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15176A-165C-4FF6-BDE5-4BBB2B516D2A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D89DEF-B44A-49B8-B560-6EE84481CE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89DEF-B44A-49B8-B560-6EE84481CE2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89DEF-B44A-49B8-B560-6EE84481CE2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89DEF-B44A-49B8-B560-6EE84481CE2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89DEF-B44A-49B8-B560-6EE84481CE2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89DEF-B44A-49B8-B560-6EE84481CE2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89DEF-B44A-49B8-B560-6EE84481CE2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89DEF-B44A-49B8-B560-6EE84481CE23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89DEF-B44A-49B8-B560-6EE84481CE23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03BAE-32D3-46A5-A1E2-AB661D32FD82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4DECF-D150-414F-8EBE-C439BB6136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03BAE-32D3-46A5-A1E2-AB661D32FD82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4DECF-D150-414F-8EBE-C439BB6136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03BAE-32D3-46A5-A1E2-AB661D32FD82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4DECF-D150-414F-8EBE-C439BB6136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03BAE-32D3-46A5-A1E2-AB661D32FD82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4DECF-D150-414F-8EBE-C439BB6136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03BAE-32D3-46A5-A1E2-AB661D32FD82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4DECF-D150-414F-8EBE-C439BB6136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03BAE-32D3-46A5-A1E2-AB661D32FD82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4DECF-D150-414F-8EBE-C439BB6136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03BAE-32D3-46A5-A1E2-AB661D32FD82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4DECF-D150-414F-8EBE-C439BB6136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03BAE-32D3-46A5-A1E2-AB661D32FD82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4DECF-D150-414F-8EBE-C439BB6136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03BAE-32D3-46A5-A1E2-AB661D32FD82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4DECF-D150-414F-8EBE-C439BB6136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03BAE-32D3-46A5-A1E2-AB661D32FD82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4DECF-D150-414F-8EBE-C439BB6136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03BAE-32D3-46A5-A1E2-AB661D32FD82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4DECF-D150-414F-8EBE-C439BB6136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903BAE-32D3-46A5-A1E2-AB661D32FD82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34DECF-D150-414F-8EBE-C439BB61366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More about quadratics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December 2, </a:t>
            </a:r>
            <a:r>
              <a:rPr lang="en-US" dirty="0" smtClean="0"/>
              <a:t>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Vertex and axis of symmetry</a:t>
            </a:r>
            <a:br>
              <a:rPr lang="en-US" sz="3200" dirty="0" smtClean="0"/>
            </a:br>
            <a:r>
              <a:rPr lang="en-US" sz="3200" dirty="0" smtClean="0"/>
              <a:t>y=ax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+bx+c</a:t>
            </a:r>
            <a:endParaRPr lang="en-US" sz="3200" dirty="0"/>
          </a:p>
        </p:txBody>
      </p:sp>
      <p:pic>
        <p:nvPicPr>
          <p:cNvPr id="7" name="Picture 4" descr="labeled parabola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38163" y="1905000"/>
            <a:ext cx="3576637" cy="366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200" b="1" dirty="0" smtClean="0"/>
              <a:t>Axis of Symmetry:</a:t>
            </a:r>
          </a:p>
          <a:p>
            <a:pPr>
              <a:buNone/>
            </a:pPr>
            <a:r>
              <a:rPr lang="en-US" sz="3200" dirty="0" smtClean="0"/>
              <a:t>x= -b/2a</a:t>
            </a:r>
          </a:p>
          <a:p>
            <a:endParaRPr lang="en-US" sz="3200" dirty="0"/>
          </a:p>
          <a:p>
            <a:pPr>
              <a:buNone/>
            </a:pPr>
            <a:r>
              <a:rPr lang="en-US" sz="3200" b="1" dirty="0" smtClean="0"/>
              <a:t>Vertex:</a:t>
            </a:r>
          </a:p>
          <a:p>
            <a:pPr>
              <a:buNone/>
            </a:pPr>
            <a:r>
              <a:rPr lang="en-US" sz="3200" dirty="0" smtClean="0"/>
              <a:t>x= -b/2a, </a:t>
            </a:r>
          </a:p>
          <a:p>
            <a:pPr>
              <a:buNone/>
            </a:pPr>
            <a:r>
              <a:rPr lang="en-US" sz="3200" dirty="0" smtClean="0"/>
              <a:t>y=f(-b/2a)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[Plug in the value for x and solve for y]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SMARTPenAnnotation703"/>
          <p:cNvSpPr/>
          <p:nvPr/>
        </p:nvSpPr>
        <p:spPr>
          <a:xfrm>
            <a:off x="1301016" y="3540442"/>
            <a:ext cx="155428" cy="85725"/>
          </a:xfrm>
          <a:custGeom>
            <a:avLst/>
            <a:gdLst/>
            <a:ahLst/>
            <a:cxnLst/>
            <a:rect l="0" t="0" r="0" b="0"/>
            <a:pathLst>
              <a:path w="155428" h="85725">
                <a:moveTo>
                  <a:pt x="56296" y="0"/>
                </a:moveTo>
                <a:lnTo>
                  <a:pt x="68228" y="0"/>
                </a:lnTo>
                <a:lnTo>
                  <a:pt x="69965" y="953"/>
                </a:lnTo>
                <a:lnTo>
                  <a:pt x="71124" y="2540"/>
                </a:lnTo>
                <a:lnTo>
                  <a:pt x="71896" y="4551"/>
                </a:lnTo>
                <a:lnTo>
                  <a:pt x="73364" y="5891"/>
                </a:lnTo>
                <a:lnTo>
                  <a:pt x="75294" y="6785"/>
                </a:lnTo>
                <a:lnTo>
                  <a:pt x="79980" y="7778"/>
                </a:lnTo>
                <a:lnTo>
                  <a:pt x="82563" y="8043"/>
                </a:lnTo>
                <a:lnTo>
                  <a:pt x="85237" y="8220"/>
                </a:lnTo>
                <a:lnTo>
                  <a:pt x="87973" y="9290"/>
                </a:lnTo>
                <a:lnTo>
                  <a:pt x="90749" y="10956"/>
                </a:lnTo>
                <a:lnTo>
                  <a:pt x="98666" y="16783"/>
                </a:lnTo>
                <a:lnTo>
                  <a:pt x="101480" y="16984"/>
                </a:lnTo>
                <a:lnTo>
                  <a:pt x="107717" y="17145"/>
                </a:lnTo>
                <a:lnTo>
                  <a:pt x="107722" y="17145"/>
                </a:lnTo>
                <a:lnTo>
                  <a:pt x="102790" y="17145"/>
                </a:lnTo>
                <a:lnTo>
                  <a:pt x="104900" y="17145"/>
                </a:lnTo>
                <a:lnTo>
                  <a:pt x="105844" y="16192"/>
                </a:lnTo>
                <a:lnTo>
                  <a:pt x="106473" y="14605"/>
                </a:lnTo>
                <a:lnTo>
                  <a:pt x="106892" y="12595"/>
                </a:lnTo>
                <a:lnTo>
                  <a:pt x="106219" y="11253"/>
                </a:lnTo>
                <a:lnTo>
                  <a:pt x="104818" y="10360"/>
                </a:lnTo>
                <a:lnTo>
                  <a:pt x="100276" y="8925"/>
                </a:lnTo>
                <a:lnTo>
                  <a:pt x="97115" y="8730"/>
                </a:lnTo>
                <a:lnTo>
                  <a:pt x="91876" y="8604"/>
                </a:lnTo>
                <a:lnTo>
                  <a:pt x="53509" y="8573"/>
                </a:lnTo>
                <a:lnTo>
                  <a:pt x="50628" y="9525"/>
                </a:lnTo>
                <a:lnTo>
                  <a:pt x="47755" y="11113"/>
                </a:lnTo>
                <a:lnTo>
                  <a:pt x="44887" y="13124"/>
                </a:lnTo>
                <a:lnTo>
                  <a:pt x="42022" y="15416"/>
                </a:lnTo>
                <a:lnTo>
                  <a:pt x="39160" y="17898"/>
                </a:lnTo>
                <a:lnTo>
                  <a:pt x="36300" y="20504"/>
                </a:lnTo>
                <a:lnTo>
                  <a:pt x="30581" y="25941"/>
                </a:lnTo>
                <a:lnTo>
                  <a:pt x="27723" y="28724"/>
                </a:lnTo>
                <a:lnTo>
                  <a:pt x="24865" y="30579"/>
                </a:lnTo>
                <a:lnTo>
                  <a:pt x="22007" y="31816"/>
                </a:lnTo>
                <a:lnTo>
                  <a:pt x="19149" y="32641"/>
                </a:lnTo>
                <a:lnTo>
                  <a:pt x="17244" y="34143"/>
                </a:lnTo>
                <a:lnTo>
                  <a:pt x="15974" y="36097"/>
                </a:lnTo>
                <a:lnTo>
                  <a:pt x="15127" y="38352"/>
                </a:lnTo>
                <a:lnTo>
                  <a:pt x="13610" y="40808"/>
                </a:lnTo>
                <a:lnTo>
                  <a:pt x="11646" y="43398"/>
                </a:lnTo>
                <a:lnTo>
                  <a:pt x="9384" y="46077"/>
                </a:lnTo>
                <a:lnTo>
                  <a:pt x="7876" y="48816"/>
                </a:lnTo>
                <a:lnTo>
                  <a:pt x="6871" y="51594"/>
                </a:lnTo>
                <a:lnTo>
                  <a:pt x="6201" y="54398"/>
                </a:lnTo>
                <a:lnTo>
                  <a:pt x="5754" y="57220"/>
                </a:lnTo>
                <a:lnTo>
                  <a:pt x="5457" y="60055"/>
                </a:lnTo>
                <a:lnTo>
                  <a:pt x="5258" y="62896"/>
                </a:lnTo>
                <a:lnTo>
                  <a:pt x="4173" y="65744"/>
                </a:lnTo>
                <a:lnTo>
                  <a:pt x="2498" y="68594"/>
                </a:lnTo>
                <a:lnTo>
                  <a:pt x="428" y="71447"/>
                </a:lnTo>
                <a:lnTo>
                  <a:pt x="0" y="73349"/>
                </a:lnTo>
                <a:lnTo>
                  <a:pt x="668" y="74617"/>
                </a:lnTo>
                <a:lnTo>
                  <a:pt x="2066" y="75462"/>
                </a:lnTo>
                <a:lnTo>
                  <a:pt x="2997" y="76978"/>
                </a:lnTo>
                <a:lnTo>
                  <a:pt x="3618" y="78941"/>
                </a:lnTo>
                <a:lnTo>
                  <a:pt x="4033" y="81203"/>
                </a:lnTo>
                <a:lnTo>
                  <a:pt x="5261" y="82710"/>
                </a:lnTo>
                <a:lnTo>
                  <a:pt x="7033" y="83715"/>
                </a:lnTo>
                <a:lnTo>
                  <a:pt x="11541" y="84832"/>
                </a:lnTo>
                <a:lnTo>
                  <a:pt x="14077" y="85130"/>
                </a:lnTo>
                <a:lnTo>
                  <a:pt x="16720" y="85328"/>
                </a:lnTo>
                <a:lnTo>
                  <a:pt x="19434" y="85460"/>
                </a:lnTo>
                <a:lnTo>
                  <a:pt x="24991" y="85607"/>
                </a:lnTo>
                <a:lnTo>
                  <a:pt x="71925" y="85724"/>
                </a:lnTo>
                <a:lnTo>
                  <a:pt x="77193" y="84772"/>
                </a:lnTo>
                <a:lnTo>
                  <a:pt x="82610" y="83185"/>
                </a:lnTo>
                <a:lnTo>
                  <a:pt x="88126" y="81174"/>
                </a:lnTo>
                <a:lnTo>
                  <a:pt x="92756" y="79833"/>
                </a:lnTo>
                <a:lnTo>
                  <a:pt x="96795" y="78940"/>
                </a:lnTo>
                <a:lnTo>
                  <a:pt x="100440" y="78344"/>
                </a:lnTo>
                <a:lnTo>
                  <a:pt x="103823" y="76994"/>
                </a:lnTo>
                <a:lnTo>
                  <a:pt x="107031" y="75142"/>
                </a:lnTo>
                <a:lnTo>
                  <a:pt x="110121" y="72955"/>
                </a:lnTo>
                <a:lnTo>
                  <a:pt x="114087" y="70544"/>
                </a:lnTo>
                <a:lnTo>
                  <a:pt x="118636" y="67985"/>
                </a:lnTo>
                <a:lnTo>
                  <a:pt x="123574" y="65326"/>
                </a:lnTo>
                <a:lnTo>
                  <a:pt x="127818" y="63553"/>
                </a:lnTo>
                <a:lnTo>
                  <a:pt x="131600" y="62371"/>
                </a:lnTo>
                <a:lnTo>
                  <a:pt x="135074" y="61583"/>
                </a:lnTo>
                <a:lnTo>
                  <a:pt x="138342" y="61058"/>
                </a:lnTo>
                <a:lnTo>
                  <a:pt x="141473" y="60708"/>
                </a:lnTo>
                <a:lnTo>
                  <a:pt x="144513" y="60475"/>
                </a:lnTo>
                <a:lnTo>
                  <a:pt x="146540" y="59366"/>
                </a:lnTo>
                <a:lnTo>
                  <a:pt x="147891" y="57675"/>
                </a:lnTo>
                <a:lnTo>
                  <a:pt x="150060" y="52668"/>
                </a:lnTo>
                <a:lnTo>
                  <a:pt x="151190" y="51304"/>
                </a:lnTo>
                <a:lnTo>
                  <a:pt x="152896" y="49443"/>
                </a:lnTo>
                <a:lnTo>
                  <a:pt x="154986" y="47249"/>
                </a:lnTo>
                <a:lnTo>
                  <a:pt x="155427" y="44835"/>
                </a:lnTo>
                <a:lnTo>
                  <a:pt x="154768" y="42273"/>
                </a:lnTo>
                <a:lnTo>
                  <a:pt x="151418" y="35867"/>
                </a:lnTo>
                <a:lnTo>
                  <a:pt x="150191" y="34389"/>
                </a:lnTo>
                <a:lnTo>
                  <a:pt x="148420" y="32451"/>
                </a:lnTo>
                <a:lnTo>
                  <a:pt x="143912" y="27758"/>
                </a:lnTo>
                <a:lnTo>
                  <a:pt x="138734" y="22497"/>
                </a:lnTo>
                <a:lnTo>
                  <a:pt x="136020" y="20713"/>
                </a:lnTo>
                <a:lnTo>
                  <a:pt x="133258" y="19524"/>
                </a:lnTo>
                <a:lnTo>
                  <a:pt x="130464" y="18731"/>
                </a:lnTo>
                <a:lnTo>
                  <a:pt x="126696" y="18202"/>
                </a:lnTo>
                <a:lnTo>
                  <a:pt x="122279" y="17850"/>
                </a:lnTo>
                <a:lnTo>
                  <a:pt x="117430" y="17615"/>
                </a:lnTo>
                <a:lnTo>
                  <a:pt x="113244" y="16506"/>
                </a:lnTo>
                <a:lnTo>
                  <a:pt x="109501" y="14814"/>
                </a:lnTo>
                <a:lnTo>
                  <a:pt x="106054" y="12734"/>
                </a:lnTo>
                <a:lnTo>
                  <a:pt x="102803" y="11347"/>
                </a:lnTo>
                <a:lnTo>
                  <a:pt x="99683" y="10422"/>
                </a:lnTo>
                <a:lnTo>
                  <a:pt x="96651" y="9806"/>
                </a:lnTo>
                <a:lnTo>
                  <a:pt x="92724" y="10347"/>
                </a:lnTo>
                <a:lnTo>
                  <a:pt x="88201" y="11660"/>
                </a:lnTo>
                <a:lnTo>
                  <a:pt x="83281" y="13489"/>
                </a:lnTo>
                <a:lnTo>
                  <a:pt x="79049" y="14708"/>
                </a:lnTo>
                <a:lnTo>
                  <a:pt x="75275" y="15520"/>
                </a:lnTo>
                <a:lnTo>
                  <a:pt x="71806" y="16062"/>
                </a:lnTo>
                <a:lnTo>
                  <a:pt x="68541" y="16423"/>
                </a:lnTo>
                <a:lnTo>
                  <a:pt x="65412" y="16664"/>
                </a:lnTo>
                <a:lnTo>
                  <a:pt x="62373" y="16824"/>
                </a:lnTo>
                <a:lnTo>
                  <a:pt x="58442" y="17884"/>
                </a:lnTo>
                <a:lnTo>
                  <a:pt x="53917" y="19543"/>
                </a:lnTo>
                <a:lnTo>
                  <a:pt x="48995" y="21601"/>
                </a:lnTo>
                <a:lnTo>
                  <a:pt x="44761" y="22973"/>
                </a:lnTo>
                <a:lnTo>
                  <a:pt x="40986" y="23888"/>
                </a:lnTo>
                <a:lnTo>
                  <a:pt x="37517" y="24498"/>
                </a:lnTo>
                <a:lnTo>
                  <a:pt x="34252" y="25857"/>
                </a:lnTo>
                <a:lnTo>
                  <a:pt x="31122" y="27716"/>
                </a:lnTo>
                <a:lnTo>
                  <a:pt x="28083" y="29907"/>
                </a:lnTo>
                <a:lnTo>
                  <a:pt x="25105" y="31368"/>
                </a:lnTo>
                <a:lnTo>
                  <a:pt x="22167" y="32342"/>
                </a:lnTo>
                <a:lnTo>
                  <a:pt x="19256" y="32991"/>
                </a:lnTo>
                <a:lnTo>
                  <a:pt x="17315" y="34377"/>
                </a:lnTo>
                <a:lnTo>
                  <a:pt x="16021" y="36253"/>
                </a:lnTo>
                <a:lnTo>
                  <a:pt x="15158" y="38456"/>
                </a:lnTo>
                <a:lnTo>
                  <a:pt x="14583" y="40877"/>
                </a:lnTo>
                <a:lnTo>
                  <a:pt x="14200" y="43444"/>
                </a:lnTo>
                <a:lnTo>
                  <a:pt x="13945" y="46108"/>
                </a:lnTo>
                <a:lnTo>
                  <a:pt x="13774" y="48836"/>
                </a:lnTo>
                <a:lnTo>
                  <a:pt x="13585" y="54407"/>
                </a:lnTo>
                <a:lnTo>
                  <a:pt x="13478" y="62899"/>
                </a:lnTo>
                <a:lnTo>
                  <a:pt x="14416" y="65745"/>
                </a:lnTo>
                <a:lnTo>
                  <a:pt x="15994" y="68595"/>
                </a:lnTo>
                <a:lnTo>
                  <a:pt x="17998" y="71447"/>
                </a:lnTo>
                <a:lnTo>
                  <a:pt x="20286" y="74302"/>
                </a:lnTo>
                <a:lnTo>
                  <a:pt x="22765" y="77157"/>
                </a:lnTo>
                <a:lnTo>
                  <a:pt x="25369" y="80013"/>
                </a:lnTo>
                <a:lnTo>
                  <a:pt x="28058" y="81917"/>
                </a:lnTo>
                <a:lnTo>
                  <a:pt x="30803" y="83186"/>
                </a:lnTo>
                <a:lnTo>
                  <a:pt x="37502" y="85223"/>
                </a:lnTo>
                <a:lnTo>
                  <a:pt x="39957" y="85391"/>
                </a:lnTo>
                <a:lnTo>
                  <a:pt x="47764" y="85576"/>
                </a:lnTo>
                <a:lnTo>
                  <a:pt x="62928" y="85712"/>
                </a:lnTo>
                <a:lnTo>
                  <a:pt x="66546" y="83179"/>
                </a:lnTo>
                <a:lnTo>
                  <a:pt x="68844" y="81171"/>
                </a:lnTo>
                <a:lnTo>
                  <a:pt x="72281" y="78879"/>
                </a:lnTo>
                <a:lnTo>
                  <a:pt x="76478" y="76398"/>
                </a:lnTo>
                <a:lnTo>
                  <a:pt x="81181" y="73792"/>
                </a:lnTo>
                <a:lnTo>
                  <a:pt x="84316" y="71103"/>
                </a:lnTo>
                <a:lnTo>
                  <a:pt x="86406" y="68357"/>
                </a:lnTo>
                <a:lnTo>
                  <a:pt x="87799" y="65573"/>
                </a:lnTo>
                <a:lnTo>
                  <a:pt x="89680" y="62766"/>
                </a:lnTo>
                <a:lnTo>
                  <a:pt x="91887" y="59941"/>
                </a:lnTo>
                <a:lnTo>
                  <a:pt x="94311" y="57106"/>
                </a:lnTo>
                <a:lnTo>
                  <a:pt x="96879" y="54263"/>
                </a:lnTo>
                <a:lnTo>
                  <a:pt x="102273" y="48565"/>
                </a:lnTo>
                <a:lnTo>
                  <a:pt x="104092" y="45711"/>
                </a:lnTo>
                <a:lnTo>
                  <a:pt x="105305" y="42857"/>
                </a:lnTo>
                <a:lnTo>
                  <a:pt x="107252" y="35982"/>
                </a:lnTo>
                <a:lnTo>
                  <a:pt x="106459" y="34466"/>
                </a:lnTo>
                <a:lnTo>
                  <a:pt x="104978" y="32502"/>
                </a:lnTo>
                <a:lnTo>
                  <a:pt x="100308" y="27058"/>
                </a:lnTo>
                <a:lnTo>
                  <a:pt x="99925" y="25659"/>
                </a:lnTo>
                <a:lnTo>
                  <a:pt x="99669" y="23773"/>
                </a:lnTo>
                <a:lnTo>
                  <a:pt x="99499" y="21564"/>
                </a:lnTo>
                <a:lnTo>
                  <a:pt x="98433" y="20091"/>
                </a:lnTo>
                <a:lnTo>
                  <a:pt x="96770" y="19109"/>
                </a:lnTo>
                <a:lnTo>
                  <a:pt x="92382" y="18018"/>
                </a:lnTo>
                <a:lnTo>
                  <a:pt x="89878" y="17727"/>
                </a:lnTo>
                <a:lnTo>
                  <a:pt x="87257" y="17533"/>
                </a:lnTo>
                <a:lnTo>
                  <a:pt x="85509" y="18356"/>
                </a:lnTo>
                <a:lnTo>
                  <a:pt x="84344" y="19858"/>
                </a:lnTo>
                <a:lnTo>
                  <a:pt x="83567" y="21811"/>
                </a:lnTo>
                <a:lnTo>
                  <a:pt x="82097" y="23113"/>
                </a:lnTo>
                <a:lnTo>
                  <a:pt x="80164" y="23981"/>
                </a:lnTo>
                <a:lnTo>
                  <a:pt x="74769" y="25375"/>
                </a:lnTo>
                <a:lnTo>
                  <a:pt x="73374" y="26441"/>
                </a:lnTo>
                <a:lnTo>
                  <a:pt x="71491" y="28105"/>
                </a:lnTo>
                <a:lnTo>
                  <a:pt x="69284" y="30167"/>
                </a:lnTo>
                <a:lnTo>
                  <a:pt x="66859" y="31541"/>
                </a:lnTo>
                <a:lnTo>
                  <a:pt x="64291" y="32458"/>
                </a:lnTo>
                <a:lnTo>
                  <a:pt x="61626" y="33068"/>
                </a:lnTo>
                <a:lnTo>
                  <a:pt x="59849" y="34428"/>
                </a:lnTo>
                <a:lnTo>
                  <a:pt x="58665" y="36287"/>
                </a:lnTo>
                <a:lnTo>
                  <a:pt x="57875" y="38479"/>
                </a:lnTo>
                <a:lnTo>
                  <a:pt x="56396" y="40893"/>
                </a:lnTo>
                <a:lnTo>
                  <a:pt x="54458" y="43454"/>
                </a:lnTo>
                <a:lnTo>
                  <a:pt x="49054" y="49859"/>
                </a:lnTo>
                <a:lnTo>
                  <a:pt x="48610" y="51337"/>
                </a:lnTo>
                <a:lnTo>
                  <a:pt x="48315" y="53275"/>
                </a:lnTo>
                <a:lnTo>
                  <a:pt x="48118" y="55519"/>
                </a:lnTo>
                <a:lnTo>
                  <a:pt x="47034" y="57015"/>
                </a:lnTo>
                <a:lnTo>
                  <a:pt x="45359" y="58013"/>
                </a:lnTo>
                <a:lnTo>
                  <a:pt x="40377" y="59614"/>
                </a:lnTo>
                <a:lnTo>
                  <a:pt x="40921" y="59745"/>
                </a:lnTo>
                <a:lnTo>
                  <a:pt x="45284" y="59930"/>
                </a:lnTo>
                <a:lnTo>
                  <a:pt x="49782" y="59992"/>
                </a:lnTo>
                <a:lnTo>
                  <a:pt x="60734" y="60007"/>
                </a:lnTo>
                <a:lnTo>
                  <a:pt x="62112" y="59055"/>
                </a:lnTo>
                <a:lnTo>
                  <a:pt x="63031" y="57468"/>
                </a:lnTo>
                <a:lnTo>
                  <a:pt x="63643" y="55457"/>
                </a:lnTo>
                <a:lnTo>
                  <a:pt x="65004" y="54116"/>
                </a:lnTo>
                <a:lnTo>
                  <a:pt x="66864" y="53222"/>
                </a:lnTo>
                <a:lnTo>
                  <a:pt x="72142" y="51788"/>
                </a:lnTo>
                <a:lnTo>
                  <a:pt x="71622" y="50718"/>
                </a:lnTo>
                <a:lnTo>
                  <a:pt x="70324" y="49052"/>
                </a:lnTo>
                <a:lnTo>
                  <a:pt x="65188" y="43225"/>
                </a:lnTo>
                <a:lnTo>
                  <a:pt x="56296" y="3429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2557964" y="2674620"/>
            <a:ext cx="3599949" cy="1843088"/>
            <a:chOff x="2557964" y="2674620"/>
            <a:chExt cx="3599949" cy="1843088"/>
          </a:xfrm>
        </p:grpSpPr>
        <p:sp>
          <p:nvSpPr>
            <p:cNvPr id="8" name="SMARTPenAnnotation704"/>
            <p:cNvSpPr/>
            <p:nvPr/>
          </p:nvSpPr>
          <p:spPr>
            <a:xfrm>
              <a:off x="2557964" y="3515088"/>
              <a:ext cx="161036" cy="119253"/>
            </a:xfrm>
            <a:custGeom>
              <a:avLst/>
              <a:gdLst/>
              <a:ahLst/>
              <a:cxnLst/>
              <a:rect l="0" t="0" r="0" b="0"/>
              <a:pathLst>
                <a:path w="161036" h="119253">
                  <a:moveTo>
                    <a:pt x="59505" y="59644"/>
                  </a:moveTo>
                  <a:lnTo>
                    <a:pt x="59505" y="52263"/>
                  </a:lnTo>
                  <a:lnTo>
                    <a:pt x="58553" y="51866"/>
                  </a:lnTo>
                  <a:lnTo>
                    <a:pt x="54955" y="51424"/>
                  </a:lnTo>
                  <a:lnTo>
                    <a:pt x="53614" y="50354"/>
                  </a:lnTo>
                  <a:lnTo>
                    <a:pt x="52720" y="48689"/>
                  </a:lnTo>
                  <a:lnTo>
                    <a:pt x="51286" y="43721"/>
                  </a:lnTo>
                  <a:lnTo>
                    <a:pt x="50216" y="43314"/>
                  </a:lnTo>
                  <a:lnTo>
                    <a:pt x="46487" y="42861"/>
                  </a:lnTo>
                  <a:lnTo>
                    <a:pt x="43583" y="42607"/>
                  </a:lnTo>
                  <a:lnTo>
                    <a:pt x="43176" y="41618"/>
                  </a:lnTo>
                  <a:lnTo>
                    <a:pt x="42723" y="37980"/>
                  </a:lnTo>
                  <a:lnTo>
                    <a:pt x="42392" y="34282"/>
                  </a:lnTo>
                  <a:lnTo>
                    <a:pt x="37819" y="34032"/>
                  </a:lnTo>
                  <a:lnTo>
                    <a:pt x="36475" y="34949"/>
                  </a:lnTo>
                  <a:lnTo>
                    <a:pt x="35580" y="36513"/>
                  </a:lnTo>
                  <a:lnTo>
                    <a:pt x="33893" y="42149"/>
                  </a:lnTo>
                  <a:lnTo>
                    <a:pt x="33835" y="44883"/>
                  </a:lnTo>
                  <a:lnTo>
                    <a:pt x="33791" y="50709"/>
                  </a:lnTo>
                  <a:lnTo>
                    <a:pt x="38340" y="50964"/>
                  </a:lnTo>
                  <a:lnTo>
                    <a:pt x="39680" y="51953"/>
                  </a:lnTo>
                  <a:lnTo>
                    <a:pt x="40573" y="53564"/>
                  </a:lnTo>
                  <a:lnTo>
                    <a:pt x="42008" y="58443"/>
                  </a:lnTo>
                  <a:lnTo>
                    <a:pt x="44030" y="58843"/>
                  </a:lnTo>
                  <a:lnTo>
                    <a:pt x="47284" y="59110"/>
                  </a:lnTo>
                  <a:lnTo>
                    <a:pt x="55026" y="59407"/>
                  </a:lnTo>
                  <a:lnTo>
                    <a:pt x="61642" y="59539"/>
                  </a:lnTo>
                  <a:lnTo>
                    <a:pt x="75273" y="59613"/>
                  </a:lnTo>
                  <a:lnTo>
                    <a:pt x="79542" y="58671"/>
                  </a:lnTo>
                  <a:lnTo>
                    <a:pt x="83341" y="57090"/>
                  </a:lnTo>
                  <a:lnTo>
                    <a:pt x="86826" y="55084"/>
                  </a:lnTo>
                  <a:lnTo>
                    <a:pt x="90101" y="53746"/>
                  </a:lnTo>
                  <a:lnTo>
                    <a:pt x="93238" y="52855"/>
                  </a:lnTo>
                  <a:lnTo>
                    <a:pt x="96281" y="52260"/>
                  </a:lnTo>
                  <a:lnTo>
                    <a:pt x="99263" y="51864"/>
                  </a:lnTo>
                  <a:lnTo>
                    <a:pt x="102203" y="51600"/>
                  </a:lnTo>
                  <a:lnTo>
                    <a:pt x="105115" y="51424"/>
                  </a:lnTo>
                  <a:lnTo>
                    <a:pt x="108010" y="50354"/>
                  </a:lnTo>
                  <a:lnTo>
                    <a:pt x="110892" y="48688"/>
                  </a:lnTo>
                  <a:lnTo>
                    <a:pt x="113765" y="46625"/>
                  </a:lnTo>
                  <a:lnTo>
                    <a:pt x="116634" y="45250"/>
                  </a:lnTo>
                  <a:lnTo>
                    <a:pt x="119499" y="44333"/>
                  </a:lnTo>
                  <a:lnTo>
                    <a:pt x="122361" y="43721"/>
                  </a:lnTo>
                  <a:lnTo>
                    <a:pt x="125222" y="42362"/>
                  </a:lnTo>
                  <a:lnTo>
                    <a:pt x="128081" y="40503"/>
                  </a:lnTo>
                  <a:lnTo>
                    <a:pt x="130940" y="38310"/>
                  </a:lnTo>
                  <a:lnTo>
                    <a:pt x="133799" y="36849"/>
                  </a:lnTo>
                  <a:lnTo>
                    <a:pt x="136657" y="35875"/>
                  </a:lnTo>
                  <a:lnTo>
                    <a:pt x="139515" y="35225"/>
                  </a:lnTo>
                  <a:lnTo>
                    <a:pt x="142372" y="33840"/>
                  </a:lnTo>
                  <a:lnTo>
                    <a:pt x="145230" y="31964"/>
                  </a:lnTo>
                  <a:lnTo>
                    <a:pt x="148088" y="29761"/>
                  </a:lnTo>
                  <a:lnTo>
                    <a:pt x="149993" y="27339"/>
                  </a:lnTo>
                  <a:lnTo>
                    <a:pt x="151263" y="24773"/>
                  </a:lnTo>
                  <a:lnTo>
                    <a:pt x="152110" y="22109"/>
                  </a:lnTo>
                  <a:lnTo>
                    <a:pt x="153627" y="20333"/>
                  </a:lnTo>
                  <a:lnTo>
                    <a:pt x="155590" y="19149"/>
                  </a:lnTo>
                  <a:lnTo>
                    <a:pt x="157852" y="18360"/>
                  </a:lnTo>
                  <a:lnTo>
                    <a:pt x="159360" y="16882"/>
                  </a:lnTo>
                  <a:lnTo>
                    <a:pt x="160365" y="14943"/>
                  </a:lnTo>
                  <a:lnTo>
                    <a:pt x="161035" y="12698"/>
                  </a:lnTo>
                  <a:lnTo>
                    <a:pt x="160529" y="11202"/>
                  </a:lnTo>
                  <a:lnTo>
                    <a:pt x="159240" y="10204"/>
                  </a:lnTo>
                  <a:lnTo>
                    <a:pt x="154877" y="8603"/>
                  </a:lnTo>
                  <a:lnTo>
                    <a:pt x="151740" y="5844"/>
                  </a:lnTo>
                  <a:lnTo>
                    <a:pt x="149570" y="3775"/>
                  </a:lnTo>
                  <a:lnTo>
                    <a:pt x="147171" y="2396"/>
                  </a:lnTo>
                  <a:lnTo>
                    <a:pt x="144619" y="1476"/>
                  </a:lnTo>
                  <a:lnTo>
                    <a:pt x="141965" y="863"/>
                  </a:lnTo>
                  <a:lnTo>
                    <a:pt x="139244" y="454"/>
                  </a:lnTo>
                  <a:lnTo>
                    <a:pt x="136477" y="181"/>
                  </a:lnTo>
                  <a:lnTo>
                    <a:pt x="133680" y="0"/>
                  </a:lnTo>
                  <a:lnTo>
                    <a:pt x="130862" y="831"/>
                  </a:lnTo>
                  <a:lnTo>
                    <a:pt x="128032" y="2338"/>
                  </a:lnTo>
                  <a:lnTo>
                    <a:pt x="125192" y="4295"/>
                  </a:lnTo>
                  <a:lnTo>
                    <a:pt x="121394" y="5600"/>
                  </a:lnTo>
                  <a:lnTo>
                    <a:pt x="116957" y="6469"/>
                  </a:lnTo>
                  <a:lnTo>
                    <a:pt x="112094" y="7050"/>
                  </a:lnTo>
                  <a:lnTo>
                    <a:pt x="107900" y="8389"/>
                  </a:lnTo>
                  <a:lnTo>
                    <a:pt x="104151" y="10234"/>
                  </a:lnTo>
                  <a:lnTo>
                    <a:pt x="100699" y="12416"/>
                  </a:lnTo>
                  <a:lnTo>
                    <a:pt x="97445" y="14824"/>
                  </a:lnTo>
                  <a:lnTo>
                    <a:pt x="94324" y="17382"/>
                  </a:lnTo>
                  <a:lnTo>
                    <a:pt x="91290" y="20039"/>
                  </a:lnTo>
                  <a:lnTo>
                    <a:pt x="88315" y="22763"/>
                  </a:lnTo>
                  <a:lnTo>
                    <a:pt x="82470" y="28330"/>
                  </a:lnTo>
                  <a:lnTo>
                    <a:pt x="73824" y="36819"/>
                  </a:lnTo>
                  <a:lnTo>
                    <a:pt x="70956" y="38712"/>
                  </a:lnTo>
                  <a:lnTo>
                    <a:pt x="68092" y="39975"/>
                  </a:lnTo>
                  <a:lnTo>
                    <a:pt x="65229" y="40817"/>
                  </a:lnTo>
                  <a:lnTo>
                    <a:pt x="63322" y="42330"/>
                  </a:lnTo>
                  <a:lnTo>
                    <a:pt x="62050" y="44291"/>
                  </a:lnTo>
                  <a:lnTo>
                    <a:pt x="61201" y="46551"/>
                  </a:lnTo>
                  <a:lnTo>
                    <a:pt x="59684" y="49011"/>
                  </a:lnTo>
                  <a:lnTo>
                    <a:pt x="57719" y="51603"/>
                  </a:lnTo>
                  <a:lnTo>
                    <a:pt x="55457" y="54283"/>
                  </a:lnTo>
                  <a:lnTo>
                    <a:pt x="52996" y="56070"/>
                  </a:lnTo>
                  <a:lnTo>
                    <a:pt x="50404" y="57261"/>
                  </a:lnTo>
                  <a:lnTo>
                    <a:pt x="47723" y="58055"/>
                  </a:lnTo>
                  <a:lnTo>
                    <a:pt x="45935" y="59537"/>
                  </a:lnTo>
                  <a:lnTo>
                    <a:pt x="44744" y="61478"/>
                  </a:lnTo>
                  <a:lnTo>
                    <a:pt x="43949" y="63724"/>
                  </a:lnTo>
                  <a:lnTo>
                    <a:pt x="44372" y="66174"/>
                  </a:lnTo>
                  <a:lnTo>
                    <a:pt x="45606" y="68760"/>
                  </a:lnTo>
                  <a:lnTo>
                    <a:pt x="49881" y="75203"/>
                  </a:lnTo>
                  <a:lnTo>
                    <a:pt x="50465" y="78624"/>
                  </a:lnTo>
                  <a:lnTo>
                    <a:pt x="50621" y="80870"/>
                  </a:lnTo>
                  <a:lnTo>
                    <a:pt x="51678" y="83320"/>
                  </a:lnTo>
                  <a:lnTo>
                    <a:pt x="53334" y="85905"/>
                  </a:lnTo>
                  <a:lnTo>
                    <a:pt x="55391" y="88581"/>
                  </a:lnTo>
                  <a:lnTo>
                    <a:pt x="57715" y="90366"/>
                  </a:lnTo>
                  <a:lnTo>
                    <a:pt x="60217" y="91555"/>
                  </a:lnTo>
                  <a:lnTo>
                    <a:pt x="62837" y="92348"/>
                  </a:lnTo>
                  <a:lnTo>
                    <a:pt x="65537" y="92877"/>
                  </a:lnTo>
                  <a:lnTo>
                    <a:pt x="68289" y="93229"/>
                  </a:lnTo>
                  <a:lnTo>
                    <a:pt x="71076" y="93464"/>
                  </a:lnTo>
                  <a:lnTo>
                    <a:pt x="73887" y="93621"/>
                  </a:lnTo>
                  <a:lnTo>
                    <a:pt x="79550" y="93795"/>
                  </a:lnTo>
                  <a:lnTo>
                    <a:pt x="93801" y="93916"/>
                  </a:lnTo>
                  <a:lnTo>
                    <a:pt x="105227" y="93930"/>
                  </a:lnTo>
                  <a:lnTo>
                    <a:pt x="108084" y="92979"/>
                  </a:lnTo>
                  <a:lnTo>
                    <a:pt x="110941" y="91393"/>
                  </a:lnTo>
                  <a:lnTo>
                    <a:pt x="117820" y="86553"/>
                  </a:lnTo>
                  <a:lnTo>
                    <a:pt x="118384" y="85203"/>
                  </a:lnTo>
                  <a:lnTo>
                    <a:pt x="118760" y="83351"/>
                  </a:lnTo>
                  <a:lnTo>
                    <a:pt x="119011" y="81164"/>
                  </a:lnTo>
                  <a:lnTo>
                    <a:pt x="120131" y="79706"/>
                  </a:lnTo>
                  <a:lnTo>
                    <a:pt x="121830" y="78733"/>
                  </a:lnTo>
                  <a:lnTo>
                    <a:pt x="123915" y="78085"/>
                  </a:lnTo>
                  <a:lnTo>
                    <a:pt x="125305" y="76701"/>
                  </a:lnTo>
                  <a:lnTo>
                    <a:pt x="126232" y="74825"/>
                  </a:lnTo>
                  <a:lnTo>
                    <a:pt x="126850" y="72622"/>
                  </a:lnTo>
                  <a:lnTo>
                    <a:pt x="127262" y="70201"/>
                  </a:lnTo>
                  <a:lnTo>
                    <a:pt x="127536" y="67635"/>
                  </a:lnTo>
                  <a:lnTo>
                    <a:pt x="127719" y="64971"/>
                  </a:lnTo>
                  <a:lnTo>
                    <a:pt x="127841" y="62243"/>
                  </a:lnTo>
                  <a:lnTo>
                    <a:pt x="128053" y="52731"/>
                  </a:lnTo>
                  <a:lnTo>
                    <a:pt x="125531" y="49269"/>
                  </a:lnTo>
                  <a:lnTo>
                    <a:pt x="123525" y="47012"/>
                  </a:lnTo>
                  <a:lnTo>
                    <a:pt x="121235" y="45508"/>
                  </a:lnTo>
                  <a:lnTo>
                    <a:pt x="118756" y="44505"/>
                  </a:lnTo>
                  <a:lnTo>
                    <a:pt x="116151" y="43837"/>
                  </a:lnTo>
                  <a:lnTo>
                    <a:pt x="113462" y="42438"/>
                  </a:lnTo>
                  <a:lnTo>
                    <a:pt x="110716" y="40553"/>
                  </a:lnTo>
                  <a:lnTo>
                    <a:pt x="107933" y="38344"/>
                  </a:lnTo>
                  <a:lnTo>
                    <a:pt x="105126" y="36872"/>
                  </a:lnTo>
                  <a:lnTo>
                    <a:pt x="102301" y="35890"/>
                  </a:lnTo>
                  <a:lnTo>
                    <a:pt x="99466" y="35235"/>
                  </a:lnTo>
                  <a:lnTo>
                    <a:pt x="96623" y="33847"/>
                  </a:lnTo>
                  <a:lnTo>
                    <a:pt x="93776" y="31968"/>
                  </a:lnTo>
                  <a:lnTo>
                    <a:pt x="90925" y="29763"/>
                  </a:lnTo>
                  <a:lnTo>
                    <a:pt x="87119" y="28294"/>
                  </a:lnTo>
                  <a:lnTo>
                    <a:pt x="82677" y="27314"/>
                  </a:lnTo>
                  <a:lnTo>
                    <a:pt x="77811" y="26660"/>
                  </a:lnTo>
                  <a:lnTo>
                    <a:pt x="73614" y="27178"/>
                  </a:lnTo>
                  <a:lnTo>
                    <a:pt x="69864" y="28475"/>
                  </a:lnTo>
                  <a:lnTo>
                    <a:pt x="66411" y="30292"/>
                  </a:lnTo>
                  <a:lnTo>
                    <a:pt x="62204" y="31504"/>
                  </a:lnTo>
                  <a:lnTo>
                    <a:pt x="57495" y="32311"/>
                  </a:lnTo>
                  <a:lnTo>
                    <a:pt x="52450" y="32850"/>
                  </a:lnTo>
                  <a:lnTo>
                    <a:pt x="48134" y="34161"/>
                  </a:lnTo>
                  <a:lnTo>
                    <a:pt x="44305" y="35988"/>
                  </a:lnTo>
                  <a:lnTo>
                    <a:pt x="40799" y="38159"/>
                  </a:lnTo>
                  <a:lnTo>
                    <a:pt x="37510" y="40558"/>
                  </a:lnTo>
                  <a:lnTo>
                    <a:pt x="34364" y="43110"/>
                  </a:lnTo>
                  <a:lnTo>
                    <a:pt x="31314" y="45764"/>
                  </a:lnTo>
                  <a:lnTo>
                    <a:pt x="28329" y="47533"/>
                  </a:lnTo>
                  <a:lnTo>
                    <a:pt x="25386" y="48713"/>
                  </a:lnTo>
                  <a:lnTo>
                    <a:pt x="22472" y="49499"/>
                  </a:lnTo>
                  <a:lnTo>
                    <a:pt x="19576" y="50976"/>
                  </a:lnTo>
                  <a:lnTo>
                    <a:pt x="16694" y="52913"/>
                  </a:lnTo>
                  <a:lnTo>
                    <a:pt x="13819" y="55156"/>
                  </a:lnTo>
                  <a:lnTo>
                    <a:pt x="10951" y="57605"/>
                  </a:lnTo>
                  <a:lnTo>
                    <a:pt x="8086" y="60189"/>
                  </a:lnTo>
                  <a:lnTo>
                    <a:pt x="5223" y="62865"/>
                  </a:lnTo>
                  <a:lnTo>
                    <a:pt x="3315" y="65601"/>
                  </a:lnTo>
                  <a:lnTo>
                    <a:pt x="2042" y="68378"/>
                  </a:lnTo>
                  <a:lnTo>
                    <a:pt x="1194" y="71182"/>
                  </a:lnTo>
                  <a:lnTo>
                    <a:pt x="629" y="74003"/>
                  </a:lnTo>
                  <a:lnTo>
                    <a:pt x="252" y="76837"/>
                  </a:lnTo>
                  <a:lnTo>
                    <a:pt x="0" y="79679"/>
                  </a:lnTo>
                  <a:lnTo>
                    <a:pt x="786" y="82525"/>
                  </a:lnTo>
                  <a:lnTo>
                    <a:pt x="2261" y="85376"/>
                  </a:lnTo>
                  <a:lnTo>
                    <a:pt x="6923" y="92244"/>
                  </a:lnTo>
                  <a:lnTo>
                    <a:pt x="10100" y="95723"/>
                  </a:lnTo>
                  <a:lnTo>
                    <a:pt x="12281" y="97984"/>
                  </a:lnTo>
                  <a:lnTo>
                    <a:pt x="14688" y="99492"/>
                  </a:lnTo>
                  <a:lnTo>
                    <a:pt x="17244" y="100497"/>
                  </a:lnTo>
                  <a:lnTo>
                    <a:pt x="19902" y="101167"/>
                  </a:lnTo>
                  <a:lnTo>
                    <a:pt x="22625" y="101614"/>
                  </a:lnTo>
                  <a:lnTo>
                    <a:pt x="25394" y="101911"/>
                  </a:lnTo>
                  <a:lnTo>
                    <a:pt x="28192" y="102109"/>
                  </a:lnTo>
                  <a:lnTo>
                    <a:pt x="31962" y="102242"/>
                  </a:lnTo>
                  <a:lnTo>
                    <a:pt x="49161" y="102454"/>
                  </a:lnTo>
                  <a:lnTo>
                    <a:pt x="66564" y="102496"/>
                  </a:lnTo>
                  <a:lnTo>
                    <a:pt x="70879" y="101547"/>
                  </a:lnTo>
                  <a:lnTo>
                    <a:pt x="74707" y="99962"/>
                  </a:lnTo>
                  <a:lnTo>
                    <a:pt x="78213" y="97953"/>
                  </a:lnTo>
                  <a:lnTo>
                    <a:pt x="81502" y="95661"/>
                  </a:lnTo>
                  <a:lnTo>
                    <a:pt x="84647" y="93180"/>
                  </a:lnTo>
                  <a:lnTo>
                    <a:pt x="87697" y="90574"/>
                  </a:lnTo>
                  <a:lnTo>
                    <a:pt x="91635" y="87884"/>
                  </a:lnTo>
                  <a:lnTo>
                    <a:pt x="96165" y="85138"/>
                  </a:lnTo>
                  <a:lnTo>
                    <a:pt x="101090" y="82355"/>
                  </a:lnTo>
                  <a:lnTo>
                    <a:pt x="105326" y="79548"/>
                  </a:lnTo>
                  <a:lnTo>
                    <a:pt x="109103" y="76723"/>
                  </a:lnTo>
                  <a:lnTo>
                    <a:pt x="112573" y="73887"/>
                  </a:lnTo>
                  <a:lnTo>
                    <a:pt x="115839" y="71045"/>
                  </a:lnTo>
                  <a:lnTo>
                    <a:pt x="118968" y="68197"/>
                  </a:lnTo>
                  <a:lnTo>
                    <a:pt x="122007" y="65346"/>
                  </a:lnTo>
                  <a:lnTo>
                    <a:pt x="124033" y="62493"/>
                  </a:lnTo>
                  <a:lnTo>
                    <a:pt x="125384" y="59638"/>
                  </a:lnTo>
                  <a:lnTo>
                    <a:pt x="126285" y="56783"/>
                  </a:lnTo>
                  <a:lnTo>
                    <a:pt x="126885" y="53927"/>
                  </a:lnTo>
                  <a:lnTo>
                    <a:pt x="127285" y="51070"/>
                  </a:lnTo>
                  <a:lnTo>
                    <a:pt x="127927" y="44192"/>
                  </a:lnTo>
                  <a:lnTo>
                    <a:pt x="128015" y="40712"/>
                  </a:lnTo>
                  <a:lnTo>
                    <a:pt x="128072" y="30716"/>
                  </a:lnTo>
                  <a:lnTo>
                    <a:pt x="127124" y="27976"/>
                  </a:lnTo>
                  <a:lnTo>
                    <a:pt x="125539" y="25197"/>
                  </a:lnTo>
                  <a:lnTo>
                    <a:pt x="123531" y="22392"/>
                  </a:lnTo>
                  <a:lnTo>
                    <a:pt x="120286" y="20522"/>
                  </a:lnTo>
                  <a:lnTo>
                    <a:pt x="116218" y="19275"/>
                  </a:lnTo>
                  <a:lnTo>
                    <a:pt x="111602" y="18444"/>
                  </a:lnTo>
                  <a:lnTo>
                    <a:pt x="107571" y="17890"/>
                  </a:lnTo>
                  <a:lnTo>
                    <a:pt x="103932" y="17520"/>
                  </a:lnTo>
                  <a:lnTo>
                    <a:pt x="100553" y="17274"/>
                  </a:lnTo>
                  <a:lnTo>
                    <a:pt x="97348" y="17110"/>
                  </a:lnTo>
                  <a:lnTo>
                    <a:pt x="91247" y="16928"/>
                  </a:lnTo>
                  <a:lnTo>
                    <a:pt x="87334" y="17832"/>
                  </a:lnTo>
                  <a:lnTo>
                    <a:pt x="82820" y="19386"/>
                  </a:lnTo>
                  <a:lnTo>
                    <a:pt x="77906" y="21376"/>
                  </a:lnTo>
                  <a:lnTo>
                    <a:pt x="72725" y="23654"/>
                  </a:lnTo>
                  <a:lnTo>
                    <a:pt x="61888" y="28726"/>
                  </a:lnTo>
                  <a:lnTo>
                    <a:pt x="56332" y="32365"/>
                  </a:lnTo>
                  <a:lnTo>
                    <a:pt x="50722" y="36695"/>
                  </a:lnTo>
                  <a:lnTo>
                    <a:pt x="45077" y="41487"/>
                  </a:lnTo>
                  <a:lnTo>
                    <a:pt x="40362" y="45634"/>
                  </a:lnTo>
                  <a:lnTo>
                    <a:pt x="32582" y="52783"/>
                  </a:lnTo>
                  <a:lnTo>
                    <a:pt x="28222" y="56022"/>
                  </a:lnTo>
                  <a:lnTo>
                    <a:pt x="23410" y="59135"/>
                  </a:lnTo>
                  <a:lnTo>
                    <a:pt x="18297" y="62162"/>
                  </a:lnTo>
                  <a:lnTo>
                    <a:pt x="14888" y="65133"/>
                  </a:lnTo>
                  <a:lnTo>
                    <a:pt x="12615" y="68066"/>
                  </a:lnTo>
                  <a:lnTo>
                    <a:pt x="4417" y="84167"/>
                  </a:lnTo>
                  <a:lnTo>
                    <a:pt x="2777" y="88376"/>
                  </a:lnTo>
                  <a:lnTo>
                    <a:pt x="1684" y="92134"/>
                  </a:lnTo>
                  <a:lnTo>
                    <a:pt x="956" y="95591"/>
                  </a:lnTo>
                  <a:lnTo>
                    <a:pt x="1422" y="98849"/>
                  </a:lnTo>
                  <a:lnTo>
                    <a:pt x="2686" y="101973"/>
                  </a:lnTo>
                  <a:lnTo>
                    <a:pt x="4481" y="105008"/>
                  </a:lnTo>
                  <a:lnTo>
                    <a:pt x="6630" y="107032"/>
                  </a:lnTo>
                  <a:lnTo>
                    <a:pt x="9015" y="108381"/>
                  </a:lnTo>
                  <a:lnTo>
                    <a:pt x="11558" y="109281"/>
                  </a:lnTo>
                  <a:lnTo>
                    <a:pt x="14205" y="110832"/>
                  </a:lnTo>
                  <a:lnTo>
                    <a:pt x="16923" y="112820"/>
                  </a:lnTo>
                  <a:lnTo>
                    <a:pt x="19687" y="115097"/>
                  </a:lnTo>
                  <a:lnTo>
                    <a:pt x="22482" y="116615"/>
                  </a:lnTo>
                  <a:lnTo>
                    <a:pt x="25298" y="117627"/>
                  </a:lnTo>
                  <a:lnTo>
                    <a:pt x="28128" y="118302"/>
                  </a:lnTo>
                  <a:lnTo>
                    <a:pt x="30967" y="118752"/>
                  </a:lnTo>
                  <a:lnTo>
                    <a:pt x="33813" y="119052"/>
                  </a:lnTo>
                  <a:lnTo>
                    <a:pt x="36662" y="119252"/>
                  </a:lnTo>
                  <a:lnTo>
                    <a:pt x="39514" y="118432"/>
                  </a:lnTo>
                  <a:lnTo>
                    <a:pt x="42368" y="116934"/>
                  </a:lnTo>
                  <a:lnTo>
                    <a:pt x="45223" y="114982"/>
                  </a:lnTo>
                  <a:lnTo>
                    <a:pt x="49031" y="113681"/>
                  </a:lnTo>
                  <a:lnTo>
                    <a:pt x="53475" y="112814"/>
                  </a:lnTo>
                  <a:lnTo>
                    <a:pt x="58343" y="112236"/>
                  </a:lnTo>
                  <a:lnTo>
                    <a:pt x="63493" y="110898"/>
                  </a:lnTo>
                  <a:lnTo>
                    <a:pt x="68831" y="109053"/>
                  </a:lnTo>
                  <a:lnTo>
                    <a:pt x="74295" y="106871"/>
                  </a:lnTo>
                  <a:lnTo>
                    <a:pt x="79843" y="104464"/>
                  </a:lnTo>
                  <a:lnTo>
                    <a:pt x="91087" y="99249"/>
                  </a:lnTo>
                  <a:lnTo>
                    <a:pt x="108127" y="90958"/>
                  </a:lnTo>
                  <a:lnTo>
                    <a:pt x="112875" y="88140"/>
                  </a:lnTo>
                  <a:lnTo>
                    <a:pt x="116993" y="85309"/>
                  </a:lnTo>
                  <a:lnTo>
                    <a:pt x="120690" y="82469"/>
                  </a:lnTo>
                  <a:lnTo>
                    <a:pt x="124108" y="79623"/>
                  </a:lnTo>
                  <a:lnTo>
                    <a:pt x="127339" y="76773"/>
                  </a:lnTo>
                  <a:lnTo>
                    <a:pt x="133469" y="71067"/>
                  </a:lnTo>
                  <a:lnTo>
                    <a:pt x="139368" y="65356"/>
                  </a:lnTo>
                  <a:lnTo>
                    <a:pt x="141322" y="62500"/>
                  </a:lnTo>
                  <a:lnTo>
                    <a:pt x="142625" y="59643"/>
                  </a:lnTo>
                  <a:lnTo>
                    <a:pt x="144716" y="52765"/>
                  </a:lnTo>
                  <a:lnTo>
                    <a:pt x="143935" y="51248"/>
                  </a:lnTo>
                  <a:lnTo>
                    <a:pt x="142462" y="49284"/>
                  </a:lnTo>
                  <a:lnTo>
                    <a:pt x="140527" y="47022"/>
                  </a:lnTo>
                  <a:lnTo>
                    <a:pt x="138285" y="45515"/>
                  </a:lnTo>
                  <a:lnTo>
                    <a:pt x="133254" y="43839"/>
                  </a:lnTo>
                  <a:lnTo>
                    <a:pt x="130578" y="43392"/>
                  </a:lnTo>
                  <a:lnTo>
                    <a:pt x="127842" y="43095"/>
                  </a:lnTo>
                  <a:lnTo>
                    <a:pt x="125066" y="42896"/>
                  </a:lnTo>
                  <a:lnTo>
                    <a:pt x="121310" y="42764"/>
                  </a:lnTo>
                  <a:lnTo>
                    <a:pt x="104134" y="42551"/>
                  </a:lnTo>
                  <a:lnTo>
                    <a:pt x="100688" y="42534"/>
                  </a:lnTo>
                  <a:lnTo>
                    <a:pt x="97438" y="43475"/>
                  </a:lnTo>
                  <a:lnTo>
                    <a:pt x="94319" y="45055"/>
                  </a:lnTo>
                  <a:lnTo>
                    <a:pt x="91287" y="47060"/>
                  </a:lnTo>
                  <a:lnTo>
                    <a:pt x="88313" y="48397"/>
                  </a:lnTo>
                  <a:lnTo>
                    <a:pt x="85378" y="49289"/>
                  </a:lnTo>
                  <a:lnTo>
                    <a:pt x="82469" y="49883"/>
                  </a:lnTo>
                  <a:lnTo>
                    <a:pt x="78624" y="50279"/>
                  </a:lnTo>
                  <a:lnTo>
                    <a:pt x="74156" y="50543"/>
                  </a:lnTo>
                  <a:lnTo>
                    <a:pt x="65064" y="50837"/>
                  </a:lnTo>
                  <a:lnTo>
                    <a:pt x="51467" y="51025"/>
                  </a:lnTo>
                  <a:lnTo>
                    <a:pt x="48431" y="51041"/>
                  </a:lnTo>
                  <a:lnTo>
                    <a:pt x="46408" y="52003"/>
                  </a:lnTo>
                  <a:lnTo>
                    <a:pt x="45059" y="53598"/>
                  </a:lnTo>
                  <a:lnTo>
                    <a:pt x="42374" y="59613"/>
                  </a:lnTo>
                  <a:lnTo>
                    <a:pt x="50933" y="68216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705"/>
            <p:cNvSpPr/>
            <p:nvPr/>
          </p:nvSpPr>
          <p:spPr>
            <a:xfrm>
              <a:off x="2926079" y="3368992"/>
              <a:ext cx="145734" cy="145734"/>
            </a:xfrm>
            <a:custGeom>
              <a:avLst/>
              <a:gdLst/>
              <a:ahLst/>
              <a:cxnLst/>
              <a:rect l="0" t="0" r="0" b="0"/>
              <a:pathLst>
                <a:path w="145734" h="145734">
                  <a:moveTo>
                    <a:pt x="0" y="0"/>
                  </a:moveTo>
                  <a:lnTo>
                    <a:pt x="0" y="4551"/>
                  </a:lnTo>
                  <a:lnTo>
                    <a:pt x="953" y="5891"/>
                  </a:lnTo>
                  <a:lnTo>
                    <a:pt x="2540" y="6785"/>
                  </a:lnTo>
                  <a:lnTo>
                    <a:pt x="4552" y="7381"/>
                  </a:lnTo>
                  <a:lnTo>
                    <a:pt x="5892" y="8731"/>
                  </a:lnTo>
                  <a:lnTo>
                    <a:pt x="6786" y="10583"/>
                  </a:lnTo>
                  <a:lnTo>
                    <a:pt x="7381" y="12770"/>
                  </a:lnTo>
                  <a:lnTo>
                    <a:pt x="8731" y="14229"/>
                  </a:lnTo>
                  <a:lnTo>
                    <a:pt x="10583" y="15201"/>
                  </a:lnTo>
                  <a:lnTo>
                    <a:pt x="12771" y="15849"/>
                  </a:lnTo>
                  <a:lnTo>
                    <a:pt x="14229" y="17233"/>
                  </a:lnTo>
                  <a:lnTo>
                    <a:pt x="15201" y="19109"/>
                  </a:lnTo>
                  <a:lnTo>
                    <a:pt x="15849" y="21312"/>
                  </a:lnTo>
                  <a:lnTo>
                    <a:pt x="17234" y="23733"/>
                  </a:lnTo>
                  <a:lnTo>
                    <a:pt x="19109" y="26299"/>
                  </a:lnTo>
                  <a:lnTo>
                    <a:pt x="21312" y="28963"/>
                  </a:lnTo>
                  <a:lnTo>
                    <a:pt x="23733" y="30739"/>
                  </a:lnTo>
                  <a:lnTo>
                    <a:pt x="26300" y="31922"/>
                  </a:lnTo>
                  <a:lnTo>
                    <a:pt x="28963" y="32712"/>
                  </a:lnTo>
                  <a:lnTo>
                    <a:pt x="30739" y="35143"/>
                  </a:lnTo>
                  <a:lnTo>
                    <a:pt x="31923" y="38668"/>
                  </a:lnTo>
                  <a:lnTo>
                    <a:pt x="32712" y="42924"/>
                  </a:lnTo>
                  <a:lnTo>
                    <a:pt x="35143" y="46713"/>
                  </a:lnTo>
                  <a:lnTo>
                    <a:pt x="38669" y="50193"/>
                  </a:lnTo>
                  <a:lnTo>
                    <a:pt x="42924" y="53464"/>
                  </a:lnTo>
                  <a:lnTo>
                    <a:pt x="46714" y="56598"/>
                  </a:lnTo>
                  <a:lnTo>
                    <a:pt x="50193" y="59639"/>
                  </a:lnTo>
                  <a:lnTo>
                    <a:pt x="53465" y="62620"/>
                  </a:lnTo>
                  <a:lnTo>
                    <a:pt x="59640" y="68471"/>
                  </a:lnTo>
                  <a:lnTo>
                    <a:pt x="71365" y="79988"/>
                  </a:lnTo>
                  <a:lnTo>
                    <a:pt x="75200" y="82853"/>
                  </a:lnTo>
                  <a:lnTo>
                    <a:pt x="79661" y="85716"/>
                  </a:lnTo>
                  <a:lnTo>
                    <a:pt x="84540" y="88576"/>
                  </a:lnTo>
                  <a:lnTo>
                    <a:pt x="88745" y="91436"/>
                  </a:lnTo>
                  <a:lnTo>
                    <a:pt x="92501" y="94295"/>
                  </a:lnTo>
                  <a:lnTo>
                    <a:pt x="95957" y="97153"/>
                  </a:lnTo>
                  <a:lnTo>
                    <a:pt x="98262" y="100011"/>
                  </a:lnTo>
                  <a:lnTo>
                    <a:pt x="99798" y="102869"/>
                  </a:lnTo>
                  <a:lnTo>
                    <a:pt x="100822" y="105727"/>
                  </a:lnTo>
                  <a:lnTo>
                    <a:pt x="102457" y="108585"/>
                  </a:lnTo>
                  <a:lnTo>
                    <a:pt x="104500" y="111442"/>
                  </a:lnTo>
                  <a:lnTo>
                    <a:pt x="106814" y="114300"/>
                  </a:lnTo>
                  <a:lnTo>
                    <a:pt x="109310" y="117158"/>
                  </a:lnTo>
                  <a:lnTo>
                    <a:pt x="111926" y="120015"/>
                  </a:lnTo>
                  <a:lnTo>
                    <a:pt x="114622" y="122873"/>
                  </a:lnTo>
                  <a:lnTo>
                    <a:pt x="117373" y="124778"/>
                  </a:lnTo>
                  <a:lnTo>
                    <a:pt x="120159" y="126048"/>
                  </a:lnTo>
                  <a:lnTo>
                    <a:pt x="122968" y="126894"/>
                  </a:lnTo>
                  <a:lnTo>
                    <a:pt x="124842" y="128411"/>
                  </a:lnTo>
                  <a:lnTo>
                    <a:pt x="126090" y="130375"/>
                  </a:lnTo>
                  <a:lnTo>
                    <a:pt x="128095" y="135820"/>
                  </a:lnTo>
                  <a:lnTo>
                    <a:pt x="130909" y="139104"/>
                  </a:lnTo>
                  <a:lnTo>
                    <a:pt x="135926" y="144423"/>
                  </a:lnTo>
                  <a:lnTo>
                    <a:pt x="137290" y="144860"/>
                  </a:lnTo>
                  <a:lnTo>
                    <a:pt x="139152" y="145151"/>
                  </a:lnTo>
                  <a:lnTo>
                    <a:pt x="145733" y="14573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706"/>
            <p:cNvSpPr/>
            <p:nvPr/>
          </p:nvSpPr>
          <p:spPr>
            <a:xfrm>
              <a:off x="2917507" y="3368992"/>
              <a:ext cx="154306" cy="128588"/>
            </a:xfrm>
            <a:custGeom>
              <a:avLst/>
              <a:gdLst/>
              <a:ahLst/>
              <a:cxnLst/>
              <a:rect l="0" t="0" r="0" b="0"/>
              <a:pathLst>
                <a:path w="154306" h="128588">
                  <a:moveTo>
                    <a:pt x="154305" y="0"/>
                  </a:moveTo>
                  <a:lnTo>
                    <a:pt x="146924" y="7381"/>
                  </a:lnTo>
                  <a:lnTo>
                    <a:pt x="146262" y="10583"/>
                  </a:lnTo>
                  <a:lnTo>
                    <a:pt x="146086" y="12770"/>
                  </a:lnTo>
                  <a:lnTo>
                    <a:pt x="144063" y="15181"/>
                  </a:lnTo>
                  <a:lnTo>
                    <a:pt x="140810" y="17741"/>
                  </a:lnTo>
                  <a:lnTo>
                    <a:pt x="136736" y="20400"/>
                  </a:lnTo>
                  <a:lnTo>
                    <a:pt x="133067" y="23125"/>
                  </a:lnTo>
                  <a:lnTo>
                    <a:pt x="129669" y="25894"/>
                  </a:lnTo>
                  <a:lnTo>
                    <a:pt x="126451" y="28693"/>
                  </a:lnTo>
                  <a:lnTo>
                    <a:pt x="123353" y="32463"/>
                  </a:lnTo>
                  <a:lnTo>
                    <a:pt x="120335" y="36883"/>
                  </a:lnTo>
                  <a:lnTo>
                    <a:pt x="117371" y="41733"/>
                  </a:lnTo>
                  <a:lnTo>
                    <a:pt x="113490" y="45920"/>
                  </a:lnTo>
                  <a:lnTo>
                    <a:pt x="108997" y="49663"/>
                  </a:lnTo>
                  <a:lnTo>
                    <a:pt x="104097" y="53111"/>
                  </a:lnTo>
                  <a:lnTo>
                    <a:pt x="99878" y="56362"/>
                  </a:lnTo>
                  <a:lnTo>
                    <a:pt x="96113" y="59483"/>
                  </a:lnTo>
                  <a:lnTo>
                    <a:pt x="92650" y="62515"/>
                  </a:lnTo>
                  <a:lnTo>
                    <a:pt x="88437" y="65489"/>
                  </a:lnTo>
                  <a:lnTo>
                    <a:pt x="83723" y="68425"/>
                  </a:lnTo>
                  <a:lnTo>
                    <a:pt x="78675" y="71334"/>
                  </a:lnTo>
                  <a:lnTo>
                    <a:pt x="74358" y="74226"/>
                  </a:lnTo>
                  <a:lnTo>
                    <a:pt x="70527" y="77106"/>
                  </a:lnTo>
                  <a:lnTo>
                    <a:pt x="67020" y="79979"/>
                  </a:lnTo>
                  <a:lnTo>
                    <a:pt x="63730" y="83799"/>
                  </a:lnTo>
                  <a:lnTo>
                    <a:pt x="60584" y="88252"/>
                  </a:lnTo>
                  <a:lnTo>
                    <a:pt x="57535" y="93124"/>
                  </a:lnTo>
                  <a:lnTo>
                    <a:pt x="53596" y="96373"/>
                  </a:lnTo>
                  <a:lnTo>
                    <a:pt x="49066" y="98538"/>
                  </a:lnTo>
                  <a:lnTo>
                    <a:pt x="44141" y="99983"/>
                  </a:lnTo>
                  <a:lnTo>
                    <a:pt x="39905" y="101898"/>
                  </a:lnTo>
                  <a:lnTo>
                    <a:pt x="36128" y="104127"/>
                  </a:lnTo>
                  <a:lnTo>
                    <a:pt x="32658" y="106566"/>
                  </a:lnTo>
                  <a:lnTo>
                    <a:pt x="29392" y="108191"/>
                  </a:lnTo>
                  <a:lnTo>
                    <a:pt x="26262" y="109275"/>
                  </a:lnTo>
                  <a:lnTo>
                    <a:pt x="23223" y="109998"/>
                  </a:lnTo>
                  <a:lnTo>
                    <a:pt x="21197" y="111432"/>
                  </a:lnTo>
                  <a:lnTo>
                    <a:pt x="19846" y="113340"/>
                  </a:lnTo>
                  <a:lnTo>
                    <a:pt x="18946" y="115565"/>
                  </a:lnTo>
                  <a:lnTo>
                    <a:pt x="17393" y="117049"/>
                  </a:lnTo>
                  <a:lnTo>
                    <a:pt x="15406" y="118038"/>
                  </a:lnTo>
                  <a:lnTo>
                    <a:pt x="13128" y="118697"/>
                  </a:lnTo>
                  <a:lnTo>
                    <a:pt x="10657" y="120089"/>
                  </a:lnTo>
                  <a:lnTo>
                    <a:pt x="8057" y="121969"/>
                  </a:lnTo>
                  <a:lnTo>
                    <a:pt x="0" y="128587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707"/>
            <p:cNvSpPr/>
            <p:nvPr/>
          </p:nvSpPr>
          <p:spPr>
            <a:xfrm>
              <a:off x="3217576" y="3368992"/>
              <a:ext cx="8542" cy="137161"/>
            </a:xfrm>
            <a:custGeom>
              <a:avLst/>
              <a:gdLst/>
              <a:ahLst/>
              <a:cxnLst/>
              <a:rect l="0" t="0" r="0" b="0"/>
              <a:pathLst>
                <a:path w="8542" h="137161">
                  <a:moveTo>
                    <a:pt x="8541" y="0"/>
                  </a:moveTo>
                  <a:lnTo>
                    <a:pt x="8541" y="61677"/>
                  </a:lnTo>
                  <a:lnTo>
                    <a:pt x="7588" y="65883"/>
                  </a:lnTo>
                  <a:lnTo>
                    <a:pt x="6001" y="70592"/>
                  </a:lnTo>
                  <a:lnTo>
                    <a:pt x="3990" y="75636"/>
                  </a:lnTo>
                  <a:lnTo>
                    <a:pt x="2650" y="80904"/>
                  </a:lnTo>
                  <a:lnTo>
                    <a:pt x="1756" y="86321"/>
                  </a:lnTo>
                  <a:lnTo>
                    <a:pt x="1160" y="91838"/>
                  </a:lnTo>
                  <a:lnTo>
                    <a:pt x="763" y="96468"/>
                  </a:lnTo>
                  <a:lnTo>
                    <a:pt x="498" y="100507"/>
                  </a:lnTo>
                  <a:lnTo>
                    <a:pt x="204" y="107534"/>
                  </a:lnTo>
                  <a:lnTo>
                    <a:pt x="38" y="116846"/>
                  </a:lnTo>
                  <a:lnTo>
                    <a:pt x="0" y="122734"/>
                  </a:lnTo>
                  <a:lnTo>
                    <a:pt x="942" y="125638"/>
                  </a:lnTo>
                  <a:lnTo>
                    <a:pt x="2522" y="128526"/>
                  </a:lnTo>
                  <a:lnTo>
                    <a:pt x="8541" y="13716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708"/>
            <p:cNvSpPr/>
            <p:nvPr/>
          </p:nvSpPr>
          <p:spPr>
            <a:xfrm>
              <a:off x="3337559" y="3377717"/>
              <a:ext cx="128589" cy="136390"/>
            </a:xfrm>
            <a:custGeom>
              <a:avLst/>
              <a:gdLst/>
              <a:ahLst/>
              <a:cxnLst/>
              <a:rect l="0" t="0" r="0" b="0"/>
              <a:pathLst>
                <a:path w="128589" h="136390">
                  <a:moveTo>
                    <a:pt x="8573" y="16993"/>
                  </a:moveTo>
                  <a:lnTo>
                    <a:pt x="8573" y="24373"/>
                  </a:lnTo>
                  <a:lnTo>
                    <a:pt x="6033" y="27575"/>
                  </a:lnTo>
                  <a:lnTo>
                    <a:pt x="4022" y="29763"/>
                  </a:lnTo>
                  <a:lnTo>
                    <a:pt x="3634" y="33126"/>
                  </a:lnTo>
                  <a:lnTo>
                    <a:pt x="4328" y="37273"/>
                  </a:lnTo>
                  <a:lnTo>
                    <a:pt x="5743" y="41943"/>
                  </a:lnTo>
                  <a:lnTo>
                    <a:pt x="5734" y="46009"/>
                  </a:lnTo>
                  <a:lnTo>
                    <a:pt x="4775" y="49672"/>
                  </a:lnTo>
                  <a:lnTo>
                    <a:pt x="3183" y="53066"/>
                  </a:lnTo>
                  <a:lnTo>
                    <a:pt x="2123" y="56282"/>
                  </a:lnTo>
                  <a:lnTo>
                    <a:pt x="1415" y="59378"/>
                  </a:lnTo>
                  <a:lnTo>
                    <a:pt x="944" y="62395"/>
                  </a:lnTo>
                  <a:lnTo>
                    <a:pt x="629" y="66311"/>
                  </a:lnTo>
                  <a:lnTo>
                    <a:pt x="420" y="70826"/>
                  </a:lnTo>
                  <a:lnTo>
                    <a:pt x="187" y="80924"/>
                  </a:lnTo>
                  <a:lnTo>
                    <a:pt x="1" y="136389"/>
                  </a:lnTo>
                  <a:lnTo>
                    <a:pt x="0" y="95543"/>
                  </a:lnTo>
                  <a:lnTo>
                    <a:pt x="953" y="89362"/>
                  </a:lnTo>
                  <a:lnTo>
                    <a:pt x="2541" y="82384"/>
                  </a:lnTo>
                  <a:lnTo>
                    <a:pt x="4551" y="74874"/>
                  </a:lnTo>
                  <a:lnTo>
                    <a:pt x="5892" y="67963"/>
                  </a:lnTo>
                  <a:lnTo>
                    <a:pt x="6786" y="61450"/>
                  </a:lnTo>
                  <a:lnTo>
                    <a:pt x="7381" y="55204"/>
                  </a:lnTo>
                  <a:lnTo>
                    <a:pt x="8731" y="49134"/>
                  </a:lnTo>
                  <a:lnTo>
                    <a:pt x="10583" y="43183"/>
                  </a:lnTo>
                  <a:lnTo>
                    <a:pt x="12771" y="37310"/>
                  </a:lnTo>
                  <a:lnTo>
                    <a:pt x="15182" y="32443"/>
                  </a:lnTo>
                  <a:lnTo>
                    <a:pt x="17741" y="28245"/>
                  </a:lnTo>
                  <a:lnTo>
                    <a:pt x="20400" y="24494"/>
                  </a:lnTo>
                  <a:lnTo>
                    <a:pt x="23125" y="21041"/>
                  </a:lnTo>
                  <a:lnTo>
                    <a:pt x="25895" y="17787"/>
                  </a:lnTo>
                  <a:lnTo>
                    <a:pt x="28693" y="14665"/>
                  </a:lnTo>
                  <a:lnTo>
                    <a:pt x="34343" y="8656"/>
                  </a:lnTo>
                  <a:lnTo>
                    <a:pt x="41180" y="1587"/>
                  </a:lnTo>
                  <a:lnTo>
                    <a:pt x="42693" y="1008"/>
                  </a:lnTo>
                  <a:lnTo>
                    <a:pt x="44655" y="621"/>
                  </a:lnTo>
                  <a:lnTo>
                    <a:pt x="46915" y="363"/>
                  </a:lnTo>
                  <a:lnTo>
                    <a:pt x="49374" y="191"/>
                  </a:lnTo>
                  <a:lnTo>
                    <a:pt x="51967" y="77"/>
                  </a:lnTo>
                  <a:lnTo>
                    <a:pt x="54647" y="0"/>
                  </a:lnTo>
                  <a:lnTo>
                    <a:pt x="56434" y="902"/>
                  </a:lnTo>
                  <a:lnTo>
                    <a:pt x="57626" y="2456"/>
                  </a:lnTo>
                  <a:lnTo>
                    <a:pt x="58419" y="4444"/>
                  </a:lnTo>
                  <a:lnTo>
                    <a:pt x="60854" y="6722"/>
                  </a:lnTo>
                  <a:lnTo>
                    <a:pt x="64382" y="9193"/>
                  </a:lnTo>
                  <a:lnTo>
                    <a:pt x="68639" y="11793"/>
                  </a:lnTo>
                  <a:lnTo>
                    <a:pt x="71477" y="15431"/>
                  </a:lnTo>
                  <a:lnTo>
                    <a:pt x="73369" y="19762"/>
                  </a:lnTo>
                  <a:lnTo>
                    <a:pt x="74630" y="24554"/>
                  </a:lnTo>
                  <a:lnTo>
                    <a:pt x="76424" y="29653"/>
                  </a:lnTo>
                  <a:lnTo>
                    <a:pt x="78572" y="34958"/>
                  </a:lnTo>
                  <a:lnTo>
                    <a:pt x="80957" y="40399"/>
                  </a:lnTo>
                  <a:lnTo>
                    <a:pt x="86146" y="51526"/>
                  </a:lnTo>
                  <a:lnTo>
                    <a:pt x="97239" y="74191"/>
                  </a:lnTo>
                  <a:lnTo>
                    <a:pt x="99116" y="78937"/>
                  </a:lnTo>
                  <a:lnTo>
                    <a:pt x="100367" y="83054"/>
                  </a:lnTo>
                  <a:lnTo>
                    <a:pt x="101202" y="86751"/>
                  </a:lnTo>
                  <a:lnTo>
                    <a:pt x="102711" y="91120"/>
                  </a:lnTo>
                  <a:lnTo>
                    <a:pt x="104669" y="95939"/>
                  </a:lnTo>
                  <a:lnTo>
                    <a:pt x="106927" y="101056"/>
                  </a:lnTo>
                  <a:lnTo>
                    <a:pt x="108432" y="105420"/>
                  </a:lnTo>
                  <a:lnTo>
                    <a:pt x="109436" y="109282"/>
                  </a:lnTo>
                  <a:lnTo>
                    <a:pt x="110105" y="112809"/>
                  </a:lnTo>
                  <a:lnTo>
                    <a:pt x="111504" y="115160"/>
                  </a:lnTo>
                  <a:lnTo>
                    <a:pt x="113388" y="116727"/>
                  </a:lnTo>
                  <a:lnTo>
                    <a:pt x="115597" y="117773"/>
                  </a:lnTo>
                  <a:lnTo>
                    <a:pt x="117070" y="119422"/>
                  </a:lnTo>
                  <a:lnTo>
                    <a:pt x="118052" y="121474"/>
                  </a:lnTo>
                  <a:lnTo>
                    <a:pt x="119628" y="127060"/>
                  </a:lnTo>
                  <a:lnTo>
                    <a:pt x="120710" y="127519"/>
                  </a:lnTo>
                  <a:lnTo>
                    <a:pt x="122383" y="127824"/>
                  </a:lnTo>
                  <a:lnTo>
                    <a:pt x="128588" y="12843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709"/>
            <p:cNvSpPr/>
            <p:nvPr/>
          </p:nvSpPr>
          <p:spPr>
            <a:xfrm>
              <a:off x="3543300" y="3300412"/>
              <a:ext cx="42863" cy="180024"/>
            </a:xfrm>
            <a:custGeom>
              <a:avLst/>
              <a:gdLst/>
              <a:ahLst/>
              <a:cxnLst/>
              <a:rect l="0" t="0" r="0" b="0"/>
              <a:pathLst>
                <a:path w="42863" h="180024">
                  <a:moveTo>
                    <a:pt x="0" y="0"/>
                  </a:moveTo>
                  <a:lnTo>
                    <a:pt x="0" y="20400"/>
                  </a:lnTo>
                  <a:lnTo>
                    <a:pt x="952" y="23125"/>
                  </a:lnTo>
                  <a:lnTo>
                    <a:pt x="2540" y="25894"/>
                  </a:lnTo>
                  <a:lnTo>
                    <a:pt x="4550" y="28693"/>
                  </a:lnTo>
                  <a:lnTo>
                    <a:pt x="5891" y="32464"/>
                  </a:lnTo>
                  <a:lnTo>
                    <a:pt x="6785" y="36882"/>
                  </a:lnTo>
                  <a:lnTo>
                    <a:pt x="7380" y="41733"/>
                  </a:lnTo>
                  <a:lnTo>
                    <a:pt x="7778" y="46872"/>
                  </a:lnTo>
                  <a:lnTo>
                    <a:pt x="8042" y="52203"/>
                  </a:lnTo>
                  <a:lnTo>
                    <a:pt x="8219" y="57662"/>
                  </a:lnTo>
                  <a:lnTo>
                    <a:pt x="9289" y="63207"/>
                  </a:lnTo>
                  <a:lnTo>
                    <a:pt x="10955" y="68808"/>
                  </a:lnTo>
                  <a:lnTo>
                    <a:pt x="13018" y="74447"/>
                  </a:lnTo>
                  <a:lnTo>
                    <a:pt x="14394" y="81064"/>
                  </a:lnTo>
                  <a:lnTo>
                    <a:pt x="15311" y="88333"/>
                  </a:lnTo>
                  <a:lnTo>
                    <a:pt x="15922" y="96036"/>
                  </a:lnTo>
                  <a:lnTo>
                    <a:pt x="17282" y="103077"/>
                  </a:lnTo>
                  <a:lnTo>
                    <a:pt x="19141" y="109675"/>
                  </a:lnTo>
                  <a:lnTo>
                    <a:pt x="21333" y="115979"/>
                  </a:lnTo>
                  <a:lnTo>
                    <a:pt x="23747" y="121134"/>
                  </a:lnTo>
                  <a:lnTo>
                    <a:pt x="26309" y="125524"/>
                  </a:lnTo>
                  <a:lnTo>
                    <a:pt x="28969" y="129403"/>
                  </a:lnTo>
                  <a:lnTo>
                    <a:pt x="30743" y="133894"/>
                  </a:lnTo>
                  <a:lnTo>
                    <a:pt x="31925" y="138793"/>
                  </a:lnTo>
                  <a:lnTo>
                    <a:pt x="32713" y="143963"/>
                  </a:lnTo>
                  <a:lnTo>
                    <a:pt x="34191" y="148363"/>
                  </a:lnTo>
                  <a:lnTo>
                    <a:pt x="36129" y="152249"/>
                  </a:lnTo>
                  <a:lnTo>
                    <a:pt x="38373" y="155792"/>
                  </a:lnTo>
                  <a:lnTo>
                    <a:pt x="39870" y="159106"/>
                  </a:lnTo>
                  <a:lnTo>
                    <a:pt x="40867" y="162268"/>
                  </a:lnTo>
                  <a:lnTo>
                    <a:pt x="41532" y="165329"/>
                  </a:lnTo>
                  <a:lnTo>
                    <a:pt x="41976" y="168322"/>
                  </a:lnTo>
                  <a:lnTo>
                    <a:pt x="42271" y="171269"/>
                  </a:lnTo>
                  <a:lnTo>
                    <a:pt x="42862" y="18002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710"/>
            <p:cNvSpPr/>
            <p:nvPr/>
          </p:nvSpPr>
          <p:spPr>
            <a:xfrm>
              <a:off x="3551872" y="3344501"/>
              <a:ext cx="222886" cy="126860"/>
            </a:xfrm>
            <a:custGeom>
              <a:avLst/>
              <a:gdLst/>
              <a:ahLst/>
              <a:cxnLst/>
              <a:rect l="0" t="0" r="0" b="0"/>
              <a:pathLst>
                <a:path w="222886" h="126860">
                  <a:moveTo>
                    <a:pt x="0" y="67353"/>
                  </a:moveTo>
                  <a:lnTo>
                    <a:pt x="50026" y="67353"/>
                  </a:lnTo>
                  <a:lnTo>
                    <a:pt x="55258" y="66401"/>
                  </a:lnTo>
                  <a:lnTo>
                    <a:pt x="60652" y="64814"/>
                  </a:lnTo>
                  <a:lnTo>
                    <a:pt x="66152" y="62803"/>
                  </a:lnTo>
                  <a:lnTo>
                    <a:pt x="71724" y="61462"/>
                  </a:lnTo>
                  <a:lnTo>
                    <a:pt x="77344" y="60569"/>
                  </a:lnTo>
                  <a:lnTo>
                    <a:pt x="82995" y="59973"/>
                  </a:lnTo>
                  <a:lnTo>
                    <a:pt x="88667" y="58623"/>
                  </a:lnTo>
                  <a:lnTo>
                    <a:pt x="94354" y="56771"/>
                  </a:lnTo>
                  <a:lnTo>
                    <a:pt x="100050" y="54583"/>
                  </a:lnTo>
                  <a:lnTo>
                    <a:pt x="105753" y="53125"/>
                  </a:lnTo>
                  <a:lnTo>
                    <a:pt x="111459" y="52153"/>
                  </a:lnTo>
                  <a:lnTo>
                    <a:pt x="117169" y="51505"/>
                  </a:lnTo>
                  <a:lnTo>
                    <a:pt x="122880" y="50120"/>
                  </a:lnTo>
                  <a:lnTo>
                    <a:pt x="128593" y="48245"/>
                  </a:lnTo>
                  <a:lnTo>
                    <a:pt x="134306" y="46042"/>
                  </a:lnTo>
                  <a:lnTo>
                    <a:pt x="139067" y="44573"/>
                  </a:lnTo>
                  <a:lnTo>
                    <a:pt x="143194" y="43594"/>
                  </a:lnTo>
                  <a:lnTo>
                    <a:pt x="146898" y="42941"/>
                  </a:lnTo>
                  <a:lnTo>
                    <a:pt x="153553" y="39676"/>
                  </a:lnTo>
                  <a:lnTo>
                    <a:pt x="156661" y="37472"/>
                  </a:lnTo>
                  <a:lnTo>
                    <a:pt x="162655" y="35023"/>
                  </a:lnTo>
                  <a:lnTo>
                    <a:pt x="165587" y="34370"/>
                  </a:lnTo>
                  <a:lnTo>
                    <a:pt x="167541" y="32982"/>
                  </a:lnTo>
                  <a:lnTo>
                    <a:pt x="168844" y="31104"/>
                  </a:lnTo>
                  <a:lnTo>
                    <a:pt x="169713" y="28900"/>
                  </a:lnTo>
                  <a:lnTo>
                    <a:pt x="171244" y="26478"/>
                  </a:lnTo>
                  <a:lnTo>
                    <a:pt x="173218" y="23911"/>
                  </a:lnTo>
                  <a:lnTo>
                    <a:pt x="178678" y="17497"/>
                  </a:lnTo>
                  <a:lnTo>
                    <a:pt x="179425" y="14080"/>
                  </a:lnTo>
                  <a:lnTo>
                    <a:pt x="179987" y="7740"/>
                  </a:lnTo>
                  <a:lnTo>
                    <a:pt x="177467" y="4981"/>
                  </a:lnTo>
                  <a:lnTo>
                    <a:pt x="175461" y="2912"/>
                  </a:lnTo>
                  <a:lnTo>
                    <a:pt x="173172" y="1533"/>
                  </a:lnTo>
                  <a:lnTo>
                    <a:pt x="168088" y="0"/>
                  </a:lnTo>
                  <a:lnTo>
                    <a:pt x="166351" y="544"/>
                  </a:lnTo>
                  <a:lnTo>
                    <a:pt x="165193" y="1859"/>
                  </a:lnTo>
                  <a:lnTo>
                    <a:pt x="164422" y="3688"/>
                  </a:lnTo>
                  <a:lnTo>
                    <a:pt x="162954" y="4907"/>
                  </a:lnTo>
                  <a:lnTo>
                    <a:pt x="161024" y="5720"/>
                  </a:lnTo>
                  <a:lnTo>
                    <a:pt x="155386" y="7576"/>
                  </a:lnTo>
                  <a:lnTo>
                    <a:pt x="151216" y="9404"/>
                  </a:lnTo>
                  <a:lnTo>
                    <a:pt x="146530" y="11576"/>
                  </a:lnTo>
                  <a:lnTo>
                    <a:pt x="142454" y="13976"/>
                  </a:lnTo>
                  <a:lnTo>
                    <a:pt x="138784" y="16528"/>
                  </a:lnTo>
                  <a:lnTo>
                    <a:pt x="135386" y="19183"/>
                  </a:lnTo>
                  <a:lnTo>
                    <a:pt x="132167" y="21905"/>
                  </a:lnTo>
                  <a:lnTo>
                    <a:pt x="129069" y="24672"/>
                  </a:lnTo>
                  <a:lnTo>
                    <a:pt x="126051" y="27469"/>
                  </a:lnTo>
                  <a:lnTo>
                    <a:pt x="124039" y="30286"/>
                  </a:lnTo>
                  <a:lnTo>
                    <a:pt x="122697" y="33117"/>
                  </a:lnTo>
                  <a:lnTo>
                    <a:pt x="121803" y="35957"/>
                  </a:lnTo>
                  <a:lnTo>
                    <a:pt x="121208" y="38802"/>
                  </a:lnTo>
                  <a:lnTo>
                    <a:pt x="120810" y="41652"/>
                  </a:lnTo>
                  <a:lnTo>
                    <a:pt x="120545" y="44504"/>
                  </a:lnTo>
                  <a:lnTo>
                    <a:pt x="120368" y="47358"/>
                  </a:lnTo>
                  <a:lnTo>
                    <a:pt x="120172" y="53069"/>
                  </a:lnTo>
                  <a:lnTo>
                    <a:pt x="120029" y="77592"/>
                  </a:lnTo>
                  <a:lnTo>
                    <a:pt x="120977" y="80847"/>
                  </a:lnTo>
                  <a:lnTo>
                    <a:pt x="122561" y="83969"/>
                  </a:lnTo>
                  <a:lnTo>
                    <a:pt x="124570" y="87003"/>
                  </a:lnTo>
                  <a:lnTo>
                    <a:pt x="125909" y="89978"/>
                  </a:lnTo>
                  <a:lnTo>
                    <a:pt x="126802" y="92914"/>
                  </a:lnTo>
                  <a:lnTo>
                    <a:pt x="127397" y="95824"/>
                  </a:lnTo>
                  <a:lnTo>
                    <a:pt x="128747" y="98716"/>
                  </a:lnTo>
                  <a:lnTo>
                    <a:pt x="130599" y="101597"/>
                  </a:lnTo>
                  <a:lnTo>
                    <a:pt x="132786" y="104470"/>
                  </a:lnTo>
                  <a:lnTo>
                    <a:pt x="135196" y="107338"/>
                  </a:lnTo>
                  <a:lnTo>
                    <a:pt x="137756" y="110202"/>
                  </a:lnTo>
                  <a:lnTo>
                    <a:pt x="143140" y="115925"/>
                  </a:lnTo>
                  <a:lnTo>
                    <a:pt x="148708" y="121644"/>
                  </a:lnTo>
                  <a:lnTo>
                    <a:pt x="151526" y="123549"/>
                  </a:lnTo>
                  <a:lnTo>
                    <a:pt x="157197" y="125667"/>
                  </a:lnTo>
                  <a:lnTo>
                    <a:pt x="161194" y="126859"/>
                  </a:lnTo>
                  <a:lnTo>
                    <a:pt x="167210" y="124598"/>
                  </a:lnTo>
                  <a:lnTo>
                    <a:pt x="171480" y="122661"/>
                  </a:lnTo>
                  <a:lnTo>
                    <a:pt x="176233" y="121371"/>
                  </a:lnTo>
                  <a:lnTo>
                    <a:pt x="181306" y="120510"/>
                  </a:lnTo>
                  <a:lnTo>
                    <a:pt x="186593" y="119936"/>
                  </a:lnTo>
                  <a:lnTo>
                    <a:pt x="191070" y="118601"/>
                  </a:lnTo>
                  <a:lnTo>
                    <a:pt x="195008" y="116759"/>
                  </a:lnTo>
                  <a:lnTo>
                    <a:pt x="198585" y="114578"/>
                  </a:lnTo>
                  <a:lnTo>
                    <a:pt x="202875" y="112171"/>
                  </a:lnTo>
                  <a:lnTo>
                    <a:pt x="212722" y="106958"/>
                  </a:lnTo>
                  <a:lnTo>
                    <a:pt x="216110" y="104234"/>
                  </a:lnTo>
                  <a:lnTo>
                    <a:pt x="218368" y="101465"/>
                  </a:lnTo>
                  <a:lnTo>
                    <a:pt x="222885" y="93071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711"/>
            <p:cNvSpPr/>
            <p:nvPr/>
          </p:nvSpPr>
          <p:spPr>
            <a:xfrm>
              <a:off x="3834764" y="3334702"/>
              <a:ext cx="94299" cy="128544"/>
            </a:xfrm>
            <a:custGeom>
              <a:avLst/>
              <a:gdLst/>
              <a:ahLst/>
              <a:cxnLst/>
              <a:rect l="0" t="0" r="0" b="0"/>
              <a:pathLst>
                <a:path w="94299" h="128544">
                  <a:moveTo>
                    <a:pt x="0" y="8573"/>
                  </a:moveTo>
                  <a:lnTo>
                    <a:pt x="0" y="13123"/>
                  </a:lnTo>
                  <a:lnTo>
                    <a:pt x="953" y="16369"/>
                  </a:lnTo>
                  <a:lnTo>
                    <a:pt x="2541" y="20438"/>
                  </a:lnTo>
                  <a:lnTo>
                    <a:pt x="4552" y="25055"/>
                  </a:lnTo>
                  <a:lnTo>
                    <a:pt x="5892" y="29086"/>
                  </a:lnTo>
                  <a:lnTo>
                    <a:pt x="6786" y="32726"/>
                  </a:lnTo>
                  <a:lnTo>
                    <a:pt x="7382" y="36105"/>
                  </a:lnTo>
                  <a:lnTo>
                    <a:pt x="7779" y="40262"/>
                  </a:lnTo>
                  <a:lnTo>
                    <a:pt x="8044" y="44939"/>
                  </a:lnTo>
                  <a:lnTo>
                    <a:pt x="8220" y="49962"/>
                  </a:lnTo>
                  <a:lnTo>
                    <a:pt x="9290" y="55216"/>
                  </a:lnTo>
                  <a:lnTo>
                    <a:pt x="10956" y="60623"/>
                  </a:lnTo>
                  <a:lnTo>
                    <a:pt x="13019" y="66133"/>
                  </a:lnTo>
                  <a:lnTo>
                    <a:pt x="15347" y="70759"/>
                  </a:lnTo>
                  <a:lnTo>
                    <a:pt x="17852" y="74795"/>
                  </a:lnTo>
                  <a:lnTo>
                    <a:pt x="20474" y="78438"/>
                  </a:lnTo>
                  <a:lnTo>
                    <a:pt x="23174" y="82772"/>
                  </a:lnTo>
                  <a:lnTo>
                    <a:pt x="25927" y="87567"/>
                  </a:lnTo>
                  <a:lnTo>
                    <a:pt x="28715" y="92668"/>
                  </a:lnTo>
                  <a:lnTo>
                    <a:pt x="30574" y="97021"/>
                  </a:lnTo>
                  <a:lnTo>
                    <a:pt x="31812" y="100876"/>
                  </a:lnTo>
                  <a:lnTo>
                    <a:pt x="32639" y="104398"/>
                  </a:lnTo>
                  <a:lnTo>
                    <a:pt x="34142" y="107699"/>
                  </a:lnTo>
                  <a:lnTo>
                    <a:pt x="36096" y="110852"/>
                  </a:lnTo>
                  <a:lnTo>
                    <a:pt x="38352" y="113906"/>
                  </a:lnTo>
                  <a:lnTo>
                    <a:pt x="39856" y="116895"/>
                  </a:lnTo>
                  <a:lnTo>
                    <a:pt x="40858" y="119840"/>
                  </a:lnTo>
                  <a:lnTo>
                    <a:pt x="41526" y="122756"/>
                  </a:lnTo>
                  <a:lnTo>
                    <a:pt x="42924" y="124700"/>
                  </a:lnTo>
                  <a:lnTo>
                    <a:pt x="44809" y="125996"/>
                  </a:lnTo>
                  <a:lnTo>
                    <a:pt x="51320" y="128543"/>
                  </a:lnTo>
                  <a:lnTo>
                    <a:pt x="46851" y="124024"/>
                  </a:lnTo>
                  <a:lnTo>
                    <a:pt x="45522" y="121735"/>
                  </a:lnTo>
                  <a:lnTo>
                    <a:pt x="44635" y="119257"/>
                  </a:lnTo>
                  <a:lnTo>
                    <a:pt x="44044" y="116652"/>
                  </a:lnTo>
                  <a:lnTo>
                    <a:pt x="43651" y="113010"/>
                  </a:lnTo>
                  <a:lnTo>
                    <a:pt x="43388" y="108678"/>
                  </a:lnTo>
                  <a:lnTo>
                    <a:pt x="43213" y="103885"/>
                  </a:lnTo>
                  <a:lnTo>
                    <a:pt x="42144" y="98784"/>
                  </a:lnTo>
                  <a:lnTo>
                    <a:pt x="40479" y="93479"/>
                  </a:lnTo>
                  <a:lnTo>
                    <a:pt x="38416" y="88036"/>
                  </a:lnTo>
                  <a:lnTo>
                    <a:pt x="37993" y="82504"/>
                  </a:lnTo>
                  <a:lnTo>
                    <a:pt x="38664" y="76910"/>
                  </a:lnTo>
                  <a:lnTo>
                    <a:pt x="40064" y="71276"/>
                  </a:lnTo>
                  <a:lnTo>
                    <a:pt x="40997" y="66567"/>
                  </a:lnTo>
                  <a:lnTo>
                    <a:pt x="41619" y="62476"/>
                  </a:lnTo>
                  <a:lnTo>
                    <a:pt x="42034" y="58795"/>
                  </a:lnTo>
                  <a:lnTo>
                    <a:pt x="42310" y="54437"/>
                  </a:lnTo>
                  <a:lnTo>
                    <a:pt x="42495" y="49626"/>
                  </a:lnTo>
                  <a:lnTo>
                    <a:pt x="42790" y="32769"/>
                  </a:lnTo>
                  <a:lnTo>
                    <a:pt x="43767" y="29466"/>
                  </a:lnTo>
                  <a:lnTo>
                    <a:pt x="45371" y="26311"/>
                  </a:lnTo>
                  <a:lnTo>
                    <a:pt x="47392" y="23256"/>
                  </a:lnTo>
                  <a:lnTo>
                    <a:pt x="48740" y="20267"/>
                  </a:lnTo>
                  <a:lnTo>
                    <a:pt x="49639" y="17321"/>
                  </a:lnTo>
                  <a:lnTo>
                    <a:pt x="50237" y="14405"/>
                  </a:lnTo>
                  <a:lnTo>
                    <a:pt x="52542" y="12461"/>
                  </a:lnTo>
                  <a:lnTo>
                    <a:pt x="55983" y="11165"/>
                  </a:lnTo>
                  <a:lnTo>
                    <a:pt x="60182" y="10301"/>
                  </a:lnTo>
                  <a:lnTo>
                    <a:pt x="63934" y="8772"/>
                  </a:lnTo>
                  <a:lnTo>
                    <a:pt x="67388" y="6801"/>
                  </a:lnTo>
                  <a:lnTo>
                    <a:pt x="70643" y="4534"/>
                  </a:lnTo>
                  <a:lnTo>
                    <a:pt x="73766" y="3022"/>
                  </a:lnTo>
                  <a:lnTo>
                    <a:pt x="76800" y="2015"/>
                  </a:lnTo>
                  <a:lnTo>
                    <a:pt x="79775" y="1343"/>
                  </a:lnTo>
                  <a:lnTo>
                    <a:pt x="82711" y="895"/>
                  </a:lnTo>
                  <a:lnTo>
                    <a:pt x="85621" y="597"/>
                  </a:lnTo>
                  <a:lnTo>
                    <a:pt x="94298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712"/>
            <p:cNvSpPr/>
            <p:nvPr/>
          </p:nvSpPr>
          <p:spPr>
            <a:xfrm>
              <a:off x="3980901" y="3300412"/>
              <a:ext cx="203953" cy="162479"/>
            </a:xfrm>
            <a:custGeom>
              <a:avLst/>
              <a:gdLst/>
              <a:ahLst/>
              <a:cxnLst/>
              <a:rect l="0" t="0" r="0" b="0"/>
              <a:pathLst>
                <a:path w="203953" h="162479">
                  <a:moveTo>
                    <a:pt x="76749" y="0"/>
                  </a:moveTo>
                  <a:lnTo>
                    <a:pt x="63978" y="0"/>
                  </a:lnTo>
                  <a:lnTo>
                    <a:pt x="61568" y="953"/>
                  </a:lnTo>
                  <a:lnTo>
                    <a:pt x="52671" y="6844"/>
                  </a:lnTo>
                  <a:lnTo>
                    <a:pt x="48315" y="9325"/>
                  </a:lnTo>
                  <a:lnTo>
                    <a:pt x="43505" y="11932"/>
                  </a:lnTo>
                  <a:lnTo>
                    <a:pt x="40299" y="14622"/>
                  </a:lnTo>
                  <a:lnTo>
                    <a:pt x="38161" y="17368"/>
                  </a:lnTo>
                  <a:lnTo>
                    <a:pt x="36736" y="20151"/>
                  </a:lnTo>
                  <a:lnTo>
                    <a:pt x="33881" y="22959"/>
                  </a:lnTo>
                  <a:lnTo>
                    <a:pt x="30073" y="25784"/>
                  </a:lnTo>
                  <a:lnTo>
                    <a:pt x="25629" y="28619"/>
                  </a:lnTo>
                  <a:lnTo>
                    <a:pt x="21714" y="32415"/>
                  </a:lnTo>
                  <a:lnTo>
                    <a:pt x="18151" y="36850"/>
                  </a:lnTo>
                  <a:lnTo>
                    <a:pt x="14823" y="41711"/>
                  </a:lnTo>
                  <a:lnTo>
                    <a:pt x="12606" y="45905"/>
                  </a:lnTo>
                  <a:lnTo>
                    <a:pt x="11126" y="49654"/>
                  </a:lnTo>
                  <a:lnTo>
                    <a:pt x="10141" y="53105"/>
                  </a:lnTo>
                  <a:lnTo>
                    <a:pt x="8531" y="56358"/>
                  </a:lnTo>
                  <a:lnTo>
                    <a:pt x="6505" y="59480"/>
                  </a:lnTo>
                  <a:lnTo>
                    <a:pt x="4202" y="62513"/>
                  </a:lnTo>
                  <a:lnTo>
                    <a:pt x="2667" y="66441"/>
                  </a:lnTo>
                  <a:lnTo>
                    <a:pt x="1643" y="70963"/>
                  </a:lnTo>
                  <a:lnTo>
                    <a:pt x="961" y="75884"/>
                  </a:lnTo>
                  <a:lnTo>
                    <a:pt x="506" y="81069"/>
                  </a:lnTo>
                  <a:lnTo>
                    <a:pt x="203" y="86432"/>
                  </a:lnTo>
                  <a:lnTo>
                    <a:pt x="0" y="91911"/>
                  </a:lnTo>
                  <a:lnTo>
                    <a:pt x="818" y="96517"/>
                  </a:lnTo>
                  <a:lnTo>
                    <a:pt x="2316" y="100539"/>
                  </a:lnTo>
                  <a:lnTo>
                    <a:pt x="4267" y="104173"/>
                  </a:lnTo>
                  <a:lnTo>
                    <a:pt x="6520" y="107549"/>
                  </a:lnTo>
                  <a:lnTo>
                    <a:pt x="8974" y="110752"/>
                  </a:lnTo>
                  <a:lnTo>
                    <a:pt x="11563" y="113840"/>
                  </a:lnTo>
                  <a:lnTo>
                    <a:pt x="13289" y="116851"/>
                  </a:lnTo>
                  <a:lnTo>
                    <a:pt x="14440" y="119811"/>
                  </a:lnTo>
                  <a:lnTo>
                    <a:pt x="15207" y="122736"/>
                  </a:lnTo>
                  <a:lnTo>
                    <a:pt x="17623" y="124687"/>
                  </a:lnTo>
                  <a:lnTo>
                    <a:pt x="21139" y="125987"/>
                  </a:lnTo>
                  <a:lnTo>
                    <a:pt x="25388" y="126854"/>
                  </a:lnTo>
                  <a:lnTo>
                    <a:pt x="28221" y="128384"/>
                  </a:lnTo>
                  <a:lnTo>
                    <a:pt x="30109" y="130357"/>
                  </a:lnTo>
                  <a:lnTo>
                    <a:pt x="31368" y="132625"/>
                  </a:lnTo>
                  <a:lnTo>
                    <a:pt x="34112" y="134137"/>
                  </a:lnTo>
                  <a:lnTo>
                    <a:pt x="37847" y="135144"/>
                  </a:lnTo>
                  <a:lnTo>
                    <a:pt x="42242" y="135817"/>
                  </a:lnTo>
                  <a:lnTo>
                    <a:pt x="47076" y="136264"/>
                  </a:lnTo>
                  <a:lnTo>
                    <a:pt x="52205" y="136563"/>
                  </a:lnTo>
                  <a:lnTo>
                    <a:pt x="57528" y="136762"/>
                  </a:lnTo>
                  <a:lnTo>
                    <a:pt x="62983" y="135942"/>
                  </a:lnTo>
                  <a:lnTo>
                    <a:pt x="68524" y="134443"/>
                  </a:lnTo>
                  <a:lnTo>
                    <a:pt x="74123" y="132492"/>
                  </a:lnTo>
                  <a:lnTo>
                    <a:pt x="79761" y="131190"/>
                  </a:lnTo>
                  <a:lnTo>
                    <a:pt x="85424" y="130323"/>
                  </a:lnTo>
                  <a:lnTo>
                    <a:pt x="91105" y="129744"/>
                  </a:lnTo>
                  <a:lnTo>
                    <a:pt x="96797" y="128406"/>
                  </a:lnTo>
                  <a:lnTo>
                    <a:pt x="102497" y="126562"/>
                  </a:lnTo>
                  <a:lnTo>
                    <a:pt x="108202" y="124380"/>
                  </a:lnTo>
                  <a:lnTo>
                    <a:pt x="113909" y="121972"/>
                  </a:lnTo>
                  <a:lnTo>
                    <a:pt x="119620" y="119415"/>
                  </a:lnTo>
                  <a:lnTo>
                    <a:pt x="125332" y="116758"/>
                  </a:lnTo>
                  <a:lnTo>
                    <a:pt x="131045" y="113081"/>
                  </a:lnTo>
                  <a:lnTo>
                    <a:pt x="136758" y="108725"/>
                  </a:lnTo>
                  <a:lnTo>
                    <a:pt x="142473" y="103916"/>
                  </a:lnTo>
                  <a:lnTo>
                    <a:pt x="148188" y="99757"/>
                  </a:lnTo>
                  <a:lnTo>
                    <a:pt x="153902" y="96032"/>
                  </a:lnTo>
                  <a:lnTo>
                    <a:pt x="159617" y="92597"/>
                  </a:lnTo>
                  <a:lnTo>
                    <a:pt x="165331" y="88401"/>
                  </a:lnTo>
                  <a:lnTo>
                    <a:pt x="171047" y="83699"/>
                  </a:lnTo>
                  <a:lnTo>
                    <a:pt x="181524" y="74347"/>
                  </a:lnTo>
                  <a:lnTo>
                    <a:pt x="189355" y="67016"/>
                  </a:lnTo>
                  <a:lnTo>
                    <a:pt x="191825" y="63727"/>
                  </a:lnTo>
                  <a:lnTo>
                    <a:pt x="193471" y="60582"/>
                  </a:lnTo>
                  <a:lnTo>
                    <a:pt x="194568" y="57533"/>
                  </a:lnTo>
                  <a:lnTo>
                    <a:pt x="196253" y="53596"/>
                  </a:lnTo>
                  <a:lnTo>
                    <a:pt x="200664" y="44140"/>
                  </a:lnTo>
                  <a:lnTo>
                    <a:pt x="202221" y="39905"/>
                  </a:lnTo>
                  <a:lnTo>
                    <a:pt x="203260" y="36128"/>
                  </a:lnTo>
                  <a:lnTo>
                    <a:pt x="203952" y="32658"/>
                  </a:lnTo>
                  <a:lnTo>
                    <a:pt x="203461" y="29392"/>
                  </a:lnTo>
                  <a:lnTo>
                    <a:pt x="202181" y="26262"/>
                  </a:lnTo>
                  <a:lnTo>
                    <a:pt x="200375" y="23223"/>
                  </a:lnTo>
                  <a:lnTo>
                    <a:pt x="199171" y="20245"/>
                  </a:lnTo>
                  <a:lnTo>
                    <a:pt x="198369" y="17306"/>
                  </a:lnTo>
                  <a:lnTo>
                    <a:pt x="197833" y="14395"/>
                  </a:lnTo>
                  <a:lnTo>
                    <a:pt x="195572" y="12454"/>
                  </a:lnTo>
                  <a:lnTo>
                    <a:pt x="192159" y="11161"/>
                  </a:lnTo>
                  <a:lnTo>
                    <a:pt x="187979" y="10298"/>
                  </a:lnTo>
                  <a:lnTo>
                    <a:pt x="184240" y="9723"/>
                  </a:lnTo>
                  <a:lnTo>
                    <a:pt x="180794" y="9339"/>
                  </a:lnTo>
                  <a:lnTo>
                    <a:pt x="177545" y="9084"/>
                  </a:lnTo>
                  <a:lnTo>
                    <a:pt x="174426" y="9866"/>
                  </a:lnTo>
                  <a:lnTo>
                    <a:pt x="168421" y="13275"/>
                  </a:lnTo>
                  <a:lnTo>
                    <a:pt x="162577" y="17965"/>
                  </a:lnTo>
                  <a:lnTo>
                    <a:pt x="159685" y="20549"/>
                  </a:lnTo>
                  <a:lnTo>
                    <a:pt x="151392" y="28501"/>
                  </a:lnTo>
                  <a:lnTo>
                    <a:pt x="146513" y="33288"/>
                  </a:lnTo>
                  <a:lnTo>
                    <a:pt x="142308" y="38384"/>
                  </a:lnTo>
                  <a:lnTo>
                    <a:pt x="138553" y="43687"/>
                  </a:lnTo>
                  <a:lnTo>
                    <a:pt x="135096" y="49127"/>
                  </a:lnTo>
                  <a:lnTo>
                    <a:pt x="131840" y="54659"/>
                  </a:lnTo>
                  <a:lnTo>
                    <a:pt x="128716" y="60252"/>
                  </a:lnTo>
                  <a:lnTo>
                    <a:pt x="125681" y="65886"/>
                  </a:lnTo>
                  <a:lnTo>
                    <a:pt x="123658" y="71546"/>
                  </a:lnTo>
                  <a:lnTo>
                    <a:pt x="122309" y="77225"/>
                  </a:lnTo>
                  <a:lnTo>
                    <a:pt x="121410" y="82916"/>
                  </a:lnTo>
                  <a:lnTo>
                    <a:pt x="120810" y="88615"/>
                  </a:lnTo>
                  <a:lnTo>
                    <a:pt x="120411" y="94319"/>
                  </a:lnTo>
                  <a:lnTo>
                    <a:pt x="119966" y="104785"/>
                  </a:lnTo>
                  <a:lnTo>
                    <a:pt x="119769" y="112611"/>
                  </a:lnTo>
                  <a:lnTo>
                    <a:pt x="120669" y="116984"/>
                  </a:lnTo>
                  <a:lnTo>
                    <a:pt x="122221" y="121805"/>
                  </a:lnTo>
                  <a:lnTo>
                    <a:pt x="124208" y="126923"/>
                  </a:lnTo>
                  <a:lnTo>
                    <a:pt x="125534" y="131288"/>
                  </a:lnTo>
                  <a:lnTo>
                    <a:pt x="126417" y="135150"/>
                  </a:lnTo>
                  <a:lnTo>
                    <a:pt x="127006" y="138678"/>
                  </a:lnTo>
                  <a:lnTo>
                    <a:pt x="129304" y="141982"/>
                  </a:lnTo>
                  <a:lnTo>
                    <a:pt x="132740" y="145137"/>
                  </a:lnTo>
                  <a:lnTo>
                    <a:pt x="136936" y="148193"/>
                  </a:lnTo>
                  <a:lnTo>
                    <a:pt x="140686" y="150230"/>
                  </a:lnTo>
                  <a:lnTo>
                    <a:pt x="144139" y="151589"/>
                  </a:lnTo>
                  <a:lnTo>
                    <a:pt x="147393" y="152494"/>
                  </a:lnTo>
                  <a:lnTo>
                    <a:pt x="153548" y="156040"/>
                  </a:lnTo>
                  <a:lnTo>
                    <a:pt x="156523" y="158319"/>
                  </a:lnTo>
                  <a:lnTo>
                    <a:pt x="162369" y="160852"/>
                  </a:lnTo>
                  <a:lnTo>
                    <a:pt x="168142" y="161977"/>
                  </a:lnTo>
                  <a:lnTo>
                    <a:pt x="173883" y="162478"/>
                  </a:lnTo>
                  <a:lnTo>
                    <a:pt x="176747" y="161658"/>
                  </a:lnTo>
                  <a:lnTo>
                    <a:pt x="179609" y="160160"/>
                  </a:lnTo>
                  <a:lnTo>
                    <a:pt x="188191" y="15430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713"/>
            <p:cNvSpPr/>
            <p:nvPr/>
          </p:nvSpPr>
          <p:spPr>
            <a:xfrm>
              <a:off x="4263390" y="3343275"/>
              <a:ext cx="119513" cy="197015"/>
            </a:xfrm>
            <a:custGeom>
              <a:avLst/>
              <a:gdLst/>
              <a:ahLst/>
              <a:cxnLst/>
              <a:rect l="0" t="0" r="0" b="0"/>
              <a:pathLst>
                <a:path w="119513" h="197015">
                  <a:moveTo>
                    <a:pt x="0" y="0"/>
                  </a:moveTo>
                  <a:lnTo>
                    <a:pt x="0" y="11931"/>
                  </a:lnTo>
                  <a:lnTo>
                    <a:pt x="952" y="15574"/>
                  </a:lnTo>
                  <a:lnTo>
                    <a:pt x="2540" y="19908"/>
                  </a:lnTo>
                  <a:lnTo>
                    <a:pt x="4551" y="24702"/>
                  </a:lnTo>
                  <a:lnTo>
                    <a:pt x="5891" y="29803"/>
                  </a:lnTo>
                  <a:lnTo>
                    <a:pt x="6785" y="35109"/>
                  </a:lnTo>
                  <a:lnTo>
                    <a:pt x="7381" y="40551"/>
                  </a:lnTo>
                  <a:lnTo>
                    <a:pt x="7778" y="46084"/>
                  </a:lnTo>
                  <a:lnTo>
                    <a:pt x="8043" y="51677"/>
                  </a:lnTo>
                  <a:lnTo>
                    <a:pt x="8219" y="57312"/>
                  </a:lnTo>
                  <a:lnTo>
                    <a:pt x="9289" y="63925"/>
                  </a:lnTo>
                  <a:lnTo>
                    <a:pt x="10955" y="71192"/>
                  </a:lnTo>
                  <a:lnTo>
                    <a:pt x="13018" y="78894"/>
                  </a:lnTo>
                  <a:lnTo>
                    <a:pt x="15346" y="85933"/>
                  </a:lnTo>
                  <a:lnTo>
                    <a:pt x="17851" y="92531"/>
                  </a:lnTo>
                  <a:lnTo>
                    <a:pt x="20473" y="98835"/>
                  </a:lnTo>
                  <a:lnTo>
                    <a:pt x="23173" y="105895"/>
                  </a:lnTo>
                  <a:lnTo>
                    <a:pt x="28714" y="121359"/>
                  </a:lnTo>
                  <a:lnTo>
                    <a:pt x="31525" y="128531"/>
                  </a:lnTo>
                  <a:lnTo>
                    <a:pt x="34352" y="135217"/>
                  </a:lnTo>
                  <a:lnTo>
                    <a:pt x="37188" y="141580"/>
                  </a:lnTo>
                  <a:lnTo>
                    <a:pt x="39079" y="147726"/>
                  </a:lnTo>
                  <a:lnTo>
                    <a:pt x="40341" y="153729"/>
                  </a:lnTo>
                  <a:lnTo>
                    <a:pt x="41181" y="159636"/>
                  </a:lnTo>
                  <a:lnTo>
                    <a:pt x="42694" y="164526"/>
                  </a:lnTo>
                  <a:lnTo>
                    <a:pt x="44655" y="168739"/>
                  </a:lnTo>
                  <a:lnTo>
                    <a:pt x="46915" y="172500"/>
                  </a:lnTo>
                  <a:lnTo>
                    <a:pt x="48421" y="175960"/>
                  </a:lnTo>
                  <a:lnTo>
                    <a:pt x="49426" y="179219"/>
                  </a:lnTo>
                  <a:lnTo>
                    <a:pt x="50095" y="182344"/>
                  </a:lnTo>
                  <a:lnTo>
                    <a:pt x="50840" y="188357"/>
                  </a:lnTo>
                  <a:lnTo>
                    <a:pt x="51424" y="197014"/>
                  </a:lnTo>
                  <a:lnTo>
                    <a:pt x="51433" y="185222"/>
                  </a:lnTo>
                  <a:lnTo>
                    <a:pt x="50481" y="182536"/>
                  </a:lnTo>
                  <a:lnTo>
                    <a:pt x="46884" y="177012"/>
                  </a:lnTo>
                  <a:lnTo>
                    <a:pt x="44591" y="173253"/>
                  </a:lnTo>
                  <a:lnTo>
                    <a:pt x="42109" y="168842"/>
                  </a:lnTo>
                  <a:lnTo>
                    <a:pt x="39503" y="163996"/>
                  </a:lnTo>
                  <a:lnTo>
                    <a:pt x="37765" y="157908"/>
                  </a:lnTo>
                  <a:lnTo>
                    <a:pt x="36607" y="150992"/>
                  </a:lnTo>
                  <a:lnTo>
                    <a:pt x="35834" y="143524"/>
                  </a:lnTo>
                  <a:lnTo>
                    <a:pt x="35319" y="135687"/>
                  </a:lnTo>
                  <a:lnTo>
                    <a:pt x="34976" y="127606"/>
                  </a:lnTo>
                  <a:lnTo>
                    <a:pt x="34747" y="119360"/>
                  </a:lnTo>
                  <a:lnTo>
                    <a:pt x="33642" y="111958"/>
                  </a:lnTo>
                  <a:lnTo>
                    <a:pt x="31953" y="105119"/>
                  </a:lnTo>
                  <a:lnTo>
                    <a:pt x="29875" y="98654"/>
                  </a:lnTo>
                  <a:lnTo>
                    <a:pt x="28489" y="91487"/>
                  </a:lnTo>
                  <a:lnTo>
                    <a:pt x="27565" y="83851"/>
                  </a:lnTo>
                  <a:lnTo>
                    <a:pt x="26949" y="75903"/>
                  </a:lnTo>
                  <a:lnTo>
                    <a:pt x="27491" y="68700"/>
                  </a:lnTo>
                  <a:lnTo>
                    <a:pt x="28804" y="61992"/>
                  </a:lnTo>
                  <a:lnTo>
                    <a:pt x="30633" y="55615"/>
                  </a:lnTo>
                  <a:lnTo>
                    <a:pt x="31852" y="49459"/>
                  </a:lnTo>
                  <a:lnTo>
                    <a:pt x="32664" y="43450"/>
                  </a:lnTo>
                  <a:lnTo>
                    <a:pt x="33207" y="37539"/>
                  </a:lnTo>
                  <a:lnTo>
                    <a:pt x="34520" y="32646"/>
                  </a:lnTo>
                  <a:lnTo>
                    <a:pt x="36348" y="28431"/>
                  </a:lnTo>
                  <a:lnTo>
                    <a:pt x="38519" y="24669"/>
                  </a:lnTo>
                  <a:lnTo>
                    <a:pt x="39967" y="21208"/>
                  </a:lnTo>
                  <a:lnTo>
                    <a:pt x="40932" y="17949"/>
                  </a:lnTo>
                  <a:lnTo>
                    <a:pt x="41575" y="14823"/>
                  </a:lnTo>
                  <a:lnTo>
                    <a:pt x="42290" y="8810"/>
                  </a:lnTo>
                  <a:lnTo>
                    <a:pt x="42480" y="5874"/>
                  </a:lnTo>
                  <a:lnTo>
                    <a:pt x="43561" y="3916"/>
                  </a:lnTo>
                  <a:lnTo>
                    <a:pt x="45233" y="2610"/>
                  </a:lnTo>
                  <a:lnTo>
                    <a:pt x="47300" y="1740"/>
                  </a:lnTo>
                  <a:lnTo>
                    <a:pt x="49630" y="1160"/>
                  </a:lnTo>
                  <a:lnTo>
                    <a:pt x="52137" y="773"/>
                  </a:lnTo>
                  <a:lnTo>
                    <a:pt x="58452" y="152"/>
                  </a:lnTo>
                  <a:lnTo>
                    <a:pt x="64396" y="68"/>
                  </a:lnTo>
                  <a:lnTo>
                    <a:pt x="79183" y="13"/>
                  </a:lnTo>
                  <a:lnTo>
                    <a:pt x="82316" y="961"/>
                  </a:lnTo>
                  <a:lnTo>
                    <a:pt x="85357" y="2545"/>
                  </a:lnTo>
                  <a:lnTo>
                    <a:pt x="88337" y="4555"/>
                  </a:lnTo>
                  <a:lnTo>
                    <a:pt x="91276" y="6846"/>
                  </a:lnTo>
                  <a:lnTo>
                    <a:pt x="94188" y="9326"/>
                  </a:lnTo>
                  <a:lnTo>
                    <a:pt x="97082" y="11932"/>
                  </a:lnTo>
                  <a:lnTo>
                    <a:pt x="102838" y="17368"/>
                  </a:lnTo>
                  <a:lnTo>
                    <a:pt x="105706" y="20151"/>
                  </a:lnTo>
                  <a:lnTo>
                    <a:pt x="108570" y="23912"/>
                  </a:lnTo>
                  <a:lnTo>
                    <a:pt x="111432" y="28323"/>
                  </a:lnTo>
                  <a:lnTo>
                    <a:pt x="114293" y="33170"/>
                  </a:lnTo>
                  <a:lnTo>
                    <a:pt x="116200" y="37353"/>
                  </a:lnTo>
                  <a:lnTo>
                    <a:pt x="117472" y="41094"/>
                  </a:lnTo>
                  <a:lnTo>
                    <a:pt x="118319" y="44541"/>
                  </a:lnTo>
                  <a:lnTo>
                    <a:pt x="118884" y="47792"/>
                  </a:lnTo>
                  <a:lnTo>
                    <a:pt x="119512" y="53943"/>
                  </a:lnTo>
                  <a:lnTo>
                    <a:pt x="118727" y="56917"/>
                  </a:lnTo>
                  <a:lnTo>
                    <a:pt x="115315" y="62761"/>
                  </a:lnTo>
                  <a:lnTo>
                    <a:pt x="113163" y="68534"/>
                  </a:lnTo>
                  <a:lnTo>
                    <a:pt x="112589" y="71406"/>
                  </a:lnTo>
                  <a:lnTo>
                    <a:pt x="109412" y="77139"/>
                  </a:lnTo>
                  <a:lnTo>
                    <a:pt x="107231" y="80000"/>
                  </a:lnTo>
                  <a:lnTo>
                    <a:pt x="104825" y="81908"/>
                  </a:lnTo>
                  <a:lnTo>
                    <a:pt x="102268" y="83180"/>
                  </a:lnTo>
                  <a:lnTo>
                    <a:pt x="99611" y="84028"/>
                  </a:lnTo>
                  <a:lnTo>
                    <a:pt x="96888" y="85546"/>
                  </a:lnTo>
                  <a:lnTo>
                    <a:pt x="94119" y="87511"/>
                  </a:lnTo>
                  <a:lnTo>
                    <a:pt x="91321" y="89773"/>
                  </a:lnTo>
                  <a:lnTo>
                    <a:pt x="88503" y="91281"/>
                  </a:lnTo>
                  <a:lnTo>
                    <a:pt x="85672" y="92287"/>
                  </a:lnTo>
                  <a:lnTo>
                    <a:pt x="82832" y="92957"/>
                  </a:lnTo>
                  <a:lnTo>
                    <a:pt x="79986" y="93403"/>
                  </a:lnTo>
                  <a:lnTo>
                    <a:pt x="77136" y="93702"/>
                  </a:lnTo>
                  <a:lnTo>
                    <a:pt x="74284" y="93900"/>
                  </a:lnTo>
                  <a:lnTo>
                    <a:pt x="71430" y="94032"/>
                  </a:lnTo>
                  <a:lnTo>
                    <a:pt x="65719" y="94179"/>
                  </a:lnTo>
                  <a:lnTo>
                    <a:pt x="25717" y="94297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714"/>
            <p:cNvSpPr/>
            <p:nvPr/>
          </p:nvSpPr>
          <p:spPr>
            <a:xfrm>
              <a:off x="4469129" y="3214687"/>
              <a:ext cx="60009" cy="240031"/>
            </a:xfrm>
            <a:custGeom>
              <a:avLst/>
              <a:gdLst/>
              <a:ahLst/>
              <a:cxnLst/>
              <a:rect l="0" t="0" r="0" b="0"/>
              <a:pathLst>
                <a:path w="60009" h="240031">
                  <a:moveTo>
                    <a:pt x="0" y="0"/>
                  </a:moveTo>
                  <a:lnTo>
                    <a:pt x="0" y="4551"/>
                  </a:lnTo>
                  <a:lnTo>
                    <a:pt x="953" y="6844"/>
                  </a:lnTo>
                  <a:lnTo>
                    <a:pt x="2541" y="9325"/>
                  </a:lnTo>
                  <a:lnTo>
                    <a:pt x="4551" y="11932"/>
                  </a:lnTo>
                  <a:lnTo>
                    <a:pt x="5892" y="14622"/>
                  </a:lnTo>
                  <a:lnTo>
                    <a:pt x="7382" y="20151"/>
                  </a:lnTo>
                  <a:lnTo>
                    <a:pt x="7779" y="23912"/>
                  </a:lnTo>
                  <a:lnTo>
                    <a:pt x="8043" y="28324"/>
                  </a:lnTo>
                  <a:lnTo>
                    <a:pt x="8220" y="33170"/>
                  </a:lnTo>
                  <a:lnTo>
                    <a:pt x="9290" y="38306"/>
                  </a:lnTo>
                  <a:lnTo>
                    <a:pt x="10956" y="43635"/>
                  </a:lnTo>
                  <a:lnTo>
                    <a:pt x="13019" y="49092"/>
                  </a:lnTo>
                  <a:lnTo>
                    <a:pt x="14395" y="54636"/>
                  </a:lnTo>
                  <a:lnTo>
                    <a:pt x="15312" y="60237"/>
                  </a:lnTo>
                  <a:lnTo>
                    <a:pt x="15923" y="65875"/>
                  </a:lnTo>
                  <a:lnTo>
                    <a:pt x="17283" y="72492"/>
                  </a:lnTo>
                  <a:lnTo>
                    <a:pt x="19142" y="79760"/>
                  </a:lnTo>
                  <a:lnTo>
                    <a:pt x="21334" y="87464"/>
                  </a:lnTo>
                  <a:lnTo>
                    <a:pt x="22795" y="95457"/>
                  </a:lnTo>
                  <a:lnTo>
                    <a:pt x="23770" y="103643"/>
                  </a:lnTo>
                  <a:lnTo>
                    <a:pt x="24419" y="111958"/>
                  </a:lnTo>
                  <a:lnTo>
                    <a:pt x="24852" y="119406"/>
                  </a:lnTo>
                  <a:lnTo>
                    <a:pt x="25333" y="132762"/>
                  </a:lnTo>
                  <a:lnTo>
                    <a:pt x="26414" y="138991"/>
                  </a:lnTo>
                  <a:lnTo>
                    <a:pt x="28087" y="145048"/>
                  </a:lnTo>
                  <a:lnTo>
                    <a:pt x="30155" y="150991"/>
                  </a:lnTo>
                  <a:lnTo>
                    <a:pt x="31534" y="156858"/>
                  </a:lnTo>
                  <a:lnTo>
                    <a:pt x="32452" y="162675"/>
                  </a:lnTo>
                  <a:lnTo>
                    <a:pt x="33065" y="168458"/>
                  </a:lnTo>
                  <a:lnTo>
                    <a:pt x="33474" y="174217"/>
                  </a:lnTo>
                  <a:lnTo>
                    <a:pt x="33746" y="179963"/>
                  </a:lnTo>
                  <a:lnTo>
                    <a:pt x="33927" y="185698"/>
                  </a:lnTo>
                  <a:lnTo>
                    <a:pt x="35001" y="190473"/>
                  </a:lnTo>
                  <a:lnTo>
                    <a:pt x="36669" y="194610"/>
                  </a:lnTo>
                  <a:lnTo>
                    <a:pt x="38734" y="198320"/>
                  </a:lnTo>
                  <a:lnTo>
                    <a:pt x="40110" y="201746"/>
                  </a:lnTo>
                  <a:lnTo>
                    <a:pt x="41640" y="208092"/>
                  </a:lnTo>
                  <a:lnTo>
                    <a:pt x="43000" y="211118"/>
                  </a:lnTo>
                  <a:lnTo>
                    <a:pt x="44859" y="214088"/>
                  </a:lnTo>
                  <a:lnTo>
                    <a:pt x="50136" y="221147"/>
                  </a:lnTo>
                  <a:lnTo>
                    <a:pt x="50858" y="224653"/>
                  </a:lnTo>
                  <a:lnTo>
                    <a:pt x="51051" y="226921"/>
                  </a:lnTo>
                  <a:lnTo>
                    <a:pt x="52131" y="228433"/>
                  </a:lnTo>
                  <a:lnTo>
                    <a:pt x="53805" y="229441"/>
                  </a:lnTo>
                  <a:lnTo>
                    <a:pt x="55873" y="230113"/>
                  </a:lnTo>
                  <a:lnTo>
                    <a:pt x="57251" y="231514"/>
                  </a:lnTo>
                  <a:lnTo>
                    <a:pt x="58170" y="233400"/>
                  </a:lnTo>
                  <a:lnTo>
                    <a:pt x="60008" y="24003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715"/>
            <p:cNvSpPr/>
            <p:nvPr/>
          </p:nvSpPr>
          <p:spPr>
            <a:xfrm>
              <a:off x="4400550" y="3351847"/>
              <a:ext cx="137160" cy="17146"/>
            </a:xfrm>
            <a:custGeom>
              <a:avLst/>
              <a:gdLst/>
              <a:ahLst/>
              <a:cxnLst/>
              <a:rect l="0" t="0" r="0" b="0"/>
              <a:pathLst>
                <a:path w="137160" h="17146">
                  <a:moveTo>
                    <a:pt x="0" y="17145"/>
                  </a:moveTo>
                  <a:lnTo>
                    <a:pt x="4550" y="17145"/>
                  </a:lnTo>
                  <a:lnTo>
                    <a:pt x="6843" y="16193"/>
                  </a:lnTo>
                  <a:lnTo>
                    <a:pt x="9325" y="14605"/>
                  </a:lnTo>
                  <a:lnTo>
                    <a:pt x="11931" y="12594"/>
                  </a:lnTo>
                  <a:lnTo>
                    <a:pt x="14621" y="11253"/>
                  </a:lnTo>
                  <a:lnTo>
                    <a:pt x="17367" y="10360"/>
                  </a:lnTo>
                  <a:lnTo>
                    <a:pt x="20150" y="9764"/>
                  </a:lnTo>
                  <a:lnTo>
                    <a:pt x="23911" y="9367"/>
                  </a:lnTo>
                  <a:lnTo>
                    <a:pt x="28323" y="9102"/>
                  </a:lnTo>
                  <a:lnTo>
                    <a:pt x="33169" y="8926"/>
                  </a:lnTo>
                  <a:lnTo>
                    <a:pt x="37352" y="7856"/>
                  </a:lnTo>
                  <a:lnTo>
                    <a:pt x="41094" y="6189"/>
                  </a:lnTo>
                  <a:lnTo>
                    <a:pt x="44541" y="4126"/>
                  </a:lnTo>
                  <a:lnTo>
                    <a:pt x="49696" y="2751"/>
                  </a:lnTo>
                  <a:lnTo>
                    <a:pt x="55991" y="1834"/>
                  </a:lnTo>
                  <a:lnTo>
                    <a:pt x="63045" y="1223"/>
                  </a:lnTo>
                  <a:lnTo>
                    <a:pt x="69652" y="815"/>
                  </a:lnTo>
                  <a:lnTo>
                    <a:pt x="82074" y="362"/>
                  </a:lnTo>
                  <a:lnTo>
                    <a:pt x="105570" y="72"/>
                  </a:lnTo>
                  <a:lnTo>
                    <a:pt x="137159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716"/>
            <p:cNvSpPr/>
            <p:nvPr/>
          </p:nvSpPr>
          <p:spPr>
            <a:xfrm>
              <a:off x="4597717" y="3317557"/>
              <a:ext cx="116025" cy="162879"/>
            </a:xfrm>
            <a:custGeom>
              <a:avLst/>
              <a:gdLst/>
              <a:ahLst/>
              <a:cxnLst/>
              <a:rect l="0" t="0" r="0" b="0"/>
              <a:pathLst>
                <a:path w="116025" h="162879">
                  <a:moveTo>
                    <a:pt x="94298" y="0"/>
                  </a:moveTo>
                  <a:lnTo>
                    <a:pt x="81279" y="0"/>
                  </a:lnTo>
                  <a:lnTo>
                    <a:pt x="78951" y="953"/>
                  </a:lnTo>
                  <a:lnTo>
                    <a:pt x="76447" y="2540"/>
                  </a:lnTo>
                  <a:lnTo>
                    <a:pt x="73824" y="4551"/>
                  </a:lnTo>
                  <a:lnTo>
                    <a:pt x="71124" y="5892"/>
                  </a:lnTo>
                  <a:lnTo>
                    <a:pt x="68371" y="6785"/>
                  </a:lnTo>
                  <a:lnTo>
                    <a:pt x="65583" y="7381"/>
                  </a:lnTo>
                  <a:lnTo>
                    <a:pt x="62772" y="7778"/>
                  </a:lnTo>
                  <a:lnTo>
                    <a:pt x="59946" y="8043"/>
                  </a:lnTo>
                  <a:lnTo>
                    <a:pt x="57109" y="8220"/>
                  </a:lnTo>
                  <a:lnTo>
                    <a:pt x="53312" y="9290"/>
                  </a:lnTo>
                  <a:lnTo>
                    <a:pt x="48877" y="10956"/>
                  </a:lnTo>
                  <a:lnTo>
                    <a:pt x="44015" y="13019"/>
                  </a:lnTo>
                  <a:lnTo>
                    <a:pt x="39820" y="15347"/>
                  </a:lnTo>
                  <a:lnTo>
                    <a:pt x="36072" y="17851"/>
                  </a:lnTo>
                  <a:lnTo>
                    <a:pt x="32620" y="20473"/>
                  </a:lnTo>
                  <a:lnTo>
                    <a:pt x="29367" y="23174"/>
                  </a:lnTo>
                  <a:lnTo>
                    <a:pt x="26245" y="25927"/>
                  </a:lnTo>
                  <a:lnTo>
                    <a:pt x="18943" y="32638"/>
                  </a:lnTo>
                  <a:lnTo>
                    <a:pt x="8973" y="42466"/>
                  </a:lnTo>
                  <a:lnTo>
                    <a:pt x="8691" y="47296"/>
                  </a:lnTo>
                  <a:lnTo>
                    <a:pt x="9604" y="48676"/>
                  </a:lnTo>
                  <a:lnTo>
                    <a:pt x="11165" y="49595"/>
                  </a:lnTo>
                  <a:lnTo>
                    <a:pt x="13158" y="50209"/>
                  </a:lnTo>
                  <a:lnTo>
                    <a:pt x="15440" y="50618"/>
                  </a:lnTo>
                  <a:lnTo>
                    <a:pt x="17913" y="50890"/>
                  </a:lnTo>
                  <a:lnTo>
                    <a:pt x="20515" y="51072"/>
                  </a:lnTo>
                  <a:lnTo>
                    <a:pt x="23201" y="52145"/>
                  </a:lnTo>
                  <a:lnTo>
                    <a:pt x="25945" y="53813"/>
                  </a:lnTo>
                  <a:lnTo>
                    <a:pt x="28727" y="55878"/>
                  </a:lnTo>
                  <a:lnTo>
                    <a:pt x="32486" y="57255"/>
                  </a:lnTo>
                  <a:lnTo>
                    <a:pt x="36898" y="58172"/>
                  </a:lnTo>
                  <a:lnTo>
                    <a:pt x="41743" y="58784"/>
                  </a:lnTo>
                  <a:lnTo>
                    <a:pt x="46879" y="59192"/>
                  </a:lnTo>
                  <a:lnTo>
                    <a:pt x="52208" y="59464"/>
                  </a:lnTo>
                  <a:lnTo>
                    <a:pt x="57665" y="59645"/>
                  </a:lnTo>
                  <a:lnTo>
                    <a:pt x="62256" y="60718"/>
                  </a:lnTo>
                  <a:lnTo>
                    <a:pt x="66269" y="62387"/>
                  </a:lnTo>
                  <a:lnTo>
                    <a:pt x="69897" y="64451"/>
                  </a:lnTo>
                  <a:lnTo>
                    <a:pt x="74220" y="65827"/>
                  </a:lnTo>
                  <a:lnTo>
                    <a:pt x="79008" y="66745"/>
                  </a:lnTo>
                  <a:lnTo>
                    <a:pt x="84104" y="67357"/>
                  </a:lnTo>
                  <a:lnTo>
                    <a:pt x="88455" y="68717"/>
                  </a:lnTo>
                  <a:lnTo>
                    <a:pt x="92307" y="70576"/>
                  </a:lnTo>
                  <a:lnTo>
                    <a:pt x="95829" y="72769"/>
                  </a:lnTo>
                  <a:lnTo>
                    <a:pt x="99128" y="75182"/>
                  </a:lnTo>
                  <a:lnTo>
                    <a:pt x="102280" y="77744"/>
                  </a:lnTo>
                  <a:lnTo>
                    <a:pt x="105334" y="80404"/>
                  </a:lnTo>
                  <a:lnTo>
                    <a:pt x="107370" y="83130"/>
                  </a:lnTo>
                  <a:lnTo>
                    <a:pt x="108728" y="85900"/>
                  </a:lnTo>
                  <a:lnTo>
                    <a:pt x="109633" y="88700"/>
                  </a:lnTo>
                  <a:lnTo>
                    <a:pt x="111189" y="92470"/>
                  </a:lnTo>
                  <a:lnTo>
                    <a:pt x="113178" y="96890"/>
                  </a:lnTo>
                  <a:lnTo>
                    <a:pt x="115457" y="101740"/>
                  </a:lnTo>
                  <a:lnTo>
                    <a:pt x="116024" y="105927"/>
                  </a:lnTo>
                  <a:lnTo>
                    <a:pt x="115449" y="109671"/>
                  </a:lnTo>
                  <a:lnTo>
                    <a:pt x="114113" y="113119"/>
                  </a:lnTo>
                  <a:lnTo>
                    <a:pt x="112271" y="116370"/>
                  </a:lnTo>
                  <a:lnTo>
                    <a:pt x="110090" y="119490"/>
                  </a:lnTo>
                  <a:lnTo>
                    <a:pt x="107683" y="122522"/>
                  </a:lnTo>
                  <a:lnTo>
                    <a:pt x="105126" y="125497"/>
                  </a:lnTo>
                  <a:lnTo>
                    <a:pt x="102469" y="128432"/>
                  </a:lnTo>
                  <a:lnTo>
                    <a:pt x="99745" y="131341"/>
                  </a:lnTo>
                  <a:lnTo>
                    <a:pt x="96024" y="134233"/>
                  </a:lnTo>
                  <a:lnTo>
                    <a:pt x="91639" y="137114"/>
                  </a:lnTo>
                  <a:lnTo>
                    <a:pt x="86810" y="139987"/>
                  </a:lnTo>
                  <a:lnTo>
                    <a:pt x="81686" y="142855"/>
                  </a:lnTo>
                  <a:lnTo>
                    <a:pt x="70913" y="148581"/>
                  </a:lnTo>
                  <a:lnTo>
                    <a:pt x="65373" y="150489"/>
                  </a:lnTo>
                  <a:lnTo>
                    <a:pt x="59774" y="151761"/>
                  </a:lnTo>
                  <a:lnTo>
                    <a:pt x="54137" y="152609"/>
                  </a:lnTo>
                  <a:lnTo>
                    <a:pt x="49426" y="153174"/>
                  </a:lnTo>
                  <a:lnTo>
                    <a:pt x="45333" y="153551"/>
                  </a:lnTo>
                  <a:lnTo>
                    <a:pt x="41652" y="153803"/>
                  </a:lnTo>
                  <a:lnTo>
                    <a:pt x="37293" y="154923"/>
                  </a:lnTo>
                  <a:lnTo>
                    <a:pt x="32482" y="156622"/>
                  </a:lnTo>
                  <a:lnTo>
                    <a:pt x="27370" y="158707"/>
                  </a:lnTo>
                  <a:lnTo>
                    <a:pt x="23009" y="160097"/>
                  </a:lnTo>
                  <a:lnTo>
                    <a:pt x="19150" y="161024"/>
                  </a:lnTo>
                  <a:lnTo>
                    <a:pt x="15624" y="161642"/>
                  </a:lnTo>
                  <a:lnTo>
                    <a:pt x="12321" y="162054"/>
                  </a:lnTo>
                  <a:lnTo>
                    <a:pt x="9166" y="162329"/>
                  </a:lnTo>
                  <a:lnTo>
                    <a:pt x="0" y="162878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717"/>
            <p:cNvSpPr/>
            <p:nvPr/>
          </p:nvSpPr>
          <p:spPr>
            <a:xfrm>
              <a:off x="3491864" y="3403282"/>
              <a:ext cx="85726" cy="8565"/>
            </a:xfrm>
            <a:custGeom>
              <a:avLst/>
              <a:gdLst/>
              <a:ahLst/>
              <a:cxnLst/>
              <a:rect l="0" t="0" r="0" b="0"/>
              <a:pathLst>
                <a:path w="85726" h="8565">
                  <a:moveTo>
                    <a:pt x="0" y="0"/>
                  </a:moveTo>
                  <a:lnTo>
                    <a:pt x="4552" y="0"/>
                  </a:lnTo>
                  <a:lnTo>
                    <a:pt x="5892" y="953"/>
                  </a:lnTo>
                  <a:lnTo>
                    <a:pt x="6786" y="2540"/>
                  </a:lnTo>
                  <a:lnTo>
                    <a:pt x="7382" y="4551"/>
                  </a:lnTo>
                  <a:lnTo>
                    <a:pt x="8731" y="5892"/>
                  </a:lnTo>
                  <a:lnTo>
                    <a:pt x="10583" y="6785"/>
                  </a:lnTo>
                  <a:lnTo>
                    <a:pt x="12771" y="7381"/>
                  </a:lnTo>
                  <a:lnTo>
                    <a:pt x="15182" y="7778"/>
                  </a:lnTo>
                  <a:lnTo>
                    <a:pt x="17741" y="8043"/>
                  </a:lnTo>
                  <a:lnTo>
                    <a:pt x="20401" y="8220"/>
                  </a:lnTo>
                  <a:lnTo>
                    <a:pt x="23125" y="8338"/>
                  </a:lnTo>
                  <a:lnTo>
                    <a:pt x="28693" y="8468"/>
                  </a:lnTo>
                  <a:lnTo>
                    <a:pt x="45731" y="8564"/>
                  </a:lnTo>
                  <a:lnTo>
                    <a:pt x="48585" y="7614"/>
                  </a:lnTo>
                  <a:lnTo>
                    <a:pt x="51440" y="6029"/>
                  </a:lnTo>
                  <a:lnTo>
                    <a:pt x="54296" y="4019"/>
                  </a:lnTo>
                  <a:lnTo>
                    <a:pt x="58105" y="2679"/>
                  </a:lnTo>
                  <a:lnTo>
                    <a:pt x="62549" y="1786"/>
                  </a:lnTo>
                  <a:lnTo>
                    <a:pt x="67417" y="1191"/>
                  </a:lnTo>
                  <a:lnTo>
                    <a:pt x="71615" y="794"/>
                  </a:lnTo>
                  <a:lnTo>
                    <a:pt x="75366" y="529"/>
                  </a:lnTo>
                  <a:lnTo>
                    <a:pt x="85725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718"/>
            <p:cNvSpPr/>
            <p:nvPr/>
          </p:nvSpPr>
          <p:spPr>
            <a:xfrm>
              <a:off x="4675223" y="2674620"/>
              <a:ext cx="1448400" cy="51436"/>
            </a:xfrm>
            <a:custGeom>
              <a:avLst/>
              <a:gdLst/>
              <a:ahLst/>
              <a:cxnLst/>
              <a:rect l="0" t="0" r="0" b="0"/>
              <a:pathLst>
                <a:path w="1448400" h="51436">
                  <a:moveTo>
                    <a:pt x="8219" y="8572"/>
                  </a:moveTo>
                  <a:lnTo>
                    <a:pt x="8219" y="4021"/>
                  </a:lnTo>
                  <a:lnTo>
                    <a:pt x="7267" y="2681"/>
                  </a:lnTo>
                  <a:lnTo>
                    <a:pt x="5679" y="1787"/>
                  </a:lnTo>
                  <a:lnTo>
                    <a:pt x="0" y="104"/>
                  </a:lnTo>
                  <a:lnTo>
                    <a:pt x="20049" y="0"/>
                  </a:lnTo>
                  <a:lnTo>
                    <a:pt x="21821" y="953"/>
                  </a:lnTo>
                  <a:lnTo>
                    <a:pt x="23002" y="2540"/>
                  </a:lnTo>
                  <a:lnTo>
                    <a:pt x="23789" y="4550"/>
                  </a:lnTo>
                  <a:lnTo>
                    <a:pt x="25267" y="5891"/>
                  </a:lnTo>
                  <a:lnTo>
                    <a:pt x="27204" y="6785"/>
                  </a:lnTo>
                  <a:lnTo>
                    <a:pt x="31897" y="7778"/>
                  </a:lnTo>
                  <a:lnTo>
                    <a:pt x="74106" y="8566"/>
                  </a:lnTo>
                  <a:lnTo>
                    <a:pt x="112371" y="8572"/>
                  </a:lnTo>
                  <a:lnTo>
                    <a:pt x="116706" y="9525"/>
                  </a:lnTo>
                  <a:lnTo>
                    <a:pt x="121501" y="11112"/>
                  </a:lnTo>
                  <a:lnTo>
                    <a:pt x="126603" y="13123"/>
                  </a:lnTo>
                  <a:lnTo>
                    <a:pt x="131909" y="14463"/>
                  </a:lnTo>
                  <a:lnTo>
                    <a:pt x="142885" y="15953"/>
                  </a:lnTo>
                  <a:lnTo>
                    <a:pt x="186998" y="17098"/>
                  </a:lnTo>
                  <a:lnTo>
                    <a:pt x="193127" y="17114"/>
                  </a:lnTo>
                  <a:lnTo>
                    <a:pt x="199119" y="18076"/>
                  </a:lnTo>
                  <a:lnTo>
                    <a:pt x="205018" y="19671"/>
                  </a:lnTo>
                  <a:lnTo>
                    <a:pt x="210856" y="21686"/>
                  </a:lnTo>
                  <a:lnTo>
                    <a:pt x="216653" y="23030"/>
                  </a:lnTo>
                  <a:lnTo>
                    <a:pt x="228173" y="24523"/>
                  </a:lnTo>
                  <a:lnTo>
                    <a:pt x="267081" y="25612"/>
                  </a:lnTo>
                  <a:lnTo>
                    <a:pt x="385517" y="25717"/>
                  </a:lnTo>
                  <a:lnTo>
                    <a:pt x="393101" y="26670"/>
                  </a:lnTo>
                  <a:lnTo>
                    <a:pt x="400062" y="28257"/>
                  </a:lnTo>
                  <a:lnTo>
                    <a:pt x="406608" y="30268"/>
                  </a:lnTo>
                  <a:lnTo>
                    <a:pt x="413829" y="31608"/>
                  </a:lnTo>
                  <a:lnTo>
                    <a:pt x="429473" y="33098"/>
                  </a:lnTo>
                  <a:lnTo>
                    <a:pt x="471293" y="34133"/>
                  </a:lnTo>
                  <a:lnTo>
                    <a:pt x="921092" y="34290"/>
                  </a:lnTo>
                  <a:lnTo>
                    <a:pt x="931126" y="35242"/>
                  </a:lnTo>
                  <a:lnTo>
                    <a:pt x="940673" y="36830"/>
                  </a:lnTo>
                  <a:lnTo>
                    <a:pt x="949895" y="38841"/>
                  </a:lnTo>
                  <a:lnTo>
                    <a:pt x="959853" y="40181"/>
                  </a:lnTo>
                  <a:lnTo>
                    <a:pt x="981077" y="41670"/>
                  </a:lnTo>
                  <a:lnTo>
                    <a:pt x="1024795" y="42627"/>
                  </a:lnTo>
                  <a:lnTo>
                    <a:pt x="1176968" y="42861"/>
                  </a:lnTo>
                  <a:lnTo>
                    <a:pt x="1188388" y="43814"/>
                  </a:lnTo>
                  <a:lnTo>
                    <a:pt x="1199811" y="45402"/>
                  </a:lnTo>
                  <a:lnTo>
                    <a:pt x="1211236" y="47413"/>
                  </a:lnTo>
                  <a:lnTo>
                    <a:pt x="1222663" y="48753"/>
                  </a:lnTo>
                  <a:lnTo>
                    <a:pt x="1245519" y="50243"/>
                  </a:lnTo>
                  <a:lnTo>
                    <a:pt x="1284393" y="51199"/>
                  </a:lnTo>
                  <a:lnTo>
                    <a:pt x="1448399" y="5143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719"/>
            <p:cNvSpPr/>
            <p:nvPr/>
          </p:nvSpPr>
          <p:spPr>
            <a:xfrm>
              <a:off x="4649152" y="4449127"/>
              <a:ext cx="1508761" cy="68581"/>
            </a:xfrm>
            <a:custGeom>
              <a:avLst/>
              <a:gdLst/>
              <a:ahLst/>
              <a:cxnLst/>
              <a:rect l="0" t="0" r="0" b="0"/>
              <a:pathLst>
                <a:path w="1508761" h="68581">
                  <a:moveTo>
                    <a:pt x="0" y="8573"/>
                  </a:moveTo>
                  <a:lnTo>
                    <a:pt x="8468" y="105"/>
                  </a:lnTo>
                  <a:lnTo>
                    <a:pt x="53981" y="0"/>
                  </a:lnTo>
                  <a:lnTo>
                    <a:pt x="58847" y="0"/>
                  </a:lnTo>
                  <a:lnTo>
                    <a:pt x="63044" y="953"/>
                  </a:lnTo>
                  <a:lnTo>
                    <a:pt x="66794" y="2540"/>
                  </a:lnTo>
                  <a:lnTo>
                    <a:pt x="70247" y="4551"/>
                  </a:lnTo>
                  <a:lnTo>
                    <a:pt x="74454" y="5892"/>
                  </a:lnTo>
                  <a:lnTo>
                    <a:pt x="88524" y="7778"/>
                  </a:lnTo>
                  <a:lnTo>
                    <a:pt x="95859" y="8219"/>
                  </a:lnTo>
                  <a:lnTo>
                    <a:pt x="100101" y="9290"/>
                  </a:lnTo>
                  <a:lnTo>
                    <a:pt x="104834" y="10956"/>
                  </a:lnTo>
                  <a:lnTo>
                    <a:pt x="109894" y="13019"/>
                  </a:lnTo>
                  <a:lnTo>
                    <a:pt x="115173" y="14395"/>
                  </a:lnTo>
                  <a:lnTo>
                    <a:pt x="130751" y="16330"/>
                  </a:lnTo>
                  <a:lnTo>
                    <a:pt x="162918" y="18026"/>
                  </a:lnTo>
                  <a:lnTo>
                    <a:pt x="167667" y="19638"/>
                  </a:lnTo>
                  <a:lnTo>
                    <a:pt x="171786" y="21664"/>
                  </a:lnTo>
                  <a:lnTo>
                    <a:pt x="177389" y="23015"/>
                  </a:lnTo>
                  <a:lnTo>
                    <a:pt x="191235" y="24517"/>
                  </a:lnTo>
                  <a:lnTo>
                    <a:pt x="197975" y="25870"/>
                  </a:lnTo>
                  <a:lnTo>
                    <a:pt x="204373" y="27724"/>
                  </a:lnTo>
                  <a:lnTo>
                    <a:pt x="210544" y="29913"/>
                  </a:lnTo>
                  <a:lnTo>
                    <a:pt x="216563" y="31372"/>
                  </a:lnTo>
                  <a:lnTo>
                    <a:pt x="228330" y="32993"/>
                  </a:lnTo>
                  <a:lnTo>
                    <a:pt x="235088" y="34378"/>
                  </a:lnTo>
                  <a:lnTo>
                    <a:pt x="242450" y="36254"/>
                  </a:lnTo>
                  <a:lnTo>
                    <a:pt x="250216" y="38456"/>
                  </a:lnTo>
                  <a:lnTo>
                    <a:pt x="257298" y="39925"/>
                  </a:lnTo>
                  <a:lnTo>
                    <a:pt x="270247" y="41557"/>
                  </a:lnTo>
                  <a:lnTo>
                    <a:pt x="276367" y="42945"/>
                  </a:lnTo>
                  <a:lnTo>
                    <a:pt x="282353" y="44823"/>
                  </a:lnTo>
                  <a:lnTo>
                    <a:pt x="288248" y="47027"/>
                  </a:lnTo>
                  <a:lnTo>
                    <a:pt x="294083" y="48496"/>
                  </a:lnTo>
                  <a:lnTo>
                    <a:pt x="312349" y="50565"/>
                  </a:lnTo>
                  <a:lnTo>
                    <a:pt x="354482" y="51359"/>
                  </a:lnTo>
                  <a:lnTo>
                    <a:pt x="377129" y="52365"/>
                  </a:lnTo>
                  <a:lnTo>
                    <a:pt x="383817" y="53960"/>
                  </a:lnTo>
                  <a:lnTo>
                    <a:pt x="390181" y="55976"/>
                  </a:lnTo>
                  <a:lnTo>
                    <a:pt x="397280" y="57320"/>
                  </a:lnTo>
                  <a:lnTo>
                    <a:pt x="420925" y="59211"/>
                  </a:lnTo>
                  <a:lnTo>
                    <a:pt x="463030" y="59903"/>
                  </a:lnTo>
                  <a:lnTo>
                    <a:pt x="471564" y="60890"/>
                  </a:lnTo>
                  <a:lnTo>
                    <a:pt x="480111" y="62501"/>
                  </a:lnTo>
                  <a:lnTo>
                    <a:pt x="488666" y="64527"/>
                  </a:lnTo>
                  <a:lnTo>
                    <a:pt x="496275" y="65878"/>
                  </a:lnTo>
                  <a:lnTo>
                    <a:pt x="517038" y="67780"/>
                  </a:lnTo>
                  <a:lnTo>
                    <a:pt x="557567" y="68475"/>
                  </a:lnTo>
                  <a:lnTo>
                    <a:pt x="937624" y="68580"/>
                  </a:lnTo>
                  <a:lnTo>
                    <a:pt x="948933" y="67628"/>
                  </a:lnTo>
                  <a:lnTo>
                    <a:pt x="960282" y="66040"/>
                  </a:lnTo>
                  <a:lnTo>
                    <a:pt x="971658" y="64030"/>
                  </a:lnTo>
                  <a:lnTo>
                    <a:pt x="984004" y="62689"/>
                  </a:lnTo>
                  <a:lnTo>
                    <a:pt x="1023183" y="60802"/>
                  </a:lnTo>
                  <a:lnTo>
                    <a:pt x="1059344" y="59291"/>
                  </a:lnTo>
                  <a:lnTo>
                    <a:pt x="1071037" y="57625"/>
                  </a:lnTo>
                  <a:lnTo>
                    <a:pt x="1082642" y="55561"/>
                  </a:lnTo>
                  <a:lnTo>
                    <a:pt x="1094189" y="54186"/>
                  </a:lnTo>
                  <a:lnTo>
                    <a:pt x="1127691" y="52250"/>
                  </a:lnTo>
                  <a:lnTo>
                    <a:pt x="1167634" y="51596"/>
                  </a:lnTo>
                  <a:lnTo>
                    <a:pt x="1508760" y="5143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y= x</a:t>
            </a:r>
            <a:r>
              <a:rPr lang="en-US" baseline="30000" dirty="0" smtClean="0"/>
              <a:t>2</a:t>
            </a:r>
            <a:r>
              <a:rPr lang="en-US" dirty="0" smtClean="0"/>
              <a:t> + 3x - 18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MARTPenAnnotation500"/>
          <p:cNvSpPr/>
          <p:nvPr/>
        </p:nvSpPr>
        <p:spPr>
          <a:xfrm>
            <a:off x="448627" y="1345882"/>
            <a:ext cx="248603" cy="239923"/>
          </a:xfrm>
          <a:custGeom>
            <a:avLst/>
            <a:gdLst/>
            <a:ahLst/>
            <a:cxnLst/>
            <a:rect l="0" t="0" r="0" b="0"/>
            <a:pathLst>
              <a:path w="248603" h="239923">
                <a:moveTo>
                  <a:pt x="0" y="0"/>
                </a:moveTo>
                <a:lnTo>
                  <a:pt x="0" y="7381"/>
                </a:lnTo>
                <a:lnTo>
                  <a:pt x="5891" y="14229"/>
                </a:lnTo>
                <a:lnTo>
                  <a:pt x="12770" y="21312"/>
                </a:lnTo>
                <a:lnTo>
                  <a:pt x="54295" y="62868"/>
                </a:lnTo>
                <a:lnTo>
                  <a:pt x="56199" y="66677"/>
                </a:lnTo>
                <a:lnTo>
                  <a:pt x="57469" y="71121"/>
                </a:lnTo>
                <a:lnTo>
                  <a:pt x="58315" y="75989"/>
                </a:lnTo>
                <a:lnTo>
                  <a:pt x="60784" y="80187"/>
                </a:lnTo>
                <a:lnTo>
                  <a:pt x="64335" y="83938"/>
                </a:lnTo>
                <a:lnTo>
                  <a:pt x="68608" y="87391"/>
                </a:lnTo>
                <a:lnTo>
                  <a:pt x="75895" y="93768"/>
                </a:lnTo>
                <a:lnTo>
                  <a:pt x="79171" y="96802"/>
                </a:lnTo>
                <a:lnTo>
                  <a:pt x="82308" y="100730"/>
                </a:lnTo>
                <a:lnTo>
                  <a:pt x="85352" y="105253"/>
                </a:lnTo>
                <a:lnTo>
                  <a:pt x="88334" y="110174"/>
                </a:lnTo>
                <a:lnTo>
                  <a:pt x="92227" y="114407"/>
                </a:lnTo>
                <a:lnTo>
                  <a:pt x="96727" y="118181"/>
                </a:lnTo>
                <a:lnTo>
                  <a:pt x="101632" y="121650"/>
                </a:lnTo>
                <a:lnTo>
                  <a:pt x="106807" y="125868"/>
                </a:lnTo>
                <a:lnTo>
                  <a:pt x="112162" y="130584"/>
                </a:lnTo>
                <a:lnTo>
                  <a:pt x="122240" y="139952"/>
                </a:lnTo>
                <a:lnTo>
                  <a:pt x="129894" y="147291"/>
                </a:lnTo>
                <a:lnTo>
                  <a:pt x="134221" y="150582"/>
                </a:lnTo>
                <a:lnTo>
                  <a:pt x="139011" y="153728"/>
                </a:lnTo>
                <a:lnTo>
                  <a:pt x="144109" y="156778"/>
                </a:lnTo>
                <a:lnTo>
                  <a:pt x="148460" y="159763"/>
                </a:lnTo>
                <a:lnTo>
                  <a:pt x="155835" y="165621"/>
                </a:lnTo>
                <a:lnTo>
                  <a:pt x="160087" y="168517"/>
                </a:lnTo>
                <a:lnTo>
                  <a:pt x="164827" y="171399"/>
                </a:lnTo>
                <a:lnTo>
                  <a:pt x="169892" y="174274"/>
                </a:lnTo>
                <a:lnTo>
                  <a:pt x="180600" y="180008"/>
                </a:lnTo>
                <a:lnTo>
                  <a:pt x="186123" y="182870"/>
                </a:lnTo>
                <a:lnTo>
                  <a:pt x="189804" y="185731"/>
                </a:lnTo>
                <a:lnTo>
                  <a:pt x="192259" y="188591"/>
                </a:lnTo>
                <a:lnTo>
                  <a:pt x="195938" y="195261"/>
                </a:lnTo>
                <a:lnTo>
                  <a:pt x="200749" y="204575"/>
                </a:lnTo>
                <a:lnTo>
                  <a:pt x="204317" y="207821"/>
                </a:lnTo>
                <a:lnTo>
                  <a:pt x="208602" y="209985"/>
                </a:lnTo>
                <a:lnTo>
                  <a:pt x="213363" y="211427"/>
                </a:lnTo>
                <a:lnTo>
                  <a:pt x="216537" y="213342"/>
                </a:lnTo>
                <a:lnTo>
                  <a:pt x="218653" y="215570"/>
                </a:lnTo>
                <a:lnTo>
                  <a:pt x="220064" y="218008"/>
                </a:lnTo>
                <a:lnTo>
                  <a:pt x="226711" y="223258"/>
                </a:lnTo>
                <a:lnTo>
                  <a:pt x="239250" y="230978"/>
                </a:lnTo>
                <a:lnTo>
                  <a:pt x="246712" y="238179"/>
                </a:lnTo>
                <a:lnTo>
                  <a:pt x="248492" y="239922"/>
                </a:lnTo>
                <a:lnTo>
                  <a:pt x="248588" y="233231"/>
                </a:lnTo>
                <a:lnTo>
                  <a:pt x="248602" y="23145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01"/>
          <p:cNvSpPr/>
          <p:nvPr/>
        </p:nvSpPr>
        <p:spPr>
          <a:xfrm>
            <a:off x="500062" y="1363028"/>
            <a:ext cx="180014" cy="162878"/>
          </a:xfrm>
          <a:custGeom>
            <a:avLst/>
            <a:gdLst/>
            <a:ahLst/>
            <a:cxnLst/>
            <a:rect l="0" t="0" r="0" b="0"/>
            <a:pathLst>
              <a:path w="180014" h="162878">
                <a:moveTo>
                  <a:pt x="171450" y="8572"/>
                </a:moveTo>
                <a:lnTo>
                  <a:pt x="171450" y="1191"/>
                </a:lnTo>
                <a:lnTo>
                  <a:pt x="172402" y="793"/>
                </a:lnTo>
                <a:lnTo>
                  <a:pt x="177341" y="235"/>
                </a:lnTo>
                <a:lnTo>
                  <a:pt x="180013" y="0"/>
                </a:lnTo>
                <a:lnTo>
                  <a:pt x="172641" y="7380"/>
                </a:lnTo>
                <a:lnTo>
                  <a:pt x="170339" y="8730"/>
                </a:lnTo>
                <a:lnTo>
                  <a:pt x="162701" y="12769"/>
                </a:lnTo>
                <a:lnTo>
                  <a:pt x="159902" y="16133"/>
                </a:lnTo>
                <a:lnTo>
                  <a:pt x="158037" y="20280"/>
                </a:lnTo>
                <a:lnTo>
                  <a:pt x="156793" y="24949"/>
                </a:lnTo>
                <a:lnTo>
                  <a:pt x="155011" y="29015"/>
                </a:lnTo>
                <a:lnTo>
                  <a:pt x="152871" y="32678"/>
                </a:lnTo>
                <a:lnTo>
                  <a:pt x="150491" y="36073"/>
                </a:lnTo>
                <a:lnTo>
                  <a:pt x="147000" y="39288"/>
                </a:lnTo>
                <a:lnTo>
                  <a:pt x="142767" y="42384"/>
                </a:lnTo>
                <a:lnTo>
                  <a:pt x="138041" y="45401"/>
                </a:lnTo>
                <a:lnTo>
                  <a:pt x="133937" y="49317"/>
                </a:lnTo>
                <a:lnTo>
                  <a:pt x="130249" y="53833"/>
                </a:lnTo>
                <a:lnTo>
                  <a:pt x="126838" y="58748"/>
                </a:lnTo>
                <a:lnTo>
                  <a:pt x="123611" y="62977"/>
                </a:lnTo>
                <a:lnTo>
                  <a:pt x="120507" y="66750"/>
                </a:lnTo>
                <a:lnTo>
                  <a:pt x="117486" y="70217"/>
                </a:lnTo>
                <a:lnTo>
                  <a:pt x="113566" y="73481"/>
                </a:lnTo>
                <a:lnTo>
                  <a:pt x="109048" y="76609"/>
                </a:lnTo>
                <a:lnTo>
                  <a:pt x="104131" y="79648"/>
                </a:lnTo>
                <a:lnTo>
                  <a:pt x="99901" y="83578"/>
                </a:lnTo>
                <a:lnTo>
                  <a:pt x="96128" y="88103"/>
                </a:lnTo>
                <a:lnTo>
                  <a:pt x="92660" y="93025"/>
                </a:lnTo>
                <a:lnTo>
                  <a:pt x="88443" y="97259"/>
                </a:lnTo>
                <a:lnTo>
                  <a:pt x="83727" y="101034"/>
                </a:lnTo>
                <a:lnTo>
                  <a:pt x="78678" y="104503"/>
                </a:lnTo>
                <a:lnTo>
                  <a:pt x="74360" y="107768"/>
                </a:lnTo>
                <a:lnTo>
                  <a:pt x="70528" y="110898"/>
                </a:lnTo>
                <a:lnTo>
                  <a:pt x="67021" y="113936"/>
                </a:lnTo>
                <a:lnTo>
                  <a:pt x="63731" y="116915"/>
                </a:lnTo>
                <a:lnTo>
                  <a:pt x="57535" y="122764"/>
                </a:lnTo>
                <a:lnTo>
                  <a:pt x="53596" y="125657"/>
                </a:lnTo>
                <a:lnTo>
                  <a:pt x="49066" y="128539"/>
                </a:lnTo>
                <a:lnTo>
                  <a:pt x="44141" y="131412"/>
                </a:lnTo>
                <a:lnTo>
                  <a:pt x="39905" y="134280"/>
                </a:lnTo>
                <a:lnTo>
                  <a:pt x="36128" y="137145"/>
                </a:lnTo>
                <a:lnTo>
                  <a:pt x="32658" y="140007"/>
                </a:lnTo>
                <a:lnTo>
                  <a:pt x="29392" y="141915"/>
                </a:lnTo>
                <a:lnTo>
                  <a:pt x="26262" y="143187"/>
                </a:lnTo>
                <a:lnTo>
                  <a:pt x="23223" y="144036"/>
                </a:lnTo>
                <a:lnTo>
                  <a:pt x="20245" y="145553"/>
                </a:lnTo>
                <a:lnTo>
                  <a:pt x="17306" y="147518"/>
                </a:lnTo>
                <a:lnTo>
                  <a:pt x="10298" y="152964"/>
                </a:lnTo>
                <a:lnTo>
                  <a:pt x="9723" y="154363"/>
                </a:lnTo>
                <a:lnTo>
                  <a:pt x="9084" y="158458"/>
                </a:lnTo>
                <a:lnTo>
                  <a:pt x="8724" y="161567"/>
                </a:lnTo>
                <a:lnTo>
                  <a:pt x="7721" y="162004"/>
                </a:lnTo>
                <a:lnTo>
                  <a:pt x="2711" y="162618"/>
                </a:lnTo>
                <a:lnTo>
                  <a:pt x="0" y="16287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02"/>
          <p:cNvSpPr/>
          <p:nvPr/>
        </p:nvSpPr>
        <p:spPr>
          <a:xfrm>
            <a:off x="800099" y="1414462"/>
            <a:ext cx="213774" cy="17146"/>
          </a:xfrm>
          <a:custGeom>
            <a:avLst/>
            <a:gdLst/>
            <a:ahLst/>
            <a:cxnLst/>
            <a:rect l="0" t="0" r="0" b="0"/>
            <a:pathLst>
              <a:path w="213774" h="17146">
                <a:moveTo>
                  <a:pt x="0" y="0"/>
                </a:moveTo>
                <a:lnTo>
                  <a:pt x="155647" y="0"/>
                </a:lnTo>
                <a:lnTo>
                  <a:pt x="161867" y="953"/>
                </a:lnTo>
                <a:lnTo>
                  <a:pt x="166967" y="2540"/>
                </a:lnTo>
                <a:lnTo>
                  <a:pt x="171319" y="4551"/>
                </a:lnTo>
                <a:lnTo>
                  <a:pt x="176125" y="5891"/>
                </a:lnTo>
                <a:lnTo>
                  <a:pt x="181234" y="6785"/>
                </a:lnTo>
                <a:lnTo>
                  <a:pt x="186546" y="7381"/>
                </a:lnTo>
                <a:lnTo>
                  <a:pt x="191039" y="7778"/>
                </a:lnTo>
                <a:lnTo>
                  <a:pt x="194987" y="8043"/>
                </a:lnTo>
                <a:lnTo>
                  <a:pt x="201914" y="8337"/>
                </a:lnTo>
                <a:lnTo>
                  <a:pt x="212492" y="8542"/>
                </a:lnTo>
                <a:lnTo>
                  <a:pt x="213099" y="9504"/>
                </a:lnTo>
                <a:lnTo>
                  <a:pt x="213504" y="11099"/>
                </a:lnTo>
                <a:lnTo>
                  <a:pt x="213773" y="13114"/>
                </a:lnTo>
                <a:lnTo>
                  <a:pt x="213001" y="14458"/>
                </a:lnTo>
                <a:lnTo>
                  <a:pt x="211533" y="15354"/>
                </a:lnTo>
                <a:lnTo>
                  <a:pt x="205740" y="1714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03"/>
          <p:cNvSpPr/>
          <p:nvPr/>
        </p:nvSpPr>
        <p:spPr>
          <a:xfrm>
            <a:off x="843315" y="1483042"/>
            <a:ext cx="265395" cy="17146"/>
          </a:xfrm>
          <a:custGeom>
            <a:avLst/>
            <a:gdLst/>
            <a:ahLst/>
            <a:cxnLst/>
            <a:rect l="0" t="0" r="0" b="0"/>
            <a:pathLst>
              <a:path w="265395" h="17146">
                <a:moveTo>
                  <a:pt x="8219" y="0"/>
                </a:moveTo>
                <a:lnTo>
                  <a:pt x="3669" y="0"/>
                </a:lnTo>
                <a:lnTo>
                  <a:pt x="2328" y="953"/>
                </a:lnTo>
                <a:lnTo>
                  <a:pt x="1434" y="2540"/>
                </a:lnTo>
                <a:lnTo>
                  <a:pt x="0" y="7381"/>
                </a:lnTo>
                <a:lnTo>
                  <a:pt x="835" y="7778"/>
                </a:lnTo>
                <a:lnTo>
                  <a:pt x="4302" y="8219"/>
                </a:lnTo>
                <a:lnTo>
                  <a:pt x="11610" y="8468"/>
                </a:lnTo>
                <a:lnTo>
                  <a:pt x="23718" y="8563"/>
                </a:lnTo>
                <a:lnTo>
                  <a:pt x="26172" y="9519"/>
                </a:lnTo>
                <a:lnTo>
                  <a:pt x="29713" y="11108"/>
                </a:lnTo>
                <a:lnTo>
                  <a:pt x="33978" y="13121"/>
                </a:lnTo>
                <a:lnTo>
                  <a:pt x="37775" y="14462"/>
                </a:lnTo>
                <a:lnTo>
                  <a:pt x="41258" y="15356"/>
                </a:lnTo>
                <a:lnTo>
                  <a:pt x="44532" y="15953"/>
                </a:lnTo>
                <a:lnTo>
                  <a:pt x="49573" y="16350"/>
                </a:lnTo>
                <a:lnTo>
                  <a:pt x="55791" y="16615"/>
                </a:lnTo>
                <a:lnTo>
                  <a:pt x="75655" y="16988"/>
                </a:lnTo>
                <a:lnTo>
                  <a:pt x="166689" y="17144"/>
                </a:lnTo>
                <a:lnTo>
                  <a:pt x="172921" y="16192"/>
                </a:lnTo>
                <a:lnTo>
                  <a:pt x="178980" y="14605"/>
                </a:lnTo>
                <a:lnTo>
                  <a:pt x="184925" y="12594"/>
                </a:lnTo>
                <a:lnTo>
                  <a:pt x="190793" y="11253"/>
                </a:lnTo>
                <a:lnTo>
                  <a:pt x="196610" y="10360"/>
                </a:lnTo>
                <a:lnTo>
                  <a:pt x="202393" y="9764"/>
                </a:lnTo>
                <a:lnTo>
                  <a:pt x="208154" y="9367"/>
                </a:lnTo>
                <a:lnTo>
                  <a:pt x="213899" y="9102"/>
                </a:lnTo>
                <a:lnTo>
                  <a:pt x="219634" y="8926"/>
                </a:lnTo>
                <a:lnTo>
                  <a:pt x="224410" y="9760"/>
                </a:lnTo>
                <a:lnTo>
                  <a:pt x="228546" y="11269"/>
                </a:lnTo>
                <a:lnTo>
                  <a:pt x="232257" y="13228"/>
                </a:lnTo>
                <a:lnTo>
                  <a:pt x="236635" y="14534"/>
                </a:lnTo>
                <a:lnTo>
                  <a:pt x="241459" y="15404"/>
                </a:lnTo>
                <a:lnTo>
                  <a:pt x="253787" y="16801"/>
                </a:lnTo>
                <a:lnTo>
                  <a:pt x="258013" y="16992"/>
                </a:lnTo>
                <a:lnTo>
                  <a:pt x="265394" y="1714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04"/>
          <p:cNvSpPr/>
          <p:nvPr/>
        </p:nvSpPr>
        <p:spPr>
          <a:xfrm>
            <a:off x="1194434" y="1260157"/>
            <a:ext cx="179617" cy="8574"/>
          </a:xfrm>
          <a:custGeom>
            <a:avLst/>
            <a:gdLst/>
            <a:ahLst/>
            <a:cxnLst/>
            <a:rect l="0" t="0" r="0" b="0"/>
            <a:pathLst>
              <a:path w="179617" h="8574">
                <a:moveTo>
                  <a:pt x="0" y="0"/>
                </a:moveTo>
                <a:lnTo>
                  <a:pt x="12771" y="0"/>
                </a:lnTo>
                <a:lnTo>
                  <a:pt x="15181" y="953"/>
                </a:lnTo>
                <a:lnTo>
                  <a:pt x="17741" y="2540"/>
                </a:lnTo>
                <a:lnTo>
                  <a:pt x="20400" y="4551"/>
                </a:lnTo>
                <a:lnTo>
                  <a:pt x="23125" y="5891"/>
                </a:lnTo>
                <a:lnTo>
                  <a:pt x="25895" y="6785"/>
                </a:lnTo>
                <a:lnTo>
                  <a:pt x="28693" y="7381"/>
                </a:lnTo>
                <a:lnTo>
                  <a:pt x="31511" y="7778"/>
                </a:lnTo>
                <a:lnTo>
                  <a:pt x="34343" y="8043"/>
                </a:lnTo>
                <a:lnTo>
                  <a:pt x="37183" y="8219"/>
                </a:lnTo>
                <a:lnTo>
                  <a:pt x="42878" y="8416"/>
                </a:lnTo>
                <a:lnTo>
                  <a:pt x="54296" y="8542"/>
                </a:lnTo>
                <a:lnTo>
                  <a:pt x="175383" y="8573"/>
                </a:lnTo>
                <a:lnTo>
                  <a:pt x="176929" y="7620"/>
                </a:lnTo>
                <a:lnTo>
                  <a:pt x="177961" y="6033"/>
                </a:lnTo>
                <a:lnTo>
                  <a:pt x="179616" y="1192"/>
                </a:lnTo>
                <a:lnTo>
                  <a:pt x="178799" y="794"/>
                </a:lnTo>
                <a:lnTo>
                  <a:pt x="177302" y="530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05"/>
          <p:cNvSpPr/>
          <p:nvPr/>
        </p:nvSpPr>
        <p:spPr>
          <a:xfrm>
            <a:off x="1400174" y="1183005"/>
            <a:ext cx="214291" cy="154272"/>
          </a:xfrm>
          <a:custGeom>
            <a:avLst/>
            <a:gdLst/>
            <a:ahLst/>
            <a:cxnLst/>
            <a:rect l="0" t="0" r="0" b="0"/>
            <a:pathLst>
              <a:path w="214291" h="154272">
                <a:moveTo>
                  <a:pt x="0" y="0"/>
                </a:moveTo>
                <a:lnTo>
                  <a:pt x="117555" y="0"/>
                </a:lnTo>
                <a:lnTo>
                  <a:pt x="122185" y="952"/>
                </a:lnTo>
                <a:lnTo>
                  <a:pt x="126224" y="2539"/>
                </a:lnTo>
                <a:lnTo>
                  <a:pt x="129870" y="4550"/>
                </a:lnTo>
                <a:lnTo>
                  <a:pt x="136460" y="6785"/>
                </a:lnTo>
                <a:lnTo>
                  <a:pt x="142564" y="7778"/>
                </a:lnTo>
                <a:lnTo>
                  <a:pt x="148452" y="8219"/>
                </a:lnTo>
                <a:lnTo>
                  <a:pt x="151356" y="9289"/>
                </a:lnTo>
                <a:lnTo>
                  <a:pt x="157122" y="13018"/>
                </a:lnTo>
                <a:lnTo>
                  <a:pt x="162860" y="15311"/>
                </a:lnTo>
                <a:lnTo>
                  <a:pt x="165723" y="15922"/>
                </a:lnTo>
                <a:lnTo>
                  <a:pt x="167632" y="17282"/>
                </a:lnTo>
                <a:lnTo>
                  <a:pt x="168905" y="19141"/>
                </a:lnTo>
                <a:lnTo>
                  <a:pt x="170948" y="24418"/>
                </a:lnTo>
                <a:lnTo>
                  <a:pt x="171227" y="27680"/>
                </a:lnTo>
                <a:lnTo>
                  <a:pt x="171302" y="29883"/>
                </a:lnTo>
                <a:lnTo>
                  <a:pt x="169446" y="32304"/>
                </a:lnTo>
                <a:lnTo>
                  <a:pt x="166304" y="34871"/>
                </a:lnTo>
                <a:lnTo>
                  <a:pt x="156676" y="41284"/>
                </a:lnTo>
                <a:lnTo>
                  <a:pt x="152819" y="42161"/>
                </a:lnTo>
                <a:lnTo>
                  <a:pt x="150457" y="42394"/>
                </a:lnTo>
                <a:lnTo>
                  <a:pt x="147930" y="43503"/>
                </a:lnTo>
                <a:lnTo>
                  <a:pt x="142582" y="47274"/>
                </a:lnTo>
                <a:lnTo>
                  <a:pt x="137030" y="49586"/>
                </a:lnTo>
                <a:lnTo>
                  <a:pt x="134216" y="50202"/>
                </a:lnTo>
                <a:lnTo>
                  <a:pt x="132340" y="51565"/>
                </a:lnTo>
                <a:lnTo>
                  <a:pt x="131089" y="53427"/>
                </a:lnTo>
                <a:lnTo>
                  <a:pt x="130256" y="55620"/>
                </a:lnTo>
                <a:lnTo>
                  <a:pt x="128747" y="57082"/>
                </a:lnTo>
                <a:lnTo>
                  <a:pt x="126789" y="58057"/>
                </a:lnTo>
                <a:lnTo>
                  <a:pt x="124531" y="58707"/>
                </a:lnTo>
                <a:lnTo>
                  <a:pt x="119483" y="61969"/>
                </a:lnTo>
                <a:lnTo>
                  <a:pt x="116803" y="64173"/>
                </a:lnTo>
                <a:lnTo>
                  <a:pt x="114063" y="65642"/>
                </a:lnTo>
                <a:lnTo>
                  <a:pt x="108480" y="67274"/>
                </a:lnTo>
                <a:lnTo>
                  <a:pt x="103026" y="68322"/>
                </a:lnTo>
                <a:lnTo>
                  <a:pt x="96355" y="68503"/>
                </a:lnTo>
                <a:lnTo>
                  <a:pt x="85865" y="68579"/>
                </a:lnTo>
                <a:lnTo>
                  <a:pt x="106126" y="68580"/>
                </a:lnTo>
                <a:lnTo>
                  <a:pt x="109803" y="69532"/>
                </a:lnTo>
                <a:lnTo>
                  <a:pt x="114160" y="71120"/>
                </a:lnTo>
                <a:lnTo>
                  <a:pt x="118969" y="73130"/>
                </a:lnTo>
                <a:lnTo>
                  <a:pt x="123128" y="74471"/>
                </a:lnTo>
                <a:lnTo>
                  <a:pt x="126853" y="75365"/>
                </a:lnTo>
                <a:lnTo>
                  <a:pt x="130289" y="75960"/>
                </a:lnTo>
                <a:lnTo>
                  <a:pt x="134484" y="76358"/>
                </a:lnTo>
                <a:lnTo>
                  <a:pt x="139186" y="76622"/>
                </a:lnTo>
                <a:lnTo>
                  <a:pt x="148538" y="76917"/>
                </a:lnTo>
                <a:lnTo>
                  <a:pt x="155870" y="77047"/>
                </a:lnTo>
                <a:lnTo>
                  <a:pt x="159158" y="78035"/>
                </a:lnTo>
                <a:lnTo>
                  <a:pt x="165352" y="81672"/>
                </a:lnTo>
                <a:lnTo>
                  <a:pt x="169290" y="83023"/>
                </a:lnTo>
                <a:lnTo>
                  <a:pt x="173820" y="83923"/>
                </a:lnTo>
                <a:lnTo>
                  <a:pt x="178746" y="84524"/>
                </a:lnTo>
                <a:lnTo>
                  <a:pt x="182981" y="85877"/>
                </a:lnTo>
                <a:lnTo>
                  <a:pt x="186758" y="87731"/>
                </a:lnTo>
                <a:lnTo>
                  <a:pt x="190228" y="89920"/>
                </a:lnTo>
                <a:lnTo>
                  <a:pt x="194446" y="92331"/>
                </a:lnTo>
                <a:lnTo>
                  <a:pt x="211320" y="101294"/>
                </a:lnTo>
                <a:lnTo>
                  <a:pt x="212318" y="102771"/>
                </a:lnTo>
                <a:lnTo>
                  <a:pt x="213426" y="106953"/>
                </a:lnTo>
                <a:lnTo>
                  <a:pt x="213722" y="109402"/>
                </a:lnTo>
                <a:lnTo>
                  <a:pt x="213919" y="111987"/>
                </a:lnTo>
                <a:lnTo>
                  <a:pt x="214050" y="114663"/>
                </a:lnTo>
                <a:lnTo>
                  <a:pt x="214196" y="120176"/>
                </a:lnTo>
                <a:lnTo>
                  <a:pt x="214290" y="131477"/>
                </a:lnTo>
                <a:lnTo>
                  <a:pt x="213345" y="133371"/>
                </a:lnTo>
                <a:lnTo>
                  <a:pt x="211763" y="134634"/>
                </a:lnTo>
                <a:lnTo>
                  <a:pt x="206512" y="136990"/>
                </a:lnTo>
                <a:lnTo>
                  <a:pt x="197828" y="141212"/>
                </a:lnTo>
                <a:lnTo>
                  <a:pt x="192846" y="142718"/>
                </a:lnTo>
                <a:lnTo>
                  <a:pt x="187619" y="143723"/>
                </a:lnTo>
                <a:lnTo>
                  <a:pt x="182229" y="144393"/>
                </a:lnTo>
                <a:lnTo>
                  <a:pt x="177684" y="145791"/>
                </a:lnTo>
                <a:lnTo>
                  <a:pt x="173701" y="147677"/>
                </a:lnTo>
                <a:lnTo>
                  <a:pt x="170093" y="149886"/>
                </a:lnTo>
                <a:lnTo>
                  <a:pt x="165783" y="151359"/>
                </a:lnTo>
                <a:lnTo>
                  <a:pt x="161005" y="152341"/>
                </a:lnTo>
                <a:lnTo>
                  <a:pt x="155914" y="152995"/>
                </a:lnTo>
                <a:lnTo>
                  <a:pt x="150615" y="153432"/>
                </a:lnTo>
                <a:lnTo>
                  <a:pt x="145178" y="153723"/>
                </a:lnTo>
                <a:lnTo>
                  <a:pt x="130964" y="154132"/>
                </a:lnTo>
                <a:lnTo>
                  <a:pt x="113076" y="154271"/>
                </a:lnTo>
                <a:lnTo>
                  <a:pt x="107769" y="153329"/>
                </a:lnTo>
                <a:lnTo>
                  <a:pt x="102327" y="151749"/>
                </a:lnTo>
                <a:lnTo>
                  <a:pt x="96793" y="149744"/>
                </a:lnTo>
                <a:lnTo>
                  <a:pt x="92151" y="148406"/>
                </a:lnTo>
                <a:lnTo>
                  <a:pt x="88104" y="147515"/>
                </a:lnTo>
                <a:lnTo>
                  <a:pt x="84454" y="146921"/>
                </a:lnTo>
                <a:lnTo>
                  <a:pt x="77858" y="146260"/>
                </a:lnTo>
                <a:lnTo>
                  <a:pt x="74765" y="146084"/>
                </a:lnTo>
                <a:lnTo>
                  <a:pt x="71751" y="145014"/>
                </a:lnTo>
                <a:lnTo>
                  <a:pt x="65862" y="141286"/>
                </a:lnTo>
                <a:lnTo>
                  <a:pt x="60070" y="138993"/>
                </a:lnTo>
                <a:lnTo>
                  <a:pt x="57192" y="138382"/>
                </a:lnTo>
                <a:lnTo>
                  <a:pt x="55273" y="137022"/>
                </a:lnTo>
                <a:lnTo>
                  <a:pt x="53994" y="135163"/>
                </a:lnTo>
                <a:lnTo>
                  <a:pt x="53141" y="132971"/>
                </a:lnTo>
                <a:lnTo>
                  <a:pt x="51620" y="131510"/>
                </a:lnTo>
                <a:lnTo>
                  <a:pt x="49654" y="130536"/>
                </a:lnTo>
                <a:lnTo>
                  <a:pt x="44204" y="128972"/>
                </a:lnTo>
                <a:lnTo>
                  <a:pt x="44710" y="128844"/>
                </a:lnTo>
                <a:lnTo>
                  <a:pt x="49825" y="128638"/>
                </a:lnTo>
                <a:lnTo>
                  <a:pt x="51435" y="12858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06"/>
          <p:cNvSpPr/>
          <p:nvPr/>
        </p:nvSpPr>
        <p:spPr>
          <a:xfrm>
            <a:off x="1614487" y="1183005"/>
            <a:ext cx="180023" cy="377190"/>
          </a:xfrm>
          <a:custGeom>
            <a:avLst/>
            <a:gdLst/>
            <a:ahLst/>
            <a:cxnLst/>
            <a:rect l="0" t="0" r="0" b="0"/>
            <a:pathLst>
              <a:path w="180023" h="377190">
                <a:moveTo>
                  <a:pt x="180022" y="0"/>
                </a:moveTo>
                <a:lnTo>
                  <a:pt x="180022" y="11931"/>
                </a:lnTo>
                <a:lnTo>
                  <a:pt x="179070" y="14621"/>
                </a:lnTo>
                <a:lnTo>
                  <a:pt x="174131" y="22959"/>
                </a:lnTo>
                <a:lnTo>
                  <a:pt x="171292" y="32414"/>
                </a:lnTo>
                <a:lnTo>
                  <a:pt x="167252" y="41711"/>
                </a:lnTo>
                <a:lnTo>
                  <a:pt x="162282" y="49653"/>
                </a:lnTo>
                <a:lnTo>
                  <a:pt x="156898" y="57310"/>
                </a:lnTo>
                <a:lnTo>
                  <a:pt x="151330" y="67063"/>
                </a:lnTo>
                <a:lnTo>
                  <a:pt x="145680" y="77748"/>
                </a:lnTo>
                <a:lnTo>
                  <a:pt x="134292" y="100130"/>
                </a:lnTo>
                <a:lnTo>
                  <a:pt x="131123" y="111494"/>
                </a:lnTo>
                <a:lnTo>
                  <a:pt x="128762" y="122895"/>
                </a:lnTo>
                <a:lnTo>
                  <a:pt x="124537" y="134312"/>
                </a:lnTo>
                <a:lnTo>
                  <a:pt x="119485" y="145737"/>
                </a:lnTo>
                <a:lnTo>
                  <a:pt x="116804" y="151450"/>
                </a:lnTo>
                <a:lnTo>
                  <a:pt x="113112" y="158117"/>
                </a:lnTo>
                <a:lnTo>
                  <a:pt x="108745" y="165418"/>
                </a:lnTo>
                <a:lnTo>
                  <a:pt x="103930" y="173144"/>
                </a:lnTo>
                <a:lnTo>
                  <a:pt x="99766" y="180199"/>
                </a:lnTo>
                <a:lnTo>
                  <a:pt x="96039" y="186808"/>
                </a:lnTo>
                <a:lnTo>
                  <a:pt x="89356" y="199230"/>
                </a:lnTo>
                <a:lnTo>
                  <a:pt x="83211" y="211102"/>
                </a:lnTo>
                <a:lnTo>
                  <a:pt x="80239" y="217887"/>
                </a:lnTo>
                <a:lnTo>
                  <a:pt x="77305" y="225268"/>
                </a:lnTo>
                <a:lnTo>
                  <a:pt x="74397" y="233046"/>
                </a:lnTo>
                <a:lnTo>
                  <a:pt x="71505" y="240136"/>
                </a:lnTo>
                <a:lnTo>
                  <a:pt x="68625" y="246768"/>
                </a:lnTo>
                <a:lnTo>
                  <a:pt x="65753" y="253094"/>
                </a:lnTo>
                <a:lnTo>
                  <a:pt x="61933" y="259217"/>
                </a:lnTo>
                <a:lnTo>
                  <a:pt x="57481" y="265204"/>
                </a:lnTo>
                <a:lnTo>
                  <a:pt x="52608" y="271100"/>
                </a:lnTo>
                <a:lnTo>
                  <a:pt x="49360" y="276936"/>
                </a:lnTo>
                <a:lnTo>
                  <a:pt x="45750" y="288500"/>
                </a:lnTo>
                <a:lnTo>
                  <a:pt x="41606" y="299989"/>
                </a:lnTo>
                <a:lnTo>
                  <a:pt x="36589" y="310493"/>
                </a:lnTo>
                <a:lnTo>
                  <a:pt x="28409" y="322714"/>
                </a:lnTo>
                <a:lnTo>
                  <a:pt x="22787" y="332658"/>
                </a:lnTo>
                <a:lnTo>
                  <a:pt x="19652" y="340888"/>
                </a:lnTo>
                <a:lnTo>
                  <a:pt x="18816" y="344416"/>
                </a:lnTo>
                <a:lnTo>
                  <a:pt x="15348" y="350876"/>
                </a:lnTo>
                <a:lnTo>
                  <a:pt x="13089" y="353932"/>
                </a:lnTo>
                <a:lnTo>
                  <a:pt x="10580" y="359868"/>
                </a:lnTo>
                <a:lnTo>
                  <a:pt x="9911" y="362784"/>
                </a:lnTo>
                <a:lnTo>
                  <a:pt x="6627" y="368565"/>
                </a:lnTo>
                <a:lnTo>
                  <a:pt x="0" y="37718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07"/>
          <p:cNvSpPr/>
          <p:nvPr/>
        </p:nvSpPr>
        <p:spPr>
          <a:xfrm>
            <a:off x="1686780" y="1397326"/>
            <a:ext cx="201888" cy="153071"/>
          </a:xfrm>
          <a:custGeom>
            <a:avLst/>
            <a:gdLst/>
            <a:ahLst/>
            <a:cxnLst/>
            <a:rect l="0" t="0" r="0" b="0"/>
            <a:pathLst>
              <a:path w="201888" h="153071">
                <a:moveTo>
                  <a:pt x="73439" y="8564"/>
                </a:moveTo>
                <a:lnTo>
                  <a:pt x="77990" y="8564"/>
                </a:lnTo>
                <a:lnTo>
                  <a:pt x="80284" y="7611"/>
                </a:lnTo>
                <a:lnTo>
                  <a:pt x="85371" y="4013"/>
                </a:lnTo>
                <a:lnTo>
                  <a:pt x="89040" y="1183"/>
                </a:lnTo>
                <a:lnTo>
                  <a:pt x="92438" y="521"/>
                </a:lnTo>
                <a:lnTo>
                  <a:pt x="97123" y="226"/>
                </a:lnTo>
                <a:lnTo>
                  <a:pt x="102380" y="96"/>
                </a:lnTo>
                <a:lnTo>
                  <a:pt x="126573" y="0"/>
                </a:lnTo>
                <a:lnTo>
                  <a:pt x="129817" y="950"/>
                </a:lnTo>
                <a:lnTo>
                  <a:pt x="135961" y="4545"/>
                </a:lnTo>
                <a:lnTo>
                  <a:pt x="141867" y="6777"/>
                </a:lnTo>
                <a:lnTo>
                  <a:pt x="144775" y="7373"/>
                </a:lnTo>
                <a:lnTo>
                  <a:pt x="148619" y="8722"/>
                </a:lnTo>
                <a:lnTo>
                  <a:pt x="153087" y="10574"/>
                </a:lnTo>
                <a:lnTo>
                  <a:pt x="157970" y="12762"/>
                </a:lnTo>
                <a:lnTo>
                  <a:pt x="162178" y="14220"/>
                </a:lnTo>
                <a:lnTo>
                  <a:pt x="165936" y="15192"/>
                </a:lnTo>
                <a:lnTo>
                  <a:pt x="169394" y="15840"/>
                </a:lnTo>
                <a:lnTo>
                  <a:pt x="172652" y="17224"/>
                </a:lnTo>
                <a:lnTo>
                  <a:pt x="178811" y="21303"/>
                </a:lnTo>
                <a:lnTo>
                  <a:pt x="180835" y="23724"/>
                </a:lnTo>
                <a:lnTo>
                  <a:pt x="182184" y="26290"/>
                </a:lnTo>
                <a:lnTo>
                  <a:pt x="183083" y="28954"/>
                </a:lnTo>
                <a:lnTo>
                  <a:pt x="184635" y="31682"/>
                </a:lnTo>
                <a:lnTo>
                  <a:pt x="186623" y="34453"/>
                </a:lnTo>
                <a:lnTo>
                  <a:pt x="188900" y="37253"/>
                </a:lnTo>
                <a:lnTo>
                  <a:pt x="191370" y="39120"/>
                </a:lnTo>
                <a:lnTo>
                  <a:pt x="196656" y="41194"/>
                </a:lnTo>
                <a:lnTo>
                  <a:pt x="198446" y="43652"/>
                </a:lnTo>
                <a:lnTo>
                  <a:pt x="199640" y="47196"/>
                </a:lnTo>
                <a:lnTo>
                  <a:pt x="200436" y="51464"/>
                </a:lnTo>
                <a:lnTo>
                  <a:pt x="200966" y="55261"/>
                </a:lnTo>
                <a:lnTo>
                  <a:pt x="201320" y="58745"/>
                </a:lnTo>
                <a:lnTo>
                  <a:pt x="201556" y="62021"/>
                </a:lnTo>
                <a:lnTo>
                  <a:pt x="201713" y="65156"/>
                </a:lnTo>
                <a:lnTo>
                  <a:pt x="201887" y="71181"/>
                </a:lnTo>
                <a:lnTo>
                  <a:pt x="200981" y="74121"/>
                </a:lnTo>
                <a:lnTo>
                  <a:pt x="199425" y="77034"/>
                </a:lnTo>
                <a:lnTo>
                  <a:pt x="197435" y="79928"/>
                </a:lnTo>
                <a:lnTo>
                  <a:pt x="195155" y="82810"/>
                </a:lnTo>
                <a:lnTo>
                  <a:pt x="192683" y="85683"/>
                </a:lnTo>
                <a:lnTo>
                  <a:pt x="190083" y="88552"/>
                </a:lnTo>
                <a:lnTo>
                  <a:pt x="184654" y="94279"/>
                </a:lnTo>
                <a:lnTo>
                  <a:pt x="181872" y="97140"/>
                </a:lnTo>
                <a:lnTo>
                  <a:pt x="179065" y="100952"/>
                </a:lnTo>
                <a:lnTo>
                  <a:pt x="176242" y="105398"/>
                </a:lnTo>
                <a:lnTo>
                  <a:pt x="173407" y="110268"/>
                </a:lnTo>
                <a:lnTo>
                  <a:pt x="169612" y="113514"/>
                </a:lnTo>
                <a:lnTo>
                  <a:pt x="165177" y="115678"/>
                </a:lnTo>
                <a:lnTo>
                  <a:pt x="160315" y="117121"/>
                </a:lnTo>
                <a:lnTo>
                  <a:pt x="156122" y="119035"/>
                </a:lnTo>
                <a:lnTo>
                  <a:pt x="152374" y="121264"/>
                </a:lnTo>
                <a:lnTo>
                  <a:pt x="148922" y="123702"/>
                </a:lnTo>
                <a:lnTo>
                  <a:pt x="144716" y="126280"/>
                </a:lnTo>
                <a:lnTo>
                  <a:pt x="140007" y="128951"/>
                </a:lnTo>
                <a:lnTo>
                  <a:pt x="134963" y="131685"/>
                </a:lnTo>
                <a:lnTo>
                  <a:pt x="130648" y="133507"/>
                </a:lnTo>
                <a:lnTo>
                  <a:pt x="126818" y="134721"/>
                </a:lnTo>
                <a:lnTo>
                  <a:pt x="123313" y="135531"/>
                </a:lnTo>
                <a:lnTo>
                  <a:pt x="119071" y="137024"/>
                </a:lnTo>
                <a:lnTo>
                  <a:pt x="114338" y="138971"/>
                </a:lnTo>
                <a:lnTo>
                  <a:pt x="109278" y="141222"/>
                </a:lnTo>
                <a:lnTo>
                  <a:pt x="104952" y="142722"/>
                </a:lnTo>
                <a:lnTo>
                  <a:pt x="101115" y="143723"/>
                </a:lnTo>
                <a:lnTo>
                  <a:pt x="97605" y="144390"/>
                </a:lnTo>
                <a:lnTo>
                  <a:pt x="93360" y="144834"/>
                </a:lnTo>
                <a:lnTo>
                  <a:pt x="88625" y="145131"/>
                </a:lnTo>
                <a:lnTo>
                  <a:pt x="83563" y="145328"/>
                </a:lnTo>
                <a:lnTo>
                  <a:pt x="79236" y="146413"/>
                </a:lnTo>
                <a:lnTo>
                  <a:pt x="75399" y="148088"/>
                </a:lnTo>
                <a:lnTo>
                  <a:pt x="71888" y="150157"/>
                </a:lnTo>
                <a:lnTo>
                  <a:pt x="67643" y="151537"/>
                </a:lnTo>
                <a:lnTo>
                  <a:pt x="62907" y="152457"/>
                </a:lnTo>
                <a:lnTo>
                  <a:pt x="57846" y="153070"/>
                </a:lnTo>
                <a:lnTo>
                  <a:pt x="52566" y="152526"/>
                </a:lnTo>
                <a:lnTo>
                  <a:pt x="47141" y="151211"/>
                </a:lnTo>
                <a:lnTo>
                  <a:pt x="41620" y="149382"/>
                </a:lnTo>
                <a:lnTo>
                  <a:pt x="36986" y="148162"/>
                </a:lnTo>
                <a:lnTo>
                  <a:pt x="32945" y="147349"/>
                </a:lnTo>
                <a:lnTo>
                  <a:pt x="29298" y="146808"/>
                </a:lnTo>
                <a:lnTo>
                  <a:pt x="25914" y="146446"/>
                </a:lnTo>
                <a:lnTo>
                  <a:pt x="19615" y="146045"/>
                </a:lnTo>
                <a:lnTo>
                  <a:pt x="17554" y="144985"/>
                </a:lnTo>
                <a:lnTo>
                  <a:pt x="16180" y="143326"/>
                </a:lnTo>
                <a:lnTo>
                  <a:pt x="15264" y="141268"/>
                </a:lnTo>
                <a:lnTo>
                  <a:pt x="13701" y="139896"/>
                </a:lnTo>
                <a:lnTo>
                  <a:pt x="11706" y="138981"/>
                </a:lnTo>
                <a:lnTo>
                  <a:pt x="9424" y="138371"/>
                </a:lnTo>
                <a:lnTo>
                  <a:pt x="7902" y="137012"/>
                </a:lnTo>
                <a:lnTo>
                  <a:pt x="6888" y="135153"/>
                </a:lnTo>
                <a:lnTo>
                  <a:pt x="5260" y="129877"/>
                </a:lnTo>
                <a:lnTo>
                  <a:pt x="2498" y="126616"/>
                </a:lnTo>
                <a:lnTo>
                  <a:pt x="427" y="124412"/>
                </a:lnTo>
                <a:lnTo>
                  <a:pt x="0" y="122944"/>
                </a:lnTo>
                <a:lnTo>
                  <a:pt x="667" y="121964"/>
                </a:lnTo>
                <a:lnTo>
                  <a:pt x="2065" y="121312"/>
                </a:lnTo>
                <a:lnTo>
                  <a:pt x="2996" y="119924"/>
                </a:lnTo>
                <a:lnTo>
                  <a:pt x="4031" y="115842"/>
                </a:lnTo>
                <a:lnTo>
                  <a:pt x="5260" y="114373"/>
                </a:lnTo>
                <a:lnTo>
                  <a:pt x="7031" y="113393"/>
                </a:lnTo>
                <a:lnTo>
                  <a:pt x="12492" y="111352"/>
                </a:lnTo>
                <a:lnTo>
                  <a:pt x="16616" y="109474"/>
                </a:lnTo>
                <a:lnTo>
                  <a:pt x="21269" y="107270"/>
                </a:lnTo>
                <a:lnTo>
                  <a:pt x="26277" y="105800"/>
                </a:lnTo>
                <a:lnTo>
                  <a:pt x="31520" y="104820"/>
                </a:lnTo>
                <a:lnTo>
                  <a:pt x="36921" y="104167"/>
                </a:lnTo>
                <a:lnTo>
                  <a:pt x="41474" y="103732"/>
                </a:lnTo>
                <a:lnTo>
                  <a:pt x="45461" y="103442"/>
                </a:lnTo>
                <a:lnTo>
                  <a:pt x="49072" y="103248"/>
                </a:lnTo>
                <a:lnTo>
                  <a:pt x="58165" y="103033"/>
                </a:lnTo>
                <a:lnTo>
                  <a:pt x="79524" y="102895"/>
                </a:lnTo>
                <a:lnTo>
                  <a:pt x="84163" y="103836"/>
                </a:lnTo>
                <a:lnTo>
                  <a:pt x="88209" y="105416"/>
                </a:lnTo>
                <a:lnTo>
                  <a:pt x="91858" y="107422"/>
                </a:lnTo>
                <a:lnTo>
                  <a:pt x="96196" y="108759"/>
                </a:lnTo>
                <a:lnTo>
                  <a:pt x="100993" y="109651"/>
                </a:lnTo>
                <a:lnTo>
                  <a:pt x="106096" y="110245"/>
                </a:lnTo>
                <a:lnTo>
                  <a:pt x="110450" y="111594"/>
                </a:lnTo>
                <a:lnTo>
                  <a:pt x="114306" y="113445"/>
                </a:lnTo>
                <a:lnTo>
                  <a:pt x="117829" y="115632"/>
                </a:lnTo>
                <a:lnTo>
                  <a:pt x="121130" y="117090"/>
                </a:lnTo>
                <a:lnTo>
                  <a:pt x="127338" y="118710"/>
                </a:lnTo>
                <a:lnTo>
                  <a:pt x="133272" y="121970"/>
                </a:lnTo>
                <a:lnTo>
                  <a:pt x="139084" y="126594"/>
                </a:lnTo>
                <a:lnTo>
                  <a:pt x="141968" y="129160"/>
                </a:lnTo>
                <a:lnTo>
                  <a:pt x="144842" y="131824"/>
                </a:lnTo>
                <a:lnTo>
                  <a:pt x="147711" y="133600"/>
                </a:lnTo>
                <a:lnTo>
                  <a:pt x="153439" y="135573"/>
                </a:lnTo>
                <a:lnTo>
                  <a:pt x="159160" y="138990"/>
                </a:lnTo>
                <a:lnTo>
                  <a:pt x="162019" y="141234"/>
                </a:lnTo>
                <a:lnTo>
                  <a:pt x="167736" y="143728"/>
                </a:lnTo>
                <a:lnTo>
                  <a:pt x="173451" y="144837"/>
                </a:lnTo>
                <a:lnTo>
                  <a:pt x="179167" y="145329"/>
                </a:lnTo>
                <a:lnTo>
                  <a:pt x="184882" y="14572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08"/>
          <p:cNvSpPr/>
          <p:nvPr/>
        </p:nvSpPr>
        <p:spPr>
          <a:xfrm>
            <a:off x="1940630" y="1388775"/>
            <a:ext cx="111055" cy="162845"/>
          </a:xfrm>
          <a:custGeom>
            <a:avLst/>
            <a:gdLst/>
            <a:ahLst/>
            <a:cxnLst/>
            <a:rect l="0" t="0" r="0" b="0"/>
            <a:pathLst>
              <a:path w="111055" h="162845">
                <a:moveTo>
                  <a:pt x="93909" y="8542"/>
                </a:moveTo>
                <a:lnTo>
                  <a:pt x="98460" y="8542"/>
                </a:lnTo>
                <a:lnTo>
                  <a:pt x="99801" y="7589"/>
                </a:lnTo>
                <a:lnTo>
                  <a:pt x="100695" y="6002"/>
                </a:lnTo>
                <a:lnTo>
                  <a:pt x="102377" y="323"/>
                </a:lnTo>
                <a:lnTo>
                  <a:pt x="99895" y="126"/>
                </a:lnTo>
                <a:lnTo>
                  <a:pt x="95092" y="0"/>
                </a:lnTo>
                <a:lnTo>
                  <a:pt x="91895" y="2523"/>
                </a:lnTo>
                <a:lnTo>
                  <a:pt x="89709" y="4530"/>
                </a:lnTo>
                <a:lnTo>
                  <a:pt x="87299" y="5867"/>
                </a:lnTo>
                <a:lnTo>
                  <a:pt x="84740" y="6759"/>
                </a:lnTo>
                <a:lnTo>
                  <a:pt x="82082" y="7353"/>
                </a:lnTo>
                <a:lnTo>
                  <a:pt x="79357" y="8702"/>
                </a:lnTo>
                <a:lnTo>
                  <a:pt x="76588" y="10554"/>
                </a:lnTo>
                <a:lnTo>
                  <a:pt x="73789" y="12741"/>
                </a:lnTo>
                <a:lnTo>
                  <a:pt x="70971" y="14199"/>
                </a:lnTo>
                <a:lnTo>
                  <a:pt x="68140" y="15171"/>
                </a:lnTo>
                <a:lnTo>
                  <a:pt x="65300" y="15819"/>
                </a:lnTo>
                <a:lnTo>
                  <a:pt x="62454" y="17203"/>
                </a:lnTo>
                <a:lnTo>
                  <a:pt x="59604" y="19079"/>
                </a:lnTo>
                <a:lnTo>
                  <a:pt x="56752" y="21281"/>
                </a:lnTo>
                <a:lnTo>
                  <a:pt x="52945" y="23702"/>
                </a:lnTo>
                <a:lnTo>
                  <a:pt x="48502" y="26269"/>
                </a:lnTo>
                <a:lnTo>
                  <a:pt x="43636" y="28932"/>
                </a:lnTo>
                <a:lnTo>
                  <a:pt x="39439" y="31661"/>
                </a:lnTo>
                <a:lnTo>
                  <a:pt x="35688" y="34432"/>
                </a:lnTo>
                <a:lnTo>
                  <a:pt x="32235" y="37232"/>
                </a:lnTo>
                <a:lnTo>
                  <a:pt x="28981" y="40051"/>
                </a:lnTo>
                <a:lnTo>
                  <a:pt x="25859" y="42883"/>
                </a:lnTo>
                <a:lnTo>
                  <a:pt x="22825" y="45724"/>
                </a:lnTo>
                <a:lnTo>
                  <a:pt x="20802" y="49522"/>
                </a:lnTo>
                <a:lnTo>
                  <a:pt x="19454" y="53960"/>
                </a:lnTo>
                <a:lnTo>
                  <a:pt x="18555" y="58823"/>
                </a:lnTo>
                <a:lnTo>
                  <a:pt x="17003" y="62065"/>
                </a:lnTo>
                <a:lnTo>
                  <a:pt x="15016" y="64227"/>
                </a:lnTo>
                <a:lnTo>
                  <a:pt x="12739" y="65668"/>
                </a:lnTo>
                <a:lnTo>
                  <a:pt x="11221" y="68533"/>
                </a:lnTo>
                <a:lnTo>
                  <a:pt x="10209" y="72349"/>
                </a:lnTo>
                <a:lnTo>
                  <a:pt x="9534" y="76797"/>
                </a:lnTo>
                <a:lnTo>
                  <a:pt x="8132" y="80716"/>
                </a:lnTo>
                <a:lnTo>
                  <a:pt x="6244" y="84280"/>
                </a:lnTo>
                <a:lnTo>
                  <a:pt x="4033" y="87609"/>
                </a:lnTo>
                <a:lnTo>
                  <a:pt x="2560" y="90781"/>
                </a:lnTo>
                <a:lnTo>
                  <a:pt x="1577" y="93848"/>
                </a:lnTo>
                <a:lnTo>
                  <a:pt x="922" y="96845"/>
                </a:lnTo>
                <a:lnTo>
                  <a:pt x="486" y="99796"/>
                </a:lnTo>
                <a:lnTo>
                  <a:pt x="194" y="102715"/>
                </a:lnTo>
                <a:lnTo>
                  <a:pt x="0" y="105614"/>
                </a:lnTo>
                <a:lnTo>
                  <a:pt x="823" y="108499"/>
                </a:lnTo>
                <a:lnTo>
                  <a:pt x="2325" y="111375"/>
                </a:lnTo>
                <a:lnTo>
                  <a:pt x="4278" y="114245"/>
                </a:lnTo>
                <a:lnTo>
                  <a:pt x="4628" y="117111"/>
                </a:lnTo>
                <a:lnTo>
                  <a:pt x="3908" y="119974"/>
                </a:lnTo>
                <a:lnTo>
                  <a:pt x="2476" y="122835"/>
                </a:lnTo>
                <a:lnTo>
                  <a:pt x="2474" y="125695"/>
                </a:lnTo>
                <a:lnTo>
                  <a:pt x="3425" y="128554"/>
                </a:lnTo>
                <a:lnTo>
                  <a:pt x="5011" y="131412"/>
                </a:lnTo>
                <a:lnTo>
                  <a:pt x="7022" y="134271"/>
                </a:lnTo>
                <a:lnTo>
                  <a:pt x="9314" y="137129"/>
                </a:lnTo>
                <a:lnTo>
                  <a:pt x="11795" y="139986"/>
                </a:lnTo>
                <a:lnTo>
                  <a:pt x="13449" y="142844"/>
                </a:lnTo>
                <a:lnTo>
                  <a:pt x="14552" y="145702"/>
                </a:lnTo>
                <a:lnTo>
                  <a:pt x="15287" y="148559"/>
                </a:lnTo>
                <a:lnTo>
                  <a:pt x="16729" y="150464"/>
                </a:lnTo>
                <a:lnTo>
                  <a:pt x="18644" y="151735"/>
                </a:lnTo>
                <a:lnTo>
                  <a:pt x="20872" y="152581"/>
                </a:lnTo>
                <a:lnTo>
                  <a:pt x="23310" y="153146"/>
                </a:lnTo>
                <a:lnTo>
                  <a:pt x="25888" y="153522"/>
                </a:lnTo>
                <a:lnTo>
                  <a:pt x="28560" y="153773"/>
                </a:lnTo>
                <a:lnTo>
                  <a:pt x="31293" y="154893"/>
                </a:lnTo>
                <a:lnTo>
                  <a:pt x="34068" y="156592"/>
                </a:lnTo>
                <a:lnTo>
                  <a:pt x="36870" y="158677"/>
                </a:lnTo>
                <a:lnTo>
                  <a:pt x="39691" y="160067"/>
                </a:lnTo>
                <a:lnTo>
                  <a:pt x="42524" y="160994"/>
                </a:lnTo>
                <a:lnTo>
                  <a:pt x="45365" y="161611"/>
                </a:lnTo>
                <a:lnTo>
                  <a:pt x="48211" y="162023"/>
                </a:lnTo>
                <a:lnTo>
                  <a:pt x="51061" y="162298"/>
                </a:lnTo>
                <a:lnTo>
                  <a:pt x="53914" y="162481"/>
                </a:lnTo>
                <a:lnTo>
                  <a:pt x="62164" y="162684"/>
                </a:lnTo>
                <a:lnTo>
                  <a:pt x="96662" y="162844"/>
                </a:lnTo>
                <a:lnTo>
                  <a:pt x="99555" y="161893"/>
                </a:lnTo>
                <a:lnTo>
                  <a:pt x="102436" y="160306"/>
                </a:lnTo>
                <a:lnTo>
                  <a:pt x="111054" y="15427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09"/>
          <p:cNvSpPr/>
          <p:nvPr/>
        </p:nvSpPr>
        <p:spPr>
          <a:xfrm>
            <a:off x="2068832" y="1431607"/>
            <a:ext cx="25716" cy="145734"/>
          </a:xfrm>
          <a:custGeom>
            <a:avLst/>
            <a:gdLst/>
            <a:ahLst/>
            <a:cxnLst/>
            <a:rect l="0" t="0" r="0" b="0"/>
            <a:pathLst>
              <a:path w="25716" h="145734">
                <a:moveTo>
                  <a:pt x="8570" y="0"/>
                </a:moveTo>
                <a:lnTo>
                  <a:pt x="4019" y="4551"/>
                </a:lnTo>
                <a:lnTo>
                  <a:pt x="2678" y="6844"/>
                </a:lnTo>
                <a:lnTo>
                  <a:pt x="1785" y="9325"/>
                </a:lnTo>
                <a:lnTo>
                  <a:pt x="1189" y="11932"/>
                </a:lnTo>
                <a:lnTo>
                  <a:pt x="792" y="14622"/>
                </a:lnTo>
                <a:lnTo>
                  <a:pt x="527" y="17368"/>
                </a:lnTo>
                <a:lnTo>
                  <a:pt x="350" y="20151"/>
                </a:lnTo>
                <a:lnTo>
                  <a:pt x="154" y="28324"/>
                </a:lnTo>
                <a:lnTo>
                  <a:pt x="0" y="70143"/>
                </a:lnTo>
                <a:lnTo>
                  <a:pt x="952" y="74384"/>
                </a:lnTo>
                <a:lnTo>
                  <a:pt x="2539" y="79117"/>
                </a:lnTo>
                <a:lnTo>
                  <a:pt x="4549" y="84177"/>
                </a:lnTo>
                <a:lnTo>
                  <a:pt x="5890" y="88503"/>
                </a:lnTo>
                <a:lnTo>
                  <a:pt x="6783" y="92340"/>
                </a:lnTo>
                <a:lnTo>
                  <a:pt x="7379" y="95850"/>
                </a:lnTo>
                <a:lnTo>
                  <a:pt x="8728" y="99142"/>
                </a:lnTo>
                <a:lnTo>
                  <a:pt x="10580" y="102290"/>
                </a:lnTo>
                <a:lnTo>
                  <a:pt x="12768" y="105341"/>
                </a:lnTo>
                <a:lnTo>
                  <a:pt x="14226" y="108327"/>
                </a:lnTo>
                <a:lnTo>
                  <a:pt x="15198" y="111271"/>
                </a:lnTo>
                <a:lnTo>
                  <a:pt x="15846" y="114186"/>
                </a:lnTo>
                <a:lnTo>
                  <a:pt x="16278" y="117081"/>
                </a:lnTo>
                <a:lnTo>
                  <a:pt x="16566" y="119964"/>
                </a:lnTo>
                <a:lnTo>
                  <a:pt x="16758" y="122839"/>
                </a:lnTo>
                <a:lnTo>
                  <a:pt x="17839" y="125707"/>
                </a:lnTo>
                <a:lnTo>
                  <a:pt x="19512" y="128572"/>
                </a:lnTo>
                <a:lnTo>
                  <a:pt x="25352" y="136657"/>
                </a:lnTo>
                <a:lnTo>
                  <a:pt x="25553" y="139477"/>
                </a:lnTo>
                <a:lnTo>
                  <a:pt x="25715" y="14573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10"/>
          <p:cNvSpPr/>
          <p:nvPr/>
        </p:nvSpPr>
        <p:spPr>
          <a:xfrm>
            <a:off x="2128837" y="1388744"/>
            <a:ext cx="128437" cy="205375"/>
          </a:xfrm>
          <a:custGeom>
            <a:avLst/>
            <a:gdLst/>
            <a:ahLst/>
            <a:cxnLst/>
            <a:rect l="0" t="0" r="0" b="0"/>
            <a:pathLst>
              <a:path w="128437" h="205375">
                <a:moveTo>
                  <a:pt x="0" y="0"/>
                </a:moveTo>
                <a:lnTo>
                  <a:pt x="27854" y="0"/>
                </a:lnTo>
                <a:lnTo>
                  <a:pt x="30952" y="953"/>
                </a:lnTo>
                <a:lnTo>
                  <a:pt x="33969" y="2541"/>
                </a:lnTo>
                <a:lnTo>
                  <a:pt x="36934" y="4551"/>
                </a:lnTo>
                <a:lnTo>
                  <a:pt x="39862" y="6844"/>
                </a:lnTo>
                <a:lnTo>
                  <a:pt x="42768" y="9326"/>
                </a:lnTo>
                <a:lnTo>
                  <a:pt x="45657" y="11932"/>
                </a:lnTo>
                <a:lnTo>
                  <a:pt x="49488" y="14623"/>
                </a:lnTo>
                <a:lnTo>
                  <a:pt x="53947" y="17369"/>
                </a:lnTo>
                <a:lnTo>
                  <a:pt x="58825" y="20152"/>
                </a:lnTo>
                <a:lnTo>
                  <a:pt x="63029" y="22960"/>
                </a:lnTo>
                <a:lnTo>
                  <a:pt x="66784" y="25784"/>
                </a:lnTo>
                <a:lnTo>
                  <a:pt x="70240" y="28620"/>
                </a:lnTo>
                <a:lnTo>
                  <a:pt x="73497" y="31462"/>
                </a:lnTo>
                <a:lnTo>
                  <a:pt x="76620" y="34310"/>
                </a:lnTo>
                <a:lnTo>
                  <a:pt x="79655" y="37161"/>
                </a:lnTo>
                <a:lnTo>
                  <a:pt x="104505" y="61675"/>
                </a:lnTo>
                <a:lnTo>
                  <a:pt x="107770" y="65882"/>
                </a:lnTo>
                <a:lnTo>
                  <a:pt x="110899" y="70591"/>
                </a:lnTo>
                <a:lnTo>
                  <a:pt x="113938" y="75636"/>
                </a:lnTo>
                <a:lnTo>
                  <a:pt x="116916" y="79952"/>
                </a:lnTo>
                <a:lnTo>
                  <a:pt x="119854" y="83781"/>
                </a:lnTo>
                <a:lnTo>
                  <a:pt x="122765" y="87287"/>
                </a:lnTo>
                <a:lnTo>
                  <a:pt x="124706" y="91529"/>
                </a:lnTo>
                <a:lnTo>
                  <a:pt x="126000" y="96262"/>
                </a:lnTo>
                <a:lnTo>
                  <a:pt x="126862" y="101322"/>
                </a:lnTo>
                <a:lnTo>
                  <a:pt x="127437" y="105648"/>
                </a:lnTo>
                <a:lnTo>
                  <a:pt x="127821" y="109485"/>
                </a:lnTo>
                <a:lnTo>
                  <a:pt x="128076" y="112995"/>
                </a:lnTo>
                <a:lnTo>
                  <a:pt x="128247" y="117240"/>
                </a:lnTo>
                <a:lnTo>
                  <a:pt x="128436" y="127037"/>
                </a:lnTo>
                <a:lnTo>
                  <a:pt x="127534" y="131364"/>
                </a:lnTo>
                <a:lnTo>
                  <a:pt x="125980" y="135201"/>
                </a:lnTo>
                <a:lnTo>
                  <a:pt x="123992" y="138712"/>
                </a:lnTo>
                <a:lnTo>
                  <a:pt x="119242" y="147693"/>
                </a:lnTo>
                <a:lnTo>
                  <a:pt x="116642" y="152754"/>
                </a:lnTo>
                <a:lnTo>
                  <a:pt x="114909" y="157081"/>
                </a:lnTo>
                <a:lnTo>
                  <a:pt x="113754" y="160919"/>
                </a:lnTo>
                <a:lnTo>
                  <a:pt x="112983" y="164429"/>
                </a:lnTo>
                <a:lnTo>
                  <a:pt x="111517" y="167722"/>
                </a:lnTo>
                <a:lnTo>
                  <a:pt x="109587" y="170870"/>
                </a:lnTo>
                <a:lnTo>
                  <a:pt x="107348" y="173921"/>
                </a:lnTo>
                <a:lnTo>
                  <a:pt x="103950" y="176908"/>
                </a:lnTo>
                <a:lnTo>
                  <a:pt x="99780" y="179851"/>
                </a:lnTo>
                <a:lnTo>
                  <a:pt x="95095" y="182766"/>
                </a:lnTo>
                <a:lnTo>
                  <a:pt x="91972" y="185662"/>
                </a:lnTo>
                <a:lnTo>
                  <a:pt x="89889" y="188545"/>
                </a:lnTo>
                <a:lnTo>
                  <a:pt x="88501" y="191419"/>
                </a:lnTo>
                <a:lnTo>
                  <a:pt x="85671" y="193335"/>
                </a:lnTo>
                <a:lnTo>
                  <a:pt x="81879" y="194613"/>
                </a:lnTo>
                <a:lnTo>
                  <a:pt x="71207" y="196663"/>
                </a:lnTo>
                <a:lnTo>
                  <a:pt x="67208" y="199484"/>
                </a:lnTo>
                <a:lnTo>
                  <a:pt x="61430" y="204505"/>
                </a:lnTo>
                <a:lnTo>
                  <a:pt x="58100" y="205191"/>
                </a:lnTo>
                <a:lnTo>
                  <a:pt x="55878" y="205374"/>
                </a:lnTo>
                <a:lnTo>
                  <a:pt x="54397" y="204544"/>
                </a:lnTo>
                <a:lnTo>
                  <a:pt x="53410" y="203038"/>
                </a:lnTo>
                <a:lnTo>
                  <a:pt x="52751" y="201081"/>
                </a:lnTo>
                <a:lnTo>
                  <a:pt x="51360" y="199777"/>
                </a:lnTo>
                <a:lnTo>
                  <a:pt x="49480" y="198907"/>
                </a:lnTo>
                <a:lnTo>
                  <a:pt x="42863" y="19716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11"/>
          <p:cNvSpPr/>
          <p:nvPr/>
        </p:nvSpPr>
        <p:spPr>
          <a:xfrm>
            <a:off x="2368867" y="1354455"/>
            <a:ext cx="145734" cy="17146"/>
          </a:xfrm>
          <a:custGeom>
            <a:avLst/>
            <a:gdLst/>
            <a:ahLst/>
            <a:cxnLst/>
            <a:rect l="0" t="0" r="0" b="0"/>
            <a:pathLst>
              <a:path w="145734" h="17146">
                <a:moveTo>
                  <a:pt x="0" y="0"/>
                </a:moveTo>
                <a:lnTo>
                  <a:pt x="11932" y="0"/>
                </a:lnTo>
                <a:lnTo>
                  <a:pt x="13669" y="952"/>
                </a:lnTo>
                <a:lnTo>
                  <a:pt x="14828" y="2539"/>
                </a:lnTo>
                <a:lnTo>
                  <a:pt x="15600" y="4550"/>
                </a:lnTo>
                <a:lnTo>
                  <a:pt x="17068" y="5891"/>
                </a:lnTo>
                <a:lnTo>
                  <a:pt x="18998" y="6785"/>
                </a:lnTo>
                <a:lnTo>
                  <a:pt x="21238" y="7380"/>
                </a:lnTo>
                <a:lnTo>
                  <a:pt x="23684" y="7778"/>
                </a:lnTo>
                <a:lnTo>
                  <a:pt x="26267" y="8042"/>
                </a:lnTo>
                <a:lnTo>
                  <a:pt x="28941" y="8219"/>
                </a:lnTo>
                <a:lnTo>
                  <a:pt x="36993" y="8415"/>
                </a:lnTo>
                <a:lnTo>
                  <a:pt x="141174" y="8572"/>
                </a:lnTo>
                <a:lnTo>
                  <a:pt x="142694" y="9525"/>
                </a:lnTo>
                <a:lnTo>
                  <a:pt x="143707" y="11112"/>
                </a:lnTo>
                <a:lnTo>
                  <a:pt x="145733" y="1714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12"/>
          <p:cNvSpPr/>
          <p:nvPr/>
        </p:nvSpPr>
        <p:spPr>
          <a:xfrm>
            <a:off x="2326004" y="1448752"/>
            <a:ext cx="145734" cy="17146"/>
          </a:xfrm>
          <a:custGeom>
            <a:avLst/>
            <a:gdLst/>
            <a:ahLst/>
            <a:cxnLst/>
            <a:rect l="0" t="0" r="0" b="0"/>
            <a:pathLst>
              <a:path w="145734" h="17146">
                <a:moveTo>
                  <a:pt x="0" y="0"/>
                </a:moveTo>
                <a:lnTo>
                  <a:pt x="8220" y="8220"/>
                </a:lnTo>
                <a:lnTo>
                  <a:pt x="10956" y="8416"/>
                </a:lnTo>
                <a:lnTo>
                  <a:pt x="15347" y="8503"/>
                </a:lnTo>
                <a:lnTo>
                  <a:pt x="44570" y="8570"/>
                </a:lnTo>
                <a:lnTo>
                  <a:pt x="48764" y="9523"/>
                </a:lnTo>
                <a:lnTo>
                  <a:pt x="53464" y="11111"/>
                </a:lnTo>
                <a:lnTo>
                  <a:pt x="58503" y="13123"/>
                </a:lnTo>
                <a:lnTo>
                  <a:pt x="63767" y="14463"/>
                </a:lnTo>
                <a:lnTo>
                  <a:pt x="69182" y="15357"/>
                </a:lnTo>
                <a:lnTo>
                  <a:pt x="74696" y="15953"/>
                </a:lnTo>
                <a:lnTo>
                  <a:pt x="80278" y="16351"/>
                </a:lnTo>
                <a:lnTo>
                  <a:pt x="85904" y="16615"/>
                </a:lnTo>
                <a:lnTo>
                  <a:pt x="100383" y="16988"/>
                </a:lnTo>
                <a:lnTo>
                  <a:pt x="145733" y="1714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13"/>
          <p:cNvSpPr/>
          <p:nvPr/>
        </p:nvSpPr>
        <p:spPr>
          <a:xfrm>
            <a:off x="2677477" y="1371600"/>
            <a:ext cx="145733" cy="8468"/>
          </a:xfrm>
          <a:custGeom>
            <a:avLst/>
            <a:gdLst/>
            <a:ahLst/>
            <a:cxnLst/>
            <a:rect l="0" t="0" r="0" b="0"/>
            <a:pathLst>
              <a:path w="145733" h="8468">
                <a:moveTo>
                  <a:pt x="0" y="0"/>
                </a:moveTo>
                <a:lnTo>
                  <a:pt x="53113" y="0"/>
                </a:lnTo>
                <a:lnTo>
                  <a:pt x="56364" y="952"/>
                </a:lnTo>
                <a:lnTo>
                  <a:pt x="59483" y="2540"/>
                </a:lnTo>
                <a:lnTo>
                  <a:pt x="62516" y="4550"/>
                </a:lnTo>
                <a:lnTo>
                  <a:pt x="66442" y="5891"/>
                </a:lnTo>
                <a:lnTo>
                  <a:pt x="70965" y="6785"/>
                </a:lnTo>
                <a:lnTo>
                  <a:pt x="75885" y="7380"/>
                </a:lnTo>
                <a:lnTo>
                  <a:pt x="80117" y="7778"/>
                </a:lnTo>
                <a:lnTo>
                  <a:pt x="83892" y="8042"/>
                </a:lnTo>
                <a:lnTo>
                  <a:pt x="87360" y="8219"/>
                </a:lnTo>
                <a:lnTo>
                  <a:pt x="93754" y="8415"/>
                </a:lnTo>
                <a:lnTo>
                  <a:pt x="96793" y="8467"/>
                </a:lnTo>
                <a:lnTo>
                  <a:pt x="99771" y="7550"/>
                </a:lnTo>
                <a:lnTo>
                  <a:pt x="102709" y="5986"/>
                </a:lnTo>
                <a:lnTo>
                  <a:pt x="105620" y="3990"/>
                </a:lnTo>
                <a:lnTo>
                  <a:pt x="108513" y="2660"/>
                </a:lnTo>
                <a:lnTo>
                  <a:pt x="111395" y="1773"/>
                </a:lnTo>
                <a:lnTo>
                  <a:pt x="114268" y="1182"/>
                </a:lnTo>
                <a:lnTo>
                  <a:pt x="117136" y="788"/>
                </a:lnTo>
                <a:lnTo>
                  <a:pt x="120001" y="525"/>
                </a:lnTo>
                <a:lnTo>
                  <a:pt x="122863" y="350"/>
                </a:lnTo>
                <a:lnTo>
                  <a:pt x="128583" y="155"/>
                </a:lnTo>
                <a:lnTo>
                  <a:pt x="136983" y="20"/>
                </a:lnTo>
                <a:lnTo>
                  <a:pt x="14573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14"/>
          <p:cNvSpPr/>
          <p:nvPr/>
        </p:nvSpPr>
        <p:spPr>
          <a:xfrm>
            <a:off x="2857500" y="1260157"/>
            <a:ext cx="149537" cy="171343"/>
          </a:xfrm>
          <a:custGeom>
            <a:avLst/>
            <a:gdLst/>
            <a:ahLst/>
            <a:cxnLst/>
            <a:rect l="0" t="0" r="0" b="0"/>
            <a:pathLst>
              <a:path w="149537" h="171343">
                <a:moveTo>
                  <a:pt x="42862" y="0"/>
                </a:moveTo>
                <a:lnTo>
                  <a:pt x="93143" y="0"/>
                </a:lnTo>
                <a:lnTo>
                  <a:pt x="97338" y="953"/>
                </a:lnTo>
                <a:lnTo>
                  <a:pt x="101087" y="2540"/>
                </a:lnTo>
                <a:lnTo>
                  <a:pt x="104538" y="4551"/>
                </a:lnTo>
                <a:lnTo>
                  <a:pt x="107792" y="5891"/>
                </a:lnTo>
                <a:lnTo>
                  <a:pt x="110914" y="6785"/>
                </a:lnTo>
                <a:lnTo>
                  <a:pt x="113947" y="7381"/>
                </a:lnTo>
                <a:lnTo>
                  <a:pt x="116922" y="8731"/>
                </a:lnTo>
                <a:lnTo>
                  <a:pt x="119858" y="10583"/>
                </a:lnTo>
                <a:lnTo>
                  <a:pt x="122768" y="12770"/>
                </a:lnTo>
                <a:lnTo>
                  <a:pt x="124708" y="15181"/>
                </a:lnTo>
                <a:lnTo>
                  <a:pt x="126001" y="17741"/>
                </a:lnTo>
                <a:lnTo>
                  <a:pt x="128076" y="24142"/>
                </a:lnTo>
                <a:lnTo>
                  <a:pt x="128360" y="27557"/>
                </a:lnTo>
                <a:lnTo>
                  <a:pt x="128436" y="29802"/>
                </a:lnTo>
                <a:lnTo>
                  <a:pt x="127534" y="32250"/>
                </a:lnTo>
                <a:lnTo>
                  <a:pt x="123991" y="37511"/>
                </a:lnTo>
                <a:lnTo>
                  <a:pt x="121713" y="39295"/>
                </a:lnTo>
                <a:lnTo>
                  <a:pt x="119242" y="40484"/>
                </a:lnTo>
                <a:lnTo>
                  <a:pt x="116642" y="41277"/>
                </a:lnTo>
                <a:lnTo>
                  <a:pt x="113956" y="42758"/>
                </a:lnTo>
                <a:lnTo>
                  <a:pt x="111213" y="44698"/>
                </a:lnTo>
                <a:lnTo>
                  <a:pt x="108432" y="46944"/>
                </a:lnTo>
                <a:lnTo>
                  <a:pt x="104673" y="49393"/>
                </a:lnTo>
                <a:lnTo>
                  <a:pt x="100262" y="51979"/>
                </a:lnTo>
                <a:lnTo>
                  <a:pt x="95416" y="54655"/>
                </a:lnTo>
                <a:lnTo>
                  <a:pt x="92186" y="57392"/>
                </a:lnTo>
                <a:lnTo>
                  <a:pt x="90032" y="60169"/>
                </a:lnTo>
                <a:lnTo>
                  <a:pt x="88596" y="62972"/>
                </a:lnTo>
                <a:lnTo>
                  <a:pt x="86686" y="64842"/>
                </a:lnTo>
                <a:lnTo>
                  <a:pt x="84461" y="66088"/>
                </a:lnTo>
                <a:lnTo>
                  <a:pt x="82025" y="66919"/>
                </a:lnTo>
                <a:lnTo>
                  <a:pt x="79448" y="67472"/>
                </a:lnTo>
                <a:lnTo>
                  <a:pt x="76778" y="67842"/>
                </a:lnTo>
                <a:lnTo>
                  <a:pt x="74045" y="68088"/>
                </a:lnTo>
                <a:lnTo>
                  <a:pt x="72223" y="69204"/>
                </a:lnTo>
                <a:lnTo>
                  <a:pt x="71009" y="70901"/>
                </a:lnTo>
                <a:lnTo>
                  <a:pt x="70199" y="72985"/>
                </a:lnTo>
                <a:lnTo>
                  <a:pt x="68707" y="74374"/>
                </a:lnTo>
                <a:lnTo>
                  <a:pt x="66759" y="75300"/>
                </a:lnTo>
                <a:lnTo>
                  <a:pt x="61341" y="76787"/>
                </a:lnTo>
                <a:lnTo>
                  <a:pt x="61849" y="76909"/>
                </a:lnTo>
                <a:lnTo>
                  <a:pt x="65209" y="77080"/>
                </a:lnTo>
                <a:lnTo>
                  <a:pt x="62954" y="77120"/>
                </a:lnTo>
                <a:lnTo>
                  <a:pt x="62924" y="77131"/>
                </a:lnTo>
                <a:lnTo>
                  <a:pt x="113114" y="77153"/>
                </a:lnTo>
                <a:lnTo>
                  <a:pt x="116367" y="78105"/>
                </a:lnTo>
                <a:lnTo>
                  <a:pt x="119488" y="79693"/>
                </a:lnTo>
                <a:lnTo>
                  <a:pt x="122521" y="81703"/>
                </a:lnTo>
                <a:lnTo>
                  <a:pt x="125495" y="83996"/>
                </a:lnTo>
                <a:lnTo>
                  <a:pt x="128431" y="86478"/>
                </a:lnTo>
                <a:lnTo>
                  <a:pt x="131340" y="89084"/>
                </a:lnTo>
                <a:lnTo>
                  <a:pt x="134233" y="90822"/>
                </a:lnTo>
                <a:lnTo>
                  <a:pt x="137113" y="91981"/>
                </a:lnTo>
                <a:lnTo>
                  <a:pt x="139986" y="92753"/>
                </a:lnTo>
                <a:lnTo>
                  <a:pt x="142854" y="94220"/>
                </a:lnTo>
                <a:lnTo>
                  <a:pt x="145718" y="96151"/>
                </a:lnTo>
                <a:lnTo>
                  <a:pt x="148580" y="98391"/>
                </a:lnTo>
                <a:lnTo>
                  <a:pt x="149536" y="100836"/>
                </a:lnTo>
                <a:lnTo>
                  <a:pt x="149221" y="103419"/>
                </a:lnTo>
                <a:lnTo>
                  <a:pt x="148058" y="106094"/>
                </a:lnTo>
                <a:lnTo>
                  <a:pt x="147283" y="108829"/>
                </a:lnTo>
                <a:lnTo>
                  <a:pt x="146766" y="111605"/>
                </a:lnTo>
                <a:lnTo>
                  <a:pt x="146421" y="114408"/>
                </a:lnTo>
                <a:lnTo>
                  <a:pt x="146192" y="117230"/>
                </a:lnTo>
                <a:lnTo>
                  <a:pt x="146038" y="120063"/>
                </a:lnTo>
                <a:lnTo>
                  <a:pt x="145936" y="122905"/>
                </a:lnTo>
                <a:lnTo>
                  <a:pt x="144916" y="125752"/>
                </a:lnTo>
                <a:lnTo>
                  <a:pt x="143283" y="128602"/>
                </a:lnTo>
                <a:lnTo>
                  <a:pt x="141242" y="131455"/>
                </a:lnTo>
                <a:lnTo>
                  <a:pt x="138928" y="134309"/>
                </a:lnTo>
                <a:lnTo>
                  <a:pt x="136434" y="137164"/>
                </a:lnTo>
                <a:lnTo>
                  <a:pt x="133818" y="140020"/>
                </a:lnTo>
                <a:lnTo>
                  <a:pt x="128372" y="145734"/>
                </a:lnTo>
                <a:lnTo>
                  <a:pt x="125586" y="148591"/>
                </a:lnTo>
                <a:lnTo>
                  <a:pt x="121824" y="151448"/>
                </a:lnTo>
                <a:lnTo>
                  <a:pt x="117411" y="154305"/>
                </a:lnTo>
                <a:lnTo>
                  <a:pt x="112564" y="157163"/>
                </a:lnTo>
                <a:lnTo>
                  <a:pt x="108380" y="159068"/>
                </a:lnTo>
                <a:lnTo>
                  <a:pt x="104638" y="160338"/>
                </a:lnTo>
                <a:lnTo>
                  <a:pt x="101191" y="161184"/>
                </a:lnTo>
                <a:lnTo>
                  <a:pt x="96988" y="161749"/>
                </a:lnTo>
                <a:lnTo>
                  <a:pt x="92281" y="162125"/>
                </a:lnTo>
                <a:lnTo>
                  <a:pt x="87238" y="162376"/>
                </a:lnTo>
                <a:lnTo>
                  <a:pt x="82924" y="163496"/>
                </a:lnTo>
                <a:lnTo>
                  <a:pt x="79095" y="165195"/>
                </a:lnTo>
                <a:lnTo>
                  <a:pt x="75590" y="167280"/>
                </a:lnTo>
                <a:lnTo>
                  <a:pt x="71348" y="168670"/>
                </a:lnTo>
                <a:lnTo>
                  <a:pt x="66615" y="169597"/>
                </a:lnTo>
                <a:lnTo>
                  <a:pt x="61555" y="170214"/>
                </a:lnTo>
                <a:lnTo>
                  <a:pt x="57229" y="170626"/>
                </a:lnTo>
                <a:lnTo>
                  <a:pt x="53393" y="170901"/>
                </a:lnTo>
                <a:lnTo>
                  <a:pt x="49882" y="171084"/>
                </a:lnTo>
                <a:lnTo>
                  <a:pt x="40902" y="171287"/>
                </a:lnTo>
                <a:lnTo>
                  <a:pt x="35840" y="171342"/>
                </a:lnTo>
                <a:lnTo>
                  <a:pt x="31513" y="170425"/>
                </a:lnTo>
                <a:lnTo>
                  <a:pt x="27676" y="168862"/>
                </a:lnTo>
                <a:lnTo>
                  <a:pt x="24166" y="166867"/>
                </a:lnTo>
                <a:lnTo>
                  <a:pt x="20873" y="165537"/>
                </a:lnTo>
                <a:lnTo>
                  <a:pt x="17725" y="164651"/>
                </a:lnTo>
                <a:lnTo>
                  <a:pt x="10380" y="163228"/>
                </a:lnTo>
                <a:lnTo>
                  <a:pt x="6836" y="163033"/>
                </a:lnTo>
                <a:lnTo>
                  <a:pt x="0" y="16287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15"/>
          <p:cNvSpPr/>
          <p:nvPr/>
        </p:nvSpPr>
        <p:spPr>
          <a:xfrm>
            <a:off x="2986087" y="1294447"/>
            <a:ext cx="188596" cy="308611"/>
          </a:xfrm>
          <a:custGeom>
            <a:avLst/>
            <a:gdLst/>
            <a:ahLst/>
            <a:cxnLst/>
            <a:rect l="0" t="0" r="0" b="0"/>
            <a:pathLst>
              <a:path w="188596" h="308611">
                <a:moveTo>
                  <a:pt x="188595" y="0"/>
                </a:moveTo>
                <a:lnTo>
                  <a:pt x="188595" y="12770"/>
                </a:lnTo>
                <a:lnTo>
                  <a:pt x="186055" y="20281"/>
                </a:lnTo>
                <a:lnTo>
                  <a:pt x="181751" y="29016"/>
                </a:lnTo>
                <a:lnTo>
                  <a:pt x="176663" y="36074"/>
                </a:lnTo>
                <a:lnTo>
                  <a:pt x="173767" y="42385"/>
                </a:lnTo>
                <a:lnTo>
                  <a:pt x="171527" y="49318"/>
                </a:lnTo>
                <a:lnTo>
                  <a:pt x="167357" y="58749"/>
                </a:lnTo>
                <a:lnTo>
                  <a:pt x="159654" y="74769"/>
                </a:lnTo>
                <a:lnTo>
                  <a:pt x="155966" y="80326"/>
                </a:lnTo>
                <a:lnTo>
                  <a:pt x="151602" y="85936"/>
                </a:lnTo>
                <a:lnTo>
                  <a:pt x="146788" y="91580"/>
                </a:lnTo>
                <a:lnTo>
                  <a:pt x="142626" y="97249"/>
                </a:lnTo>
                <a:lnTo>
                  <a:pt x="138899" y="102932"/>
                </a:lnTo>
                <a:lnTo>
                  <a:pt x="135462" y="108627"/>
                </a:lnTo>
                <a:lnTo>
                  <a:pt x="131266" y="114328"/>
                </a:lnTo>
                <a:lnTo>
                  <a:pt x="126563" y="120034"/>
                </a:lnTo>
                <a:lnTo>
                  <a:pt x="121523" y="125742"/>
                </a:lnTo>
                <a:lnTo>
                  <a:pt x="117210" y="131453"/>
                </a:lnTo>
                <a:lnTo>
                  <a:pt x="113383" y="137166"/>
                </a:lnTo>
                <a:lnTo>
                  <a:pt x="109879" y="142879"/>
                </a:lnTo>
                <a:lnTo>
                  <a:pt x="105637" y="148592"/>
                </a:lnTo>
                <a:lnTo>
                  <a:pt x="100905" y="154307"/>
                </a:lnTo>
                <a:lnTo>
                  <a:pt x="95845" y="160021"/>
                </a:lnTo>
                <a:lnTo>
                  <a:pt x="91519" y="165736"/>
                </a:lnTo>
                <a:lnTo>
                  <a:pt x="87683" y="171451"/>
                </a:lnTo>
                <a:lnTo>
                  <a:pt x="84173" y="177165"/>
                </a:lnTo>
                <a:lnTo>
                  <a:pt x="80880" y="182880"/>
                </a:lnTo>
                <a:lnTo>
                  <a:pt x="74681" y="194310"/>
                </a:lnTo>
                <a:lnTo>
                  <a:pt x="70743" y="199073"/>
                </a:lnTo>
                <a:lnTo>
                  <a:pt x="66212" y="203200"/>
                </a:lnTo>
                <a:lnTo>
                  <a:pt x="61286" y="206904"/>
                </a:lnTo>
                <a:lnTo>
                  <a:pt x="58002" y="211279"/>
                </a:lnTo>
                <a:lnTo>
                  <a:pt x="55813" y="216100"/>
                </a:lnTo>
                <a:lnTo>
                  <a:pt x="54354" y="221219"/>
                </a:lnTo>
                <a:lnTo>
                  <a:pt x="52428" y="226537"/>
                </a:lnTo>
                <a:lnTo>
                  <a:pt x="50192" y="231987"/>
                </a:lnTo>
                <a:lnTo>
                  <a:pt x="47749" y="237526"/>
                </a:lnTo>
                <a:lnTo>
                  <a:pt x="42494" y="246220"/>
                </a:lnTo>
                <a:lnTo>
                  <a:pt x="36984" y="253258"/>
                </a:lnTo>
                <a:lnTo>
                  <a:pt x="31360" y="259562"/>
                </a:lnTo>
                <a:lnTo>
                  <a:pt x="29479" y="263529"/>
                </a:lnTo>
                <a:lnTo>
                  <a:pt x="27389" y="273016"/>
                </a:lnTo>
                <a:lnTo>
                  <a:pt x="25880" y="276308"/>
                </a:lnTo>
                <a:lnTo>
                  <a:pt x="23920" y="278503"/>
                </a:lnTo>
                <a:lnTo>
                  <a:pt x="19204" y="281894"/>
                </a:lnTo>
                <a:lnTo>
                  <a:pt x="13932" y="286576"/>
                </a:lnTo>
                <a:lnTo>
                  <a:pt x="8415" y="291832"/>
                </a:lnTo>
                <a:lnTo>
                  <a:pt x="1662" y="298417"/>
                </a:lnTo>
                <a:lnTo>
                  <a:pt x="1108" y="299910"/>
                </a:lnTo>
                <a:lnTo>
                  <a:pt x="0" y="30861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16"/>
          <p:cNvSpPr/>
          <p:nvPr/>
        </p:nvSpPr>
        <p:spPr>
          <a:xfrm>
            <a:off x="3131819" y="1440189"/>
            <a:ext cx="222886" cy="128576"/>
          </a:xfrm>
          <a:custGeom>
            <a:avLst/>
            <a:gdLst/>
            <a:ahLst/>
            <a:cxnLst/>
            <a:rect l="0" t="0" r="0" b="0"/>
            <a:pathLst>
              <a:path w="222886" h="128576">
                <a:moveTo>
                  <a:pt x="0" y="17136"/>
                </a:moveTo>
                <a:lnTo>
                  <a:pt x="7381" y="9755"/>
                </a:lnTo>
                <a:lnTo>
                  <a:pt x="13123" y="9093"/>
                </a:lnTo>
                <a:lnTo>
                  <a:pt x="17321" y="8916"/>
                </a:lnTo>
                <a:lnTo>
                  <a:pt x="20120" y="7846"/>
                </a:lnTo>
                <a:lnTo>
                  <a:pt x="21986" y="6180"/>
                </a:lnTo>
                <a:lnTo>
                  <a:pt x="23230" y="4117"/>
                </a:lnTo>
                <a:lnTo>
                  <a:pt x="25964" y="2741"/>
                </a:lnTo>
                <a:lnTo>
                  <a:pt x="29692" y="1824"/>
                </a:lnTo>
                <a:lnTo>
                  <a:pt x="34082" y="1213"/>
                </a:lnTo>
                <a:lnTo>
                  <a:pt x="37962" y="806"/>
                </a:lnTo>
                <a:lnTo>
                  <a:pt x="44812" y="353"/>
                </a:lnTo>
                <a:lnTo>
                  <a:pt x="53572" y="152"/>
                </a:lnTo>
                <a:lnTo>
                  <a:pt x="79634" y="0"/>
                </a:lnTo>
                <a:lnTo>
                  <a:pt x="82617" y="949"/>
                </a:lnTo>
                <a:lnTo>
                  <a:pt x="88471" y="4544"/>
                </a:lnTo>
                <a:lnTo>
                  <a:pt x="91366" y="6836"/>
                </a:lnTo>
                <a:lnTo>
                  <a:pt x="94249" y="9317"/>
                </a:lnTo>
                <a:lnTo>
                  <a:pt x="97122" y="11923"/>
                </a:lnTo>
                <a:lnTo>
                  <a:pt x="99038" y="14613"/>
                </a:lnTo>
                <a:lnTo>
                  <a:pt x="100316" y="17359"/>
                </a:lnTo>
                <a:lnTo>
                  <a:pt x="101167" y="20142"/>
                </a:lnTo>
                <a:lnTo>
                  <a:pt x="101735" y="22950"/>
                </a:lnTo>
                <a:lnTo>
                  <a:pt x="102114" y="25774"/>
                </a:lnTo>
                <a:lnTo>
                  <a:pt x="102721" y="32600"/>
                </a:lnTo>
                <a:lnTo>
                  <a:pt x="102804" y="36074"/>
                </a:lnTo>
                <a:lnTo>
                  <a:pt x="102826" y="38334"/>
                </a:lnTo>
                <a:lnTo>
                  <a:pt x="101888" y="40793"/>
                </a:lnTo>
                <a:lnTo>
                  <a:pt x="100311" y="43384"/>
                </a:lnTo>
                <a:lnTo>
                  <a:pt x="98306" y="46065"/>
                </a:lnTo>
                <a:lnTo>
                  <a:pt x="96970" y="48804"/>
                </a:lnTo>
                <a:lnTo>
                  <a:pt x="96080" y="51583"/>
                </a:lnTo>
                <a:lnTo>
                  <a:pt x="95486" y="54388"/>
                </a:lnTo>
                <a:lnTo>
                  <a:pt x="94137" y="58163"/>
                </a:lnTo>
                <a:lnTo>
                  <a:pt x="92286" y="62585"/>
                </a:lnTo>
                <a:lnTo>
                  <a:pt x="90099" y="67437"/>
                </a:lnTo>
                <a:lnTo>
                  <a:pt x="87689" y="71625"/>
                </a:lnTo>
                <a:lnTo>
                  <a:pt x="85129" y="75369"/>
                </a:lnTo>
                <a:lnTo>
                  <a:pt x="82471" y="78818"/>
                </a:lnTo>
                <a:lnTo>
                  <a:pt x="79746" y="81117"/>
                </a:lnTo>
                <a:lnTo>
                  <a:pt x="76976" y="82650"/>
                </a:lnTo>
                <a:lnTo>
                  <a:pt x="74178" y="83672"/>
                </a:lnTo>
                <a:lnTo>
                  <a:pt x="72312" y="85306"/>
                </a:lnTo>
                <a:lnTo>
                  <a:pt x="71068" y="87347"/>
                </a:lnTo>
                <a:lnTo>
                  <a:pt x="70239" y="89661"/>
                </a:lnTo>
                <a:lnTo>
                  <a:pt x="68734" y="92156"/>
                </a:lnTo>
                <a:lnTo>
                  <a:pt x="66778" y="94771"/>
                </a:lnTo>
                <a:lnTo>
                  <a:pt x="61345" y="101263"/>
                </a:lnTo>
                <a:lnTo>
                  <a:pt x="58062" y="104690"/>
                </a:lnTo>
                <a:lnTo>
                  <a:pt x="51551" y="111316"/>
                </a:lnTo>
                <a:lnTo>
                  <a:pt x="51487" y="113921"/>
                </a:lnTo>
                <a:lnTo>
                  <a:pt x="51439" y="119649"/>
                </a:lnTo>
                <a:lnTo>
                  <a:pt x="53977" y="122387"/>
                </a:lnTo>
                <a:lnTo>
                  <a:pt x="55987" y="124451"/>
                </a:lnTo>
                <a:lnTo>
                  <a:pt x="58280" y="125827"/>
                </a:lnTo>
                <a:lnTo>
                  <a:pt x="65105" y="127763"/>
                </a:lnTo>
                <a:lnTo>
                  <a:pt x="67036" y="128216"/>
                </a:lnTo>
                <a:lnTo>
                  <a:pt x="72674" y="128471"/>
                </a:lnTo>
                <a:lnTo>
                  <a:pt x="92465" y="128572"/>
                </a:lnTo>
                <a:lnTo>
                  <a:pt x="101738" y="128575"/>
                </a:lnTo>
                <a:lnTo>
                  <a:pt x="106878" y="127624"/>
                </a:lnTo>
                <a:lnTo>
                  <a:pt x="112210" y="126037"/>
                </a:lnTo>
                <a:lnTo>
                  <a:pt x="117669" y="124026"/>
                </a:lnTo>
                <a:lnTo>
                  <a:pt x="123214" y="122686"/>
                </a:lnTo>
                <a:lnTo>
                  <a:pt x="128815" y="121793"/>
                </a:lnTo>
                <a:lnTo>
                  <a:pt x="134455" y="121197"/>
                </a:lnTo>
                <a:lnTo>
                  <a:pt x="140119" y="120800"/>
                </a:lnTo>
                <a:lnTo>
                  <a:pt x="145801" y="120535"/>
                </a:lnTo>
                <a:lnTo>
                  <a:pt x="151493" y="120359"/>
                </a:lnTo>
                <a:lnTo>
                  <a:pt x="157193" y="119288"/>
                </a:lnTo>
                <a:lnTo>
                  <a:pt x="162898" y="117622"/>
                </a:lnTo>
                <a:lnTo>
                  <a:pt x="168606" y="115559"/>
                </a:lnTo>
                <a:lnTo>
                  <a:pt x="174317" y="114184"/>
                </a:lnTo>
                <a:lnTo>
                  <a:pt x="180029" y="113267"/>
                </a:lnTo>
                <a:lnTo>
                  <a:pt x="185742" y="112656"/>
                </a:lnTo>
                <a:lnTo>
                  <a:pt x="190503" y="112248"/>
                </a:lnTo>
                <a:lnTo>
                  <a:pt x="194630" y="111976"/>
                </a:lnTo>
                <a:lnTo>
                  <a:pt x="201755" y="111675"/>
                </a:lnTo>
                <a:lnTo>
                  <a:pt x="211121" y="111505"/>
                </a:lnTo>
                <a:lnTo>
                  <a:pt x="222885" y="11143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17"/>
          <p:cNvSpPr/>
          <p:nvPr/>
        </p:nvSpPr>
        <p:spPr>
          <a:xfrm>
            <a:off x="3517582" y="1405890"/>
            <a:ext cx="240031" cy="1"/>
          </a:xfrm>
          <a:custGeom>
            <a:avLst/>
            <a:gdLst/>
            <a:ahLst/>
            <a:cxnLst/>
            <a:rect l="0" t="0" r="0" b="0"/>
            <a:pathLst>
              <a:path w="240031" h="1">
                <a:moveTo>
                  <a:pt x="0" y="0"/>
                </a:moveTo>
                <a:lnTo>
                  <a:pt x="24003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18"/>
          <p:cNvSpPr/>
          <p:nvPr/>
        </p:nvSpPr>
        <p:spPr>
          <a:xfrm>
            <a:off x="3560445" y="1474469"/>
            <a:ext cx="248603" cy="8574"/>
          </a:xfrm>
          <a:custGeom>
            <a:avLst/>
            <a:gdLst/>
            <a:ahLst/>
            <a:cxnLst/>
            <a:rect l="0" t="0" r="0" b="0"/>
            <a:pathLst>
              <a:path w="248603" h="8574">
                <a:moveTo>
                  <a:pt x="0" y="0"/>
                </a:moveTo>
                <a:lnTo>
                  <a:pt x="4938" y="0"/>
                </a:lnTo>
                <a:lnTo>
                  <a:pt x="2830" y="0"/>
                </a:lnTo>
                <a:lnTo>
                  <a:pt x="178251" y="0"/>
                </a:lnTo>
                <a:lnTo>
                  <a:pt x="183604" y="953"/>
                </a:lnTo>
                <a:lnTo>
                  <a:pt x="189078" y="2541"/>
                </a:lnTo>
                <a:lnTo>
                  <a:pt x="194631" y="4551"/>
                </a:lnTo>
                <a:lnTo>
                  <a:pt x="200239" y="5892"/>
                </a:lnTo>
                <a:lnTo>
                  <a:pt x="205883" y="6786"/>
                </a:lnTo>
                <a:lnTo>
                  <a:pt x="211550" y="7381"/>
                </a:lnTo>
                <a:lnTo>
                  <a:pt x="216281" y="7779"/>
                </a:lnTo>
                <a:lnTo>
                  <a:pt x="220387" y="8043"/>
                </a:lnTo>
                <a:lnTo>
                  <a:pt x="227489" y="8338"/>
                </a:lnTo>
                <a:lnTo>
                  <a:pt x="236843" y="8503"/>
                </a:lnTo>
                <a:lnTo>
                  <a:pt x="248602" y="857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19"/>
          <p:cNvSpPr/>
          <p:nvPr/>
        </p:nvSpPr>
        <p:spPr>
          <a:xfrm>
            <a:off x="3980497" y="1423035"/>
            <a:ext cx="154306" cy="8573"/>
          </a:xfrm>
          <a:custGeom>
            <a:avLst/>
            <a:gdLst/>
            <a:ahLst/>
            <a:cxnLst/>
            <a:rect l="0" t="0" r="0" b="0"/>
            <a:pathLst>
              <a:path w="154306" h="8573">
                <a:moveTo>
                  <a:pt x="0" y="0"/>
                </a:moveTo>
                <a:lnTo>
                  <a:pt x="20151" y="0"/>
                </a:lnTo>
                <a:lnTo>
                  <a:pt x="22959" y="952"/>
                </a:lnTo>
                <a:lnTo>
                  <a:pt x="25784" y="2540"/>
                </a:lnTo>
                <a:lnTo>
                  <a:pt x="28619" y="4550"/>
                </a:lnTo>
                <a:lnTo>
                  <a:pt x="31462" y="5891"/>
                </a:lnTo>
                <a:lnTo>
                  <a:pt x="34310" y="6785"/>
                </a:lnTo>
                <a:lnTo>
                  <a:pt x="37160" y="7380"/>
                </a:lnTo>
                <a:lnTo>
                  <a:pt x="40966" y="7778"/>
                </a:lnTo>
                <a:lnTo>
                  <a:pt x="45408" y="8042"/>
                </a:lnTo>
                <a:lnTo>
                  <a:pt x="55424" y="8337"/>
                </a:lnTo>
                <a:lnTo>
                  <a:pt x="92837" y="8568"/>
                </a:lnTo>
                <a:lnTo>
                  <a:pt x="154305" y="85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20"/>
          <p:cNvSpPr/>
          <p:nvPr/>
        </p:nvSpPr>
        <p:spPr>
          <a:xfrm>
            <a:off x="4237672" y="1328737"/>
            <a:ext cx="77154" cy="257176"/>
          </a:xfrm>
          <a:custGeom>
            <a:avLst/>
            <a:gdLst/>
            <a:ahLst/>
            <a:cxnLst/>
            <a:rect l="0" t="0" r="0" b="0"/>
            <a:pathLst>
              <a:path w="77154" h="257176">
                <a:moveTo>
                  <a:pt x="0" y="0"/>
                </a:moveTo>
                <a:lnTo>
                  <a:pt x="0" y="20400"/>
                </a:lnTo>
                <a:lnTo>
                  <a:pt x="953" y="23125"/>
                </a:lnTo>
                <a:lnTo>
                  <a:pt x="2540" y="25894"/>
                </a:lnTo>
                <a:lnTo>
                  <a:pt x="4551" y="28693"/>
                </a:lnTo>
                <a:lnTo>
                  <a:pt x="5891" y="32463"/>
                </a:lnTo>
                <a:lnTo>
                  <a:pt x="6785" y="36882"/>
                </a:lnTo>
                <a:lnTo>
                  <a:pt x="7381" y="41733"/>
                </a:lnTo>
                <a:lnTo>
                  <a:pt x="8043" y="49663"/>
                </a:lnTo>
                <a:lnTo>
                  <a:pt x="8337" y="57315"/>
                </a:lnTo>
                <a:lnTo>
                  <a:pt x="8468" y="67066"/>
                </a:lnTo>
                <a:lnTo>
                  <a:pt x="9455" y="71381"/>
                </a:lnTo>
                <a:lnTo>
                  <a:pt x="11066" y="75210"/>
                </a:lnTo>
                <a:lnTo>
                  <a:pt x="13092" y="78715"/>
                </a:lnTo>
                <a:lnTo>
                  <a:pt x="14444" y="82957"/>
                </a:lnTo>
                <a:lnTo>
                  <a:pt x="15344" y="87689"/>
                </a:lnTo>
                <a:lnTo>
                  <a:pt x="15944" y="92750"/>
                </a:lnTo>
                <a:lnTo>
                  <a:pt x="16345" y="98028"/>
                </a:lnTo>
                <a:lnTo>
                  <a:pt x="16611" y="103452"/>
                </a:lnTo>
                <a:lnTo>
                  <a:pt x="16789" y="108973"/>
                </a:lnTo>
                <a:lnTo>
                  <a:pt x="17860" y="114559"/>
                </a:lnTo>
                <a:lnTo>
                  <a:pt x="19527" y="120188"/>
                </a:lnTo>
                <a:lnTo>
                  <a:pt x="21591" y="125845"/>
                </a:lnTo>
                <a:lnTo>
                  <a:pt x="23919" y="130569"/>
                </a:lnTo>
                <a:lnTo>
                  <a:pt x="26423" y="134671"/>
                </a:lnTo>
                <a:lnTo>
                  <a:pt x="29046" y="138358"/>
                </a:lnTo>
                <a:lnTo>
                  <a:pt x="30794" y="142721"/>
                </a:lnTo>
                <a:lnTo>
                  <a:pt x="31959" y="147535"/>
                </a:lnTo>
                <a:lnTo>
                  <a:pt x="32737" y="152649"/>
                </a:lnTo>
                <a:lnTo>
                  <a:pt x="33254" y="157964"/>
                </a:lnTo>
                <a:lnTo>
                  <a:pt x="33599" y="163412"/>
                </a:lnTo>
                <a:lnTo>
                  <a:pt x="33830" y="168949"/>
                </a:lnTo>
                <a:lnTo>
                  <a:pt x="34936" y="173593"/>
                </a:lnTo>
                <a:lnTo>
                  <a:pt x="36626" y="177641"/>
                </a:lnTo>
                <a:lnTo>
                  <a:pt x="38704" y="181292"/>
                </a:lnTo>
                <a:lnTo>
                  <a:pt x="43555" y="190429"/>
                </a:lnTo>
                <a:lnTo>
                  <a:pt x="46181" y="195533"/>
                </a:lnTo>
                <a:lnTo>
                  <a:pt x="47933" y="199888"/>
                </a:lnTo>
                <a:lnTo>
                  <a:pt x="49878" y="207267"/>
                </a:lnTo>
                <a:lnTo>
                  <a:pt x="50743" y="213721"/>
                </a:lnTo>
                <a:lnTo>
                  <a:pt x="50974" y="216776"/>
                </a:lnTo>
                <a:lnTo>
                  <a:pt x="52080" y="219765"/>
                </a:lnTo>
                <a:lnTo>
                  <a:pt x="53770" y="222710"/>
                </a:lnTo>
                <a:lnTo>
                  <a:pt x="55850" y="225626"/>
                </a:lnTo>
                <a:lnTo>
                  <a:pt x="58159" y="231406"/>
                </a:lnTo>
                <a:lnTo>
                  <a:pt x="58775" y="234280"/>
                </a:lnTo>
                <a:lnTo>
                  <a:pt x="60139" y="236197"/>
                </a:lnTo>
                <a:lnTo>
                  <a:pt x="62000" y="237475"/>
                </a:lnTo>
                <a:lnTo>
                  <a:pt x="64193" y="238327"/>
                </a:lnTo>
                <a:lnTo>
                  <a:pt x="65656" y="239847"/>
                </a:lnTo>
                <a:lnTo>
                  <a:pt x="66630" y="241813"/>
                </a:lnTo>
                <a:lnTo>
                  <a:pt x="68195" y="247261"/>
                </a:lnTo>
                <a:lnTo>
                  <a:pt x="69276" y="248661"/>
                </a:lnTo>
                <a:lnTo>
                  <a:pt x="70949" y="250546"/>
                </a:lnTo>
                <a:lnTo>
                  <a:pt x="77153" y="25717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21"/>
          <p:cNvSpPr/>
          <p:nvPr/>
        </p:nvSpPr>
        <p:spPr>
          <a:xfrm>
            <a:off x="4391977" y="1543050"/>
            <a:ext cx="17146" cy="17145"/>
          </a:xfrm>
          <a:custGeom>
            <a:avLst/>
            <a:gdLst/>
            <a:ahLst/>
            <a:cxnLst/>
            <a:rect l="0" t="0" r="0" b="0"/>
            <a:pathLst>
              <a:path w="17146" h="17145">
                <a:moveTo>
                  <a:pt x="0" y="17144"/>
                </a:moveTo>
                <a:lnTo>
                  <a:pt x="0" y="12594"/>
                </a:lnTo>
                <a:lnTo>
                  <a:pt x="953" y="11253"/>
                </a:lnTo>
                <a:lnTo>
                  <a:pt x="2540" y="10360"/>
                </a:lnTo>
                <a:lnTo>
                  <a:pt x="4551" y="9764"/>
                </a:lnTo>
                <a:lnTo>
                  <a:pt x="5892" y="8414"/>
                </a:lnTo>
                <a:lnTo>
                  <a:pt x="6785" y="6562"/>
                </a:lnTo>
                <a:lnTo>
                  <a:pt x="7381" y="4374"/>
                </a:lnTo>
                <a:lnTo>
                  <a:pt x="8731" y="2916"/>
                </a:lnTo>
                <a:lnTo>
                  <a:pt x="10583" y="1944"/>
                </a:lnTo>
                <a:lnTo>
                  <a:pt x="1714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22"/>
          <p:cNvSpPr/>
          <p:nvPr/>
        </p:nvSpPr>
        <p:spPr>
          <a:xfrm>
            <a:off x="4486278" y="1294447"/>
            <a:ext cx="265689" cy="274317"/>
          </a:xfrm>
          <a:custGeom>
            <a:avLst/>
            <a:gdLst/>
            <a:ahLst/>
            <a:cxnLst/>
            <a:rect l="0" t="0" r="0" b="0"/>
            <a:pathLst>
              <a:path w="265689" h="274317">
                <a:moveTo>
                  <a:pt x="162874" y="0"/>
                </a:moveTo>
                <a:lnTo>
                  <a:pt x="142475" y="0"/>
                </a:lnTo>
                <a:lnTo>
                  <a:pt x="134440" y="2540"/>
                </a:lnTo>
                <a:lnTo>
                  <a:pt x="129630" y="4551"/>
                </a:lnTo>
                <a:lnTo>
                  <a:pt x="121746" y="6785"/>
                </a:lnTo>
                <a:lnTo>
                  <a:pt x="118311" y="7381"/>
                </a:lnTo>
                <a:lnTo>
                  <a:pt x="113162" y="8731"/>
                </a:lnTo>
                <a:lnTo>
                  <a:pt x="106873" y="10583"/>
                </a:lnTo>
                <a:lnTo>
                  <a:pt x="99823" y="12770"/>
                </a:lnTo>
                <a:lnTo>
                  <a:pt x="94170" y="15181"/>
                </a:lnTo>
                <a:lnTo>
                  <a:pt x="89449" y="17741"/>
                </a:lnTo>
                <a:lnTo>
                  <a:pt x="85349" y="20400"/>
                </a:lnTo>
                <a:lnTo>
                  <a:pt x="80711" y="22172"/>
                </a:lnTo>
                <a:lnTo>
                  <a:pt x="75713" y="23354"/>
                </a:lnTo>
                <a:lnTo>
                  <a:pt x="70477" y="24142"/>
                </a:lnTo>
                <a:lnTo>
                  <a:pt x="65081" y="24667"/>
                </a:lnTo>
                <a:lnTo>
                  <a:pt x="59579" y="25017"/>
                </a:lnTo>
                <a:lnTo>
                  <a:pt x="49338" y="25406"/>
                </a:lnTo>
                <a:lnTo>
                  <a:pt x="41611" y="25579"/>
                </a:lnTo>
                <a:lnTo>
                  <a:pt x="7" y="25718"/>
                </a:lnTo>
                <a:lnTo>
                  <a:pt x="0" y="30268"/>
                </a:lnTo>
                <a:lnTo>
                  <a:pt x="951" y="31609"/>
                </a:lnTo>
                <a:lnTo>
                  <a:pt x="2538" y="32503"/>
                </a:lnTo>
                <a:lnTo>
                  <a:pt x="4548" y="33098"/>
                </a:lnTo>
                <a:lnTo>
                  <a:pt x="5888" y="34448"/>
                </a:lnTo>
                <a:lnTo>
                  <a:pt x="6782" y="36300"/>
                </a:lnTo>
                <a:lnTo>
                  <a:pt x="7775" y="40899"/>
                </a:lnTo>
                <a:lnTo>
                  <a:pt x="8334" y="48842"/>
                </a:lnTo>
                <a:lnTo>
                  <a:pt x="8464" y="54410"/>
                </a:lnTo>
                <a:lnTo>
                  <a:pt x="8569" y="135810"/>
                </a:lnTo>
                <a:lnTo>
                  <a:pt x="15354" y="143767"/>
                </a:lnTo>
                <a:lnTo>
                  <a:pt x="17111" y="145698"/>
                </a:lnTo>
                <a:lnTo>
                  <a:pt x="21683" y="145722"/>
                </a:lnTo>
                <a:lnTo>
                  <a:pt x="23980" y="144773"/>
                </a:lnTo>
                <a:lnTo>
                  <a:pt x="31762" y="139839"/>
                </a:lnTo>
                <a:lnTo>
                  <a:pt x="37292" y="138351"/>
                </a:lnTo>
                <a:lnTo>
                  <a:pt x="45465" y="135149"/>
                </a:lnTo>
                <a:lnTo>
                  <a:pt x="50311" y="132962"/>
                </a:lnTo>
                <a:lnTo>
                  <a:pt x="55447" y="131504"/>
                </a:lnTo>
                <a:lnTo>
                  <a:pt x="60776" y="130532"/>
                </a:lnTo>
                <a:lnTo>
                  <a:pt x="66234" y="129884"/>
                </a:lnTo>
                <a:lnTo>
                  <a:pt x="71777" y="128499"/>
                </a:lnTo>
                <a:lnTo>
                  <a:pt x="77377" y="126624"/>
                </a:lnTo>
                <a:lnTo>
                  <a:pt x="83016" y="124421"/>
                </a:lnTo>
                <a:lnTo>
                  <a:pt x="88681" y="122000"/>
                </a:lnTo>
                <a:lnTo>
                  <a:pt x="100054" y="116770"/>
                </a:lnTo>
                <a:lnTo>
                  <a:pt x="106707" y="114994"/>
                </a:lnTo>
                <a:lnTo>
                  <a:pt x="113999" y="113810"/>
                </a:lnTo>
                <a:lnTo>
                  <a:pt x="121718" y="113021"/>
                </a:lnTo>
                <a:lnTo>
                  <a:pt x="128769" y="112495"/>
                </a:lnTo>
                <a:lnTo>
                  <a:pt x="135375" y="112144"/>
                </a:lnTo>
                <a:lnTo>
                  <a:pt x="141684" y="111910"/>
                </a:lnTo>
                <a:lnTo>
                  <a:pt x="147795" y="112707"/>
                </a:lnTo>
                <a:lnTo>
                  <a:pt x="153774" y="114190"/>
                </a:lnTo>
                <a:lnTo>
                  <a:pt x="159665" y="116132"/>
                </a:lnTo>
                <a:lnTo>
                  <a:pt x="165497" y="117426"/>
                </a:lnTo>
                <a:lnTo>
                  <a:pt x="171290" y="118289"/>
                </a:lnTo>
                <a:lnTo>
                  <a:pt x="177057" y="118864"/>
                </a:lnTo>
                <a:lnTo>
                  <a:pt x="183759" y="120201"/>
                </a:lnTo>
                <a:lnTo>
                  <a:pt x="191085" y="122044"/>
                </a:lnTo>
                <a:lnTo>
                  <a:pt x="198827" y="124225"/>
                </a:lnTo>
                <a:lnTo>
                  <a:pt x="204940" y="126632"/>
                </a:lnTo>
                <a:lnTo>
                  <a:pt x="209968" y="129189"/>
                </a:lnTo>
                <a:lnTo>
                  <a:pt x="214272" y="131846"/>
                </a:lnTo>
                <a:lnTo>
                  <a:pt x="219047" y="134570"/>
                </a:lnTo>
                <a:lnTo>
                  <a:pt x="229432" y="140136"/>
                </a:lnTo>
                <a:lnTo>
                  <a:pt x="245989" y="148625"/>
                </a:lnTo>
                <a:lnTo>
                  <a:pt x="250669" y="152423"/>
                </a:lnTo>
                <a:lnTo>
                  <a:pt x="254742" y="156861"/>
                </a:lnTo>
                <a:lnTo>
                  <a:pt x="258409" y="161724"/>
                </a:lnTo>
                <a:lnTo>
                  <a:pt x="262484" y="169667"/>
                </a:lnTo>
                <a:lnTo>
                  <a:pt x="264295" y="177325"/>
                </a:lnTo>
                <a:lnTo>
                  <a:pt x="264778" y="182034"/>
                </a:lnTo>
                <a:lnTo>
                  <a:pt x="265315" y="191394"/>
                </a:lnTo>
                <a:lnTo>
                  <a:pt x="265554" y="198729"/>
                </a:lnTo>
                <a:lnTo>
                  <a:pt x="265688" y="212764"/>
                </a:lnTo>
                <a:lnTo>
                  <a:pt x="264754" y="217090"/>
                </a:lnTo>
                <a:lnTo>
                  <a:pt x="261177" y="224437"/>
                </a:lnTo>
                <a:lnTo>
                  <a:pt x="256412" y="230877"/>
                </a:lnTo>
                <a:lnTo>
                  <a:pt x="250166" y="237867"/>
                </a:lnTo>
                <a:lnTo>
                  <a:pt x="241040" y="247324"/>
                </a:lnTo>
                <a:lnTo>
                  <a:pt x="234988" y="250608"/>
                </a:lnTo>
                <a:lnTo>
                  <a:pt x="228095" y="252797"/>
                </a:lnTo>
                <a:lnTo>
                  <a:pt x="220642" y="254256"/>
                </a:lnTo>
                <a:lnTo>
                  <a:pt x="213768" y="256182"/>
                </a:lnTo>
                <a:lnTo>
                  <a:pt x="207281" y="258418"/>
                </a:lnTo>
                <a:lnTo>
                  <a:pt x="201051" y="260861"/>
                </a:lnTo>
                <a:lnTo>
                  <a:pt x="186509" y="266116"/>
                </a:lnTo>
                <a:lnTo>
                  <a:pt x="178631" y="268850"/>
                </a:lnTo>
                <a:lnTo>
                  <a:pt x="170521" y="270674"/>
                </a:lnTo>
                <a:lnTo>
                  <a:pt x="162257" y="271889"/>
                </a:lnTo>
                <a:lnTo>
                  <a:pt x="153890" y="272699"/>
                </a:lnTo>
                <a:lnTo>
                  <a:pt x="146408" y="273240"/>
                </a:lnTo>
                <a:lnTo>
                  <a:pt x="139514" y="273600"/>
                </a:lnTo>
                <a:lnTo>
                  <a:pt x="126774" y="274000"/>
                </a:lnTo>
                <a:lnTo>
                  <a:pt x="97289" y="274278"/>
                </a:lnTo>
                <a:lnTo>
                  <a:pt x="62874" y="274316"/>
                </a:lnTo>
                <a:lnTo>
                  <a:pt x="58107" y="273365"/>
                </a:lnTo>
                <a:lnTo>
                  <a:pt x="46848" y="268428"/>
                </a:lnTo>
                <a:lnTo>
                  <a:pt x="40504" y="266939"/>
                </a:lnTo>
                <a:lnTo>
                  <a:pt x="34562" y="265983"/>
                </a:lnTo>
                <a:lnTo>
                  <a:pt x="26316" y="265761"/>
                </a:lnTo>
                <a:lnTo>
                  <a:pt x="25714" y="26574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23"/>
          <p:cNvSpPr/>
          <p:nvPr/>
        </p:nvSpPr>
        <p:spPr>
          <a:xfrm>
            <a:off x="5103498" y="1380567"/>
            <a:ext cx="274318" cy="119617"/>
          </a:xfrm>
          <a:custGeom>
            <a:avLst/>
            <a:gdLst/>
            <a:ahLst/>
            <a:cxnLst/>
            <a:rect l="0" t="0" r="0" b="0"/>
            <a:pathLst>
              <a:path w="274318" h="119617">
                <a:moveTo>
                  <a:pt x="154302" y="33895"/>
                </a:moveTo>
                <a:lnTo>
                  <a:pt x="154302" y="29344"/>
                </a:lnTo>
                <a:lnTo>
                  <a:pt x="153349" y="28004"/>
                </a:lnTo>
                <a:lnTo>
                  <a:pt x="151762" y="27110"/>
                </a:lnTo>
                <a:lnTo>
                  <a:pt x="146921" y="25676"/>
                </a:lnTo>
                <a:lnTo>
                  <a:pt x="146523" y="24605"/>
                </a:lnTo>
                <a:lnTo>
                  <a:pt x="146082" y="20876"/>
                </a:lnTo>
                <a:lnTo>
                  <a:pt x="145012" y="19501"/>
                </a:lnTo>
                <a:lnTo>
                  <a:pt x="143346" y="18584"/>
                </a:lnTo>
                <a:lnTo>
                  <a:pt x="141283" y="17973"/>
                </a:lnTo>
                <a:lnTo>
                  <a:pt x="136451" y="14753"/>
                </a:lnTo>
                <a:lnTo>
                  <a:pt x="133828" y="12562"/>
                </a:lnTo>
                <a:lnTo>
                  <a:pt x="131128" y="11100"/>
                </a:lnTo>
                <a:lnTo>
                  <a:pt x="125587" y="9476"/>
                </a:lnTo>
                <a:lnTo>
                  <a:pt x="117113" y="8562"/>
                </a:lnTo>
                <a:lnTo>
                  <a:pt x="108570" y="8292"/>
                </a:lnTo>
                <a:lnTo>
                  <a:pt x="100006" y="8211"/>
                </a:lnTo>
                <a:lnTo>
                  <a:pt x="97149" y="7248"/>
                </a:lnTo>
                <a:lnTo>
                  <a:pt x="91436" y="3637"/>
                </a:lnTo>
                <a:lnTo>
                  <a:pt x="83181" y="1397"/>
                </a:lnTo>
                <a:lnTo>
                  <a:pt x="78313" y="800"/>
                </a:lnTo>
                <a:lnTo>
                  <a:pt x="75068" y="1354"/>
                </a:lnTo>
                <a:lnTo>
                  <a:pt x="72904" y="2676"/>
                </a:lnTo>
                <a:lnTo>
                  <a:pt x="71462" y="4510"/>
                </a:lnTo>
                <a:lnTo>
                  <a:pt x="69547" y="5732"/>
                </a:lnTo>
                <a:lnTo>
                  <a:pt x="64881" y="7091"/>
                </a:lnTo>
                <a:lnTo>
                  <a:pt x="57091" y="7695"/>
                </a:lnTo>
                <a:lnTo>
                  <a:pt x="52348" y="7856"/>
                </a:lnTo>
                <a:lnTo>
                  <a:pt x="48232" y="8915"/>
                </a:lnTo>
                <a:lnTo>
                  <a:pt x="41120" y="12633"/>
                </a:lnTo>
                <a:lnTo>
                  <a:pt x="37889" y="14958"/>
                </a:lnTo>
                <a:lnTo>
                  <a:pt x="34784" y="17460"/>
                </a:lnTo>
                <a:lnTo>
                  <a:pt x="27505" y="23769"/>
                </a:lnTo>
                <a:lnTo>
                  <a:pt x="23970" y="27172"/>
                </a:lnTo>
                <a:lnTo>
                  <a:pt x="21694" y="29413"/>
                </a:lnTo>
                <a:lnTo>
                  <a:pt x="19224" y="30907"/>
                </a:lnTo>
                <a:lnTo>
                  <a:pt x="13940" y="32567"/>
                </a:lnTo>
                <a:lnTo>
                  <a:pt x="12149" y="33962"/>
                </a:lnTo>
                <a:lnTo>
                  <a:pt x="10956" y="35845"/>
                </a:lnTo>
                <a:lnTo>
                  <a:pt x="10160" y="38052"/>
                </a:lnTo>
                <a:lnTo>
                  <a:pt x="8677" y="40477"/>
                </a:lnTo>
                <a:lnTo>
                  <a:pt x="6736" y="43045"/>
                </a:lnTo>
                <a:lnTo>
                  <a:pt x="4489" y="45710"/>
                </a:lnTo>
                <a:lnTo>
                  <a:pt x="2992" y="48439"/>
                </a:lnTo>
                <a:lnTo>
                  <a:pt x="1994" y="51211"/>
                </a:lnTo>
                <a:lnTo>
                  <a:pt x="1328" y="54012"/>
                </a:lnTo>
                <a:lnTo>
                  <a:pt x="884" y="56831"/>
                </a:lnTo>
                <a:lnTo>
                  <a:pt x="588" y="59663"/>
                </a:lnTo>
                <a:lnTo>
                  <a:pt x="391" y="62504"/>
                </a:lnTo>
                <a:lnTo>
                  <a:pt x="260" y="65350"/>
                </a:lnTo>
                <a:lnTo>
                  <a:pt x="31" y="75067"/>
                </a:lnTo>
                <a:lnTo>
                  <a:pt x="0" y="88541"/>
                </a:lnTo>
                <a:lnTo>
                  <a:pt x="951" y="91281"/>
                </a:lnTo>
                <a:lnTo>
                  <a:pt x="2538" y="94060"/>
                </a:lnTo>
                <a:lnTo>
                  <a:pt x="4548" y="96865"/>
                </a:lnTo>
                <a:lnTo>
                  <a:pt x="5888" y="99687"/>
                </a:lnTo>
                <a:lnTo>
                  <a:pt x="6782" y="102522"/>
                </a:lnTo>
                <a:lnTo>
                  <a:pt x="7378" y="105364"/>
                </a:lnTo>
                <a:lnTo>
                  <a:pt x="8727" y="108211"/>
                </a:lnTo>
                <a:lnTo>
                  <a:pt x="10580" y="111061"/>
                </a:lnTo>
                <a:lnTo>
                  <a:pt x="12767" y="113914"/>
                </a:lnTo>
                <a:lnTo>
                  <a:pt x="15178" y="115816"/>
                </a:lnTo>
                <a:lnTo>
                  <a:pt x="17737" y="117084"/>
                </a:lnTo>
                <a:lnTo>
                  <a:pt x="23122" y="118493"/>
                </a:lnTo>
                <a:lnTo>
                  <a:pt x="31508" y="119286"/>
                </a:lnTo>
                <a:lnTo>
                  <a:pt x="40025" y="119521"/>
                </a:lnTo>
                <a:lnTo>
                  <a:pt x="62863" y="119616"/>
                </a:lnTo>
                <a:lnTo>
                  <a:pt x="65720" y="118665"/>
                </a:lnTo>
                <a:lnTo>
                  <a:pt x="71434" y="115068"/>
                </a:lnTo>
                <a:lnTo>
                  <a:pt x="75244" y="112775"/>
                </a:lnTo>
                <a:lnTo>
                  <a:pt x="79689" y="110295"/>
                </a:lnTo>
                <a:lnTo>
                  <a:pt x="84557" y="107688"/>
                </a:lnTo>
                <a:lnTo>
                  <a:pt x="88756" y="104998"/>
                </a:lnTo>
                <a:lnTo>
                  <a:pt x="92507" y="102252"/>
                </a:lnTo>
                <a:lnTo>
                  <a:pt x="95960" y="99469"/>
                </a:lnTo>
                <a:lnTo>
                  <a:pt x="99215" y="96661"/>
                </a:lnTo>
                <a:lnTo>
                  <a:pt x="102337" y="93836"/>
                </a:lnTo>
                <a:lnTo>
                  <a:pt x="108346" y="88158"/>
                </a:lnTo>
                <a:lnTo>
                  <a:pt x="128571" y="68183"/>
                </a:lnTo>
                <a:lnTo>
                  <a:pt x="131432" y="65326"/>
                </a:lnTo>
                <a:lnTo>
                  <a:pt x="134293" y="61517"/>
                </a:lnTo>
                <a:lnTo>
                  <a:pt x="137152" y="57072"/>
                </a:lnTo>
                <a:lnTo>
                  <a:pt x="144035" y="45352"/>
                </a:lnTo>
                <a:lnTo>
                  <a:pt x="144599" y="42486"/>
                </a:lnTo>
                <a:lnTo>
                  <a:pt x="144976" y="38670"/>
                </a:lnTo>
                <a:lnTo>
                  <a:pt x="145580" y="27959"/>
                </a:lnTo>
                <a:lnTo>
                  <a:pt x="146582" y="26128"/>
                </a:lnTo>
                <a:lnTo>
                  <a:pt x="148203" y="23954"/>
                </a:lnTo>
                <a:lnTo>
                  <a:pt x="150235" y="21553"/>
                </a:lnTo>
                <a:lnTo>
                  <a:pt x="151591" y="18999"/>
                </a:lnTo>
                <a:lnTo>
                  <a:pt x="152495" y="16345"/>
                </a:lnTo>
                <a:lnTo>
                  <a:pt x="153945" y="9791"/>
                </a:lnTo>
                <a:lnTo>
                  <a:pt x="154143" y="6355"/>
                </a:lnTo>
                <a:lnTo>
                  <a:pt x="154292" y="0"/>
                </a:lnTo>
                <a:lnTo>
                  <a:pt x="154302" y="23748"/>
                </a:lnTo>
                <a:lnTo>
                  <a:pt x="156842" y="27163"/>
                </a:lnTo>
                <a:lnTo>
                  <a:pt x="158852" y="29407"/>
                </a:lnTo>
                <a:lnTo>
                  <a:pt x="160193" y="31855"/>
                </a:lnTo>
                <a:lnTo>
                  <a:pt x="161087" y="34440"/>
                </a:lnTo>
                <a:lnTo>
                  <a:pt x="161682" y="37116"/>
                </a:lnTo>
                <a:lnTo>
                  <a:pt x="162080" y="39852"/>
                </a:lnTo>
                <a:lnTo>
                  <a:pt x="162344" y="42629"/>
                </a:lnTo>
                <a:lnTo>
                  <a:pt x="162521" y="45433"/>
                </a:lnTo>
                <a:lnTo>
                  <a:pt x="163591" y="48254"/>
                </a:lnTo>
                <a:lnTo>
                  <a:pt x="165257" y="51088"/>
                </a:lnTo>
                <a:lnTo>
                  <a:pt x="167320" y="53930"/>
                </a:lnTo>
                <a:lnTo>
                  <a:pt x="169648" y="57729"/>
                </a:lnTo>
                <a:lnTo>
                  <a:pt x="172153" y="62167"/>
                </a:lnTo>
                <a:lnTo>
                  <a:pt x="174775" y="67030"/>
                </a:lnTo>
                <a:lnTo>
                  <a:pt x="176523" y="71225"/>
                </a:lnTo>
                <a:lnTo>
                  <a:pt x="177688" y="74974"/>
                </a:lnTo>
                <a:lnTo>
                  <a:pt x="178466" y="78426"/>
                </a:lnTo>
                <a:lnTo>
                  <a:pt x="179936" y="81680"/>
                </a:lnTo>
                <a:lnTo>
                  <a:pt x="181868" y="84802"/>
                </a:lnTo>
                <a:lnTo>
                  <a:pt x="184109" y="87835"/>
                </a:lnTo>
                <a:lnTo>
                  <a:pt x="186556" y="90810"/>
                </a:lnTo>
                <a:lnTo>
                  <a:pt x="189140" y="93746"/>
                </a:lnTo>
                <a:lnTo>
                  <a:pt x="191814" y="96656"/>
                </a:lnTo>
                <a:lnTo>
                  <a:pt x="193598" y="99548"/>
                </a:lnTo>
                <a:lnTo>
                  <a:pt x="194787" y="102429"/>
                </a:lnTo>
                <a:lnTo>
                  <a:pt x="195579" y="105302"/>
                </a:lnTo>
                <a:lnTo>
                  <a:pt x="198012" y="107217"/>
                </a:lnTo>
                <a:lnTo>
                  <a:pt x="201540" y="108494"/>
                </a:lnTo>
                <a:lnTo>
                  <a:pt x="205796" y="109345"/>
                </a:lnTo>
                <a:lnTo>
                  <a:pt x="208633" y="110865"/>
                </a:lnTo>
                <a:lnTo>
                  <a:pt x="210526" y="112831"/>
                </a:lnTo>
                <a:lnTo>
                  <a:pt x="211786" y="115094"/>
                </a:lnTo>
                <a:lnTo>
                  <a:pt x="213580" y="116603"/>
                </a:lnTo>
                <a:lnTo>
                  <a:pt x="215728" y="117608"/>
                </a:lnTo>
                <a:lnTo>
                  <a:pt x="220655" y="118726"/>
                </a:lnTo>
                <a:lnTo>
                  <a:pt x="228783" y="119355"/>
                </a:lnTo>
                <a:lnTo>
                  <a:pt x="234395" y="119502"/>
                </a:lnTo>
                <a:lnTo>
                  <a:pt x="236272" y="118589"/>
                </a:lnTo>
                <a:lnTo>
                  <a:pt x="237524" y="117028"/>
                </a:lnTo>
                <a:lnTo>
                  <a:pt x="238358" y="115034"/>
                </a:lnTo>
                <a:lnTo>
                  <a:pt x="240819" y="113705"/>
                </a:lnTo>
                <a:lnTo>
                  <a:pt x="248633" y="112229"/>
                </a:lnTo>
                <a:lnTo>
                  <a:pt x="252432" y="110883"/>
                </a:lnTo>
                <a:lnTo>
                  <a:pt x="255917" y="109033"/>
                </a:lnTo>
                <a:lnTo>
                  <a:pt x="259193" y="106847"/>
                </a:lnTo>
                <a:lnTo>
                  <a:pt x="265373" y="104418"/>
                </a:lnTo>
                <a:lnTo>
                  <a:pt x="268354" y="103770"/>
                </a:lnTo>
                <a:lnTo>
                  <a:pt x="270342" y="102386"/>
                </a:lnTo>
                <a:lnTo>
                  <a:pt x="271666" y="100511"/>
                </a:lnTo>
                <a:lnTo>
                  <a:pt x="274317" y="9390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24"/>
          <p:cNvSpPr/>
          <p:nvPr/>
        </p:nvSpPr>
        <p:spPr>
          <a:xfrm>
            <a:off x="5403532" y="1354455"/>
            <a:ext cx="162878" cy="145733"/>
          </a:xfrm>
          <a:custGeom>
            <a:avLst/>
            <a:gdLst/>
            <a:ahLst/>
            <a:cxnLst/>
            <a:rect l="0" t="0" r="0" b="0"/>
            <a:pathLst>
              <a:path w="162878" h="145733">
                <a:moveTo>
                  <a:pt x="0" y="0"/>
                </a:moveTo>
                <a:lnTo>
                  <a:pt x="13019" y="0"/>
                </a:lnTo>
                <a:lnTo>
                  <a:pt x="14395" y="952"/>
                </a:lnTo>
                <a:lnTo>
                  <a:pt x="15311" y="2539"/>
                </a:lnTo>
                <a:lnTo>
                  <a:pt x="15922" y="4550"/>
                </a:lnTo>
                <a:lnTo>
                  <a:pt x="17283" y="6843"/>
                </a:lnTo>
                <a:lnTo>
                  <a:pt x="19142" y="9325"/>
                </a:lnTo>
                <a:lnTo>
                  <a:pt x="21333" y="11931"/>
                </a:lnTo>
                <a:lnTo>
                  <a:pt x="23747" y="14621"/>
                </a:lnTo>
                <a:lnTo>
                  <a:pt x="28969" y="20151"/>
                </a:lnTo>
                <a:lnTo>
                  <a:pt x="51451" y="42868"/>
                </a:lnTo>
                <a:lnTo>
                  <a:pt x="62868" y="54293"/>
                </a:lnTo>
                <a:lnTo>
                  <a:pt x="65725" y="58103"/>
                </a:lnTo>
                <a:lnTo>
                  <a:pt x="68582" y="62548"/>
                </a:lnTo>
                <a:lnTo>
                  <a:pt x="71438" y="67416"/>
                </a:lnTo>
                <a:lnTo>
                  <a:pt x="75248" y="71614"/>
                </a:lnTo>
                <a:lnTo>
                  <a:pt x="79693" y="75365"/>
                </a:lnTo>
                <a:lnTo>
                  <a:pt x="84561" y="78818"/>
                </a:lnTo>
                <a:lnTo>
                  <a:pt x="88759" y="82073"/>
                </a:lnTo>
                <a:lnTo>
                  <a:pt x="92510" y="85195"/>
                </a:lnTo>
                <a:lnTo>
                  <a:pt x="95964" y="88229"/>
                </a:lnTo>
                <a:lnTo>
                  <a:pt x="99218" y="92157"/>
                </a:lnTo>
                <a:lnTo>
                  <a:pt x="102340" y="96680"/>
                </a:lnTo>
                <a:lnTo>
                  <a:pt x="105374" y="101601"/>
                </a:lnTo>
                <a:lnTo>
                  <a:pt x="108350" y="104881"/>
                </a:lnTo>
                <a:lnTo>
                  <a:pt x="111286" y="107068"/>
                </a:lnTo>
                <a:lnTo>
                  <a:pt x="114196" y="108526"/>
                </a:lnTo>
                <a:lnTo>
                  <a:pt x="117088" y="110451"/>
                </a:lnTo>
                <a:lnTo>
                  <a:pt x="119968" y="112686"/>
                </a:lnTo>
                <a:lnTo>
                  <a:pt x="122841" y="115129"/>
                </a:lnTo>
                <a:lnTo>
                  <a:pt x="125709" y="117710"/>
                </a:lnTo>
                <a:lnTo>
                  <a:pt x="131436" y="123118"/>
                </a:lnTo>
                <a:lnTo>
                  <a:pt x="140015" y="131517"/>
                </a:lnTo>
                <a:lnTo>
                  <a:pt x="142873" y="133398"/>
                </a:lnTo>
                <a:lnTo>
                  <a:pt x="145731" y="134652"/>
                </a:lnTo>
                <a:lnTo>
                  <a:pt x="148589" y="135488"/>
                </a:lnTo>
                <a:lnTo>
                  <a:pt x="150494" y="136998"/>
                </a:lnTo>
                <a:lnTo>
                  <a:pt x="151765" y="138957"/>
                </a:lnTo>
                <a:lnTo>
                  <a:pt x="153803" y="144394"/>
                </a:lnTo>
                <a:lnTo>
                  <a:pt x="154923" y="144840"/>
                </a:lnTo>
                <a:lnTo>
                  <a:pt x="158707" y="145335"/>
                </a:lnTo>
                <a:lnTo>
                  <a:pt x="162877" y="14573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25"/>
          <p:cNvSpPr/>
          <p:nvPr/>
        </p:nvSpPr>
        <p:spPr>
          <a:xfrm>
            <a:off x="5454967" y="1345882"/>
            <a:ext cx="145734" cy="137161"/>
          </a:xfrm>
          <a:custGeom>
            <a:avLst/>
            <a:gdLst/>
            <a:ahLst/>
            <a:cxnLst/>
            <a:rect l="0" t="0" r="0" b="0"/>
            <a:pathLst>
              <a:path w="145734" h="137161">
                <a:moveTo>
                  <a:pt x="145733" y="0"/>
                </a:moveTo>
                <a:lnTo>
                  <a:pt x="138352" y="7381"/>
                </a:lnTo>
                <a:lnTo>
                  <a:pt x="136049" y="8731"/>
                </a:lnTo>
                <a:lnTo>
                  <a:pt x="128411" y="12770"/>
                </a:lnTo>
                <a:lnTo>
                  <a:pt x="124660" y="15181"/>
                </a:lnTo>
                <a:lnTo>
                  <a:pt x="121207" y="17741"/>
                </a:lnTo>
                <a:lnTo>
                  <a:pt x="117952" y="20400"/>
                </a:lnTo>
                <a:lnTo>
                  <a:pt x="114830" y="24077"/>
                </a:lnTo>
                <a:lnTo>
                  <a:pt x="111796" y="28434"/>
                </a:lnTo>
                <a:lnTo>
                  <a:pt x="108821" y="33243"/>
                </a:lnTo>
                <a:lnTo>
                  <a:pt x="105884" y="37402"/>
                </a:lnTo>
                <a:lnTo>
                  <a:pt x="102975" y="41127"/>
                </a:lnTo>
                <a:lnTo>
                  <a:pt x="100082" y="44563"/>
                </a:lnTo>
                <a:lnTo>
                  <a:pt x="96249" y="48759"/>
                </a:lnTo>
                <a:lnTo>
                  <a:pt x="82705" y="62813"/>
                </a:lnTo>
                <a:lnTo>
                  <a:pt x="75493" y="70144"/>
                </a:lnTo>
                <a:lnTo>
                  <a:pt x="72236" y="74385"/>
                </a:lnTo>
                <a:lnTo>
                  <a:pt x="69113" y="79118"/>
                </a:lnTo>
                <a:lnTo>
                  <a:pt x="66077" y="84178"/>
                </a:lnTo>
                <a:lnTo>
                  <a:pt x="62149" y="88503"/>
                </a:lnTo>
                <a:lnTo>
                  <a:pt x="57625" y="92340"/>
                </a:lnTo>
                <a:lnTo>
                  <a:pt x="52704" y="95850"/>
                </a:lnTo>
                <a:lnTo>
                  <a:pt x="47519" y="99142"/>
                </a:lnTo>
                <a:lnTo>
                  <a:pt x="42157" y="102290"/>
                </a:lnTo>
                <a:lnTo>
                  <a:pt x="36677" y="105341"/>
                </a:lnTo>
                <a:lnTo>
                  <a:pt x="32071" y="108327"/>
                </a:lnTo>
                <a:lnTo>
                  <a:pt x="28049" y="111271"/>
                </a:lnTo>
                <a:lnTo>
                  <a:pt x="24414" y="114186"/>
                </a:lnTo>
                <a:lnTo>
                  <a:pt x="21991" y="117081"/>
                </a:lnTo>
                <a:lnTo>
                  <a:pt x="20376" y="119964"/>
                </a:lnTo>
                <a:lnTo>
                  <a:pt x="19299" y="122839"/>
                </a:lnTo>
                <a:lnTo>
                  <a:pt x="17628" y="124755"/>
                </a:lnTo>
                <a:lnTo>
                  <a:pt x="15562" y="126033"/>
                </a:lnTo>
                <a:lnTo>
                  <a:pt x="13232" y="126884"/>
                </a:lnTo>
                <a:lnTo>
                  <a:pt x="11679" y="128404"/>
                </a:lnTo>
                <a:lnTo>
                  <a:pt x="10643" y="130371"/>
                </a:lnTo>
                <a:lnTo>
                  <a:pt x="8982" y="135819"/>
                </a:lnTo>
                <a:lnTo>
                  <a:pt x="7893" y="136266"/>
                </a:lnTo>
                <a:lnTo>
                  <a:pt x="4143" y="136763"/>
                </a:lnTo>
                <a:lnTo>
                  <a:pt x="0" y="13716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526"/>
          <p:cNvSpPr/>
          <p:nvPr/>
        </p:nvSpPr>
        <p:spPr>
          <a:xfrm>
            <a:off x="5660707" y="1380172"/>
            <a:ext cx="42864" cy="120016"/>
          </a:xfrm>
          <a:custGeom>
            <a:avLst/>
            <a:gdLst/>
            <a:ahLst/>
            <a:cxnLst/>
            <a:rect l="0" t="0" r="0" b="0"/>
            <a:pathLst>
              <a:path w="42864" h="120016">
                <a:moveTo>
                  <a:pt x="0" y="0"/>
                </a:moveTo>
                <a:lnTo>
                  <a:pt x="13019" y="13019"/>
                </a:lnTo>
                <a:lnTo>
                  <a:pt x="14395" y="15347"/>
                </a:lnTo>
                <a:lnTo>
                  <a:pt x="15311" y="17851"/>
                </a:lnTo>
                <a:lnTo>
                  <a:pt x="15923" y="20473"/>
                </a:lnTo>
                <a:lnTo>
                  <a:pt x="16330" y="23174"/>
                </a:lnTo>
                <a:lnTo>
                  <a:pt x="16602" y="25927"/>
                </a:lnTo>
                <a:lnTo>
                  <a:pt x="16783" y="28714"/>
                </a:lnTo>
                <a:lnTo>
                  <a:pt x="17856" y="31525"/>
                </a:lnTo>
                <a:lnTo>
                  <a:pt x="19524" y="34352"/>
                </a:lnTo>
                <a:lnTo>
                  <a:pt x="21589" y="37189"/>
                </a:lnTo>
                <a:lnTo>
                  <a:pt x="22965" y="40033"/>
                </a:lnTo>
                <a:lnTo>
                  <a:pt x="23883" y="42881"/>
                </a:lnTo>
                <a:lnTo>
                  <a:pt x="24494" y="45732"/>
                </a:lnTo>
                <a:lnTo>
                  <a:pt x="24902" y="48586"/>
                </a:lnTo>
                <a:lnTo>
                  <a:pt x="25174" y="51441"/>
                </a:lnTo>
                <a:lnTo>
                  <a:pt x="25355" y="54296"/>
                </a:lnTo>
                <a:lnTo>
                  <a:pt x="25556" y="60009"/>
                </a:lnTo>
                <a:lnTo>
                  <a:pt x="25610" y="62866"/>
                </a:lnTo>
                <a:lnTo>
                  <a:pt x="26598" y="65723"/>
                </a:lnTo>
                <a:lnTo>
                  <a:pt x="28210" y="68581"/>
                </a:lnTo>
                <a:lnTo>
                  <a:pt x="30237" y="71438"/>
                </a:lnTo>
                <a:lnTo>
                  <a:pt x="31588" y="74295"/>
                </a:lnTo>
                <a:lnTo>
                  <a:pt x="32488" y="77153"/>
                </a:lnTo>
                <a:lnTo>
                  <a:pt x="33089" y="80010"/>
                </a:lnTo>
                <a:lnTo>
                  <a:pt x="33490" y="82868"/>
                </a:lnTo>
                <a:lnTo>
                  <a:pt x="33756" y="85725"/>
                </a:lnTo>
                <a:lnTo>
                  <a:pt x="33934" y="88583"/>
                </a:lnTo>
                <a:lnTo>
                  <a:pt x="35005" y="91440"/>
                </a:lnTo>
                <a:lnTo>
                  <a:pt x="36672" y="94297"/>
                </a:lnTo>
                <a:lnTo>
                  <a:pt x="38736" y="97155"/>
                </a:lnTo>
                <a:lnTo>
                  <a:pt x="40111" y="100013"/>
                </a:lnTo>
                <a:lnTo>
                  <a:pt x="41029" y="102870"/>
                </a:lnTo>
                <a:lnTo>
                  <a:pt x="42755" y="110941"/>
                </a:lnTo>
                <a:lnTo>
                  <a:pt x="42815" y="113760"/>
                </a:lnTo>
                <a:lnTo>
                  <a:pt x="42863" y="12001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527"/>
          <p:cNvSpPr/>
          <p:nvPr/>
        </p:nvSpPr>
        <p:spPr>
          <a:xfrm>
            <a:off x="5780830" y="1371600"/>
            <a:ext cx="111218" cy="145691"/>
          </a:xfrm>
          <a:custGeom>
            <a:avLst/>
            <a:gdLst/>
            <a:ahLst/>
            <a:cxnLst/>
            <a:rect l="0" t="0" r="0" b="0"/>
            <a:pathLst>
              <a:path w="111218" h="145691">
                <a:moveTo>
                  <a:pt x="68472" y="0"/>
                </a:moveTo>
                <a:lnTo>
                  <a:pt x="47234" y="0"/>
                </a:lnTo>
                <a:lnTo>
                  <a:pt x="45741" y="952"/>
                </a:lnTo>
                <a:lnTo>
                  <a:pt x="44745" y="2540"/>
                </a:lnTo>
                <a:lnTo>
                  <a:pt x="44082" y="4550"/>
                </a:lnTo>
                <a:lnTo>
                  <a:pt x="42687" y="6843"/>
                </a:lnTo>
                <a:lnTo>
                  <a:pt x="40804" y="9325"/>
                </a:lnTo>
                <a:lnTo>
                  <a:pt x="38597" y="11931"/>
                </a:lnTo>
                <a:lnTo>
                  <a:pt x="36173" y="13669"/>
                </a:lnTo>
                <a:lnTo>
                  <a:pt x="33605" y="14828"/>
                </a:lnTo>
                <a:lnTo>
                  <a:pt x="27189" y="16687"/>
                </a:lnTo>
                <a:lnTo>
                  <a:pt x="23771" y="19481"/>
                </a:lnTo>
                <a:lnTo>
                  <a:pt x="21527" y="21560"/>
                </a:lnTo>
                <a:lnTo>
                  <a:pt x="9521" y="33252"/>
                </a:lnTo>
                <a:lnTo>
                  <a:pt x="1125" y="41630"/>
                </a:lnTo>
                <a:lnTo>
                  <a:pt x="440" y="44854"/>
                </a:lnTo>
                <a:lnTo>
                  <a:pt x="0" y="50135"/>
                </a:lnTo>
                <a:lnTo>
                  <a:pt x="917" y="50568"/>
                </a:lnTo>
                <a:lnTo>
                  <a:pt x="2480" y="50857"/>
                </a:lnTo>
                <a:lnTo>
                  <a:pt x="7282" y="51320"/>
                </a:lnTo>
                <a:lnTo>
                  <a:pt x="10480" y="51384"/>
                </a:lnTo>
                <a:lnTo>
                  <a:pt x="58393" y="51434"/>
                </a:lnTo>
                <a:lnTo>
                  <a:pt x="62705" y="52387"/>
                </a:lnTo>
                <a:lnTo>
                  <a:pt x="66532" y="53974"/>
                </a:lnTo>
                <a:lnTo>
                  <a:pt x="70036" y="55985"/>
                </a:lnTo>
                <a:lnTo>
                  <a:pt x="73325" y="57326"/>
                </a:lnTo>
                <a:lnTo>
                  <a:pt x="76470" y="58220"/>
                </a:lnTo>
                <a:lnTo>
                  <a:pt x="79519" y="58815"/>
                </a:lnTo>
                <a:lnTo>
                  <a:pt x="82504" y="59213"/>
                </a:lnTo>
                <a:lnTo>
                  <a:pt x="85447" y="59477"/>
                </a:lnTo>
                <a:lnTo>
                  <a:pt x="88361" y="59654"/>
                </a:lnTo>
                <a:lnTo>
                  <a:pt x="91256" y="60724"/>
                </a:lnTo>
                <a:lnTo>
                  <a:pt x="94139" y="62390"/>
                </a:lnTo>
                <a:lnTo>
                  <a:pt x="97013" y="64453"/>
                </a:lnTo>
                <a:lnTo>
                  <a:pt x="98930" y="66781"/>
                </a:lnTo>
                <a:lnTo>
                  <a:pt x="100207" y="69286"/>
                </a:lnTo>
                <a:lnTo>
                  <a:pt x="101059" y="71908"/>
                </a:lnTo>
                <a:lnTo>
                  <a:pt x="102579" y="74608"/>
                </a:lnTo>
                <a:lnTo>
                  <a:pt x="104545" y="77361"/>
                </a:lnTo>
                <a:lnTo>
                  <a:pt x="106808" y="80149"/>
                </a:lnTo>
                <a:lnTo>
                  <a:pt x="108317" y="82960"/>
                </a:lnTo>
                <a:lnTo>
                  <a:pt x="109323" y="85787"/>
                </a:lnTo>
                <a:lnTo>
                  <a:pt x="109994" y="88623"/>
                </a:lnTo>
                <a:lnTo>
                  <a:pt x="110440" y="91467"/>
                </a:lnTo>
                <a:lnTo>
                  <a:pt x="110739" y="94315"/>
                </a:lnTo>
                <a:lnTo>
                  <a:pt x="110937" y="97167"/>
                </a:lnTo>
                <a:lnTo>
                  <a:pt x="111070" y="100020"/>
                </a:lnTo>
                <a:lnTo>
                  <a:pt x="111217" y="105731"/>
                </a:lnTo>
                <a:lnTo>
                  <a:pt x="110304" y="107634"/>
                </a:lnTo>
                <a:lnTo>
                  <a:pt x="108743" y="108904"/>
                </a:lnTo>
                <a:lnTo>
                  <a:pt x="106749" y="109750"/>
                </a:lnTo>
                <a:lnTo>
                  <a:pt x="104467" y="112219"/>
                </a:lnTo>
                <a:lnTo>
                  <a:pt x="101994" y="115770"/>
                </a:lnTo>
                <a:lnTo>
                  <a:pt x="99392" y="120042"/>
                </a:lnTo>
                <a:lnTo>
                  <a:pt x="96706" y="122891"/>
                </a:lnTo>
                <a:lnTo>
                  <a:pt x="93962" y="124789"/>
                </a:lnTo>
                <a:lnTo>
                  <a:pt x="91180" y="126055"/>
                </a:lnTo>
                <a:lnTo>
                  <a:pt x="88373" y="127852"/>
                </a:lnTo>
                <a:lnTo>
                  <a:pt x="85549" y="130002"/>
                </a:lnTo>
                <a:lnTo>
                  <a:pt x="82715" y="132388"/>
                </a:lnTo>
                <a:lnTo>
                  <a:pt x="79872" y="134931"/>
                </a:lnTo>
                <a:lnTo>
                  <a:pt x="74174" y="140297"/>
                </a:lnTo>
                <a:lnTo>
                  <a:pt x="70368" y="142108"/>
                </a:lnTo>
                <a:lnTo>
                  <a:pt x="65926" y="143316"/>
                </a:lnTo>
                <a:lnTo>
                  <a:pt x="61060" y="144122"/>
                </a:lnTo>
                <a:lnTo>
                  <a:pt x="56863" y="144658"/>
                </a:lnTo>
                <a:lnTo>
                  <a:pt x="53113" y="145016"/>
                </a:lnTo>
                <a:lnTo>
                  <a:pt x="49660" y="145255"/>
                </a:lnTo>
                <a:lnTo>
                  <a:pt x="46406" y="145414"/>
                </a:lnTo>
                <a:lnTo>
                  <a:pt x="40250" y="145591"/>
                </a:lnTo>
                <a:lnTo>
                  <a:pt x="31429" y="145690"/>
                </a:lnTo>
                <a:lnTo>
                  <a:pt x="28537" y="144752"/>
                </a:lnTo>
                <a:lnTo>
                  <a:pt x="25656" y="143173"/>
                </a:lnTo>
                <a:lnTo>
                  <a:pt x="22783" y="141169"/>
                </a:lnTo>
                <a:lnTo>
                  <a:pt x="19915" y="139832"/>
                </a:lnTo>
                <a:lnTo>
                  <a:pt x="17051" y="138942"/>
                </a:lnTo>
                <a:lnTo>
                  <a:pt x="14189" y="138348"/>
                </a:lnTo>
                <a:lnTo>
                  <a:pt x="12281" y="136999"/>
                </a:lnTo>
                <a:lnTo>
                  <a:pt x="11009" y="135147"/>
                </a:lnTo>
                <a:lnTo>
                  <a:pt x="10161" y="132961"/>
                </a:lnTo>
                <a:lnTo>
                  <a:pt x="8643" y="131503"/>
                </a:lnTo>
                <a:lnTo>
                  <a:pt x="6678" y="130531"/>
                </a:lnTo>
                <a:lnTo>
                  <a:pt x="1232" y="128971"/>
                </a:lnTo>
                <a:lnTo>
                  <a:pt x="786" y="127891"/>
                </a:lnTo>
                <a:lnTo>
                  <a:pt x="289" y="124150"/>
                </a:lnTo>
                <a:lnTo>
                  <a:pt x="10" y="121240"/>
                </a:lnTo>
                <a:lnTo>
                  <a:pt x="923" y="120831"/>
                </a:lnTo>
                <a:lnTo>
                  <a:pt x="2485" y="120559"/>
                </a:lnTo>
                <a:lnTo>
                  <a:pt x="8465" y="12001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528"/>
          <p:cNvSpPr/>
          <p:nvPr/>
        </p:nvSpPr>
        <p:spPr>
          <a:xfrm>
            <a:off x="6063625" y="1380172"/>
            <a:ext cx="145571" cy="111325"/>
          </a:xfrm>
          <a:custGeom>
            <a:avLst/>
            <a:gdLst/>
            <a:ahLst/>
            <a:cxnLst/>
            <a:rect l="0" t="0" r="0" b="0"/>
            <a:pathLst>
              <a:path w="145571" h="111325">
                <a:moveTo>
                  <a:pt x="77142" y="8572"/>
                </a:moveTo>
                <a:lnTo>
                  <a:pt x="77142" y="1192"/>
                </a:lnTo>
                <a:lnTo>
                  <a:pt x="76190" y="794"/>
                </a:lnTo>
                <a:lnTo>
                  <a:pt x="72591" y="353"/>
                </a:lnTo>
                <a:lnTo>
                  <a:pt x="68411" y="70"/>
                </a:lnTo>
                <a:lnTo>
                  <a:pt x="51812" y="0"/>
                </a:lnTo>
                <a:lnTo>
                  <a:pt x="49777" y="953"/>
                </a:lnTo>
                <a:lnTo>
                  <a:pt x="42437" y="4551"/>
                </a:lnTo>
                <a:lnTo>
                  <a:pt x="39718" y="6844"/>
                </a:lnTo>
                <a:lnTo>
                  <a:pt x="37906" y="9325"/>
                </a:lnTo>
                <a:lnTo>
                  <a:pt x="36697" y="11932"/>
                </a:lnTo>
                <a:lnTo>
                  <a:pt x="34939" y="14622"/>
                </a:lnTo>
                <a:lnTo>
                  <a:pt x="32814" y="17368"/>
                </a:lnTo>
                <a:lnTo>
                  <a:pt x="30445" y="20151"/>
                </a:lnTo>
                <a:lnTo>
                  <a:pt x="27914" y="22959"/>
                </a:lnTo>
                <a:lnTo>
                  <a:pt x="22560" y="28619"/>
                </a:lnTo>
                <a:lnTo>
                  <a:pt x="14192" y="37161"/>
                </a:lnTo>
                <a:lnTo>
                  <a:pt x="12314" y="40014"/>
                </a:lnTo>
                <a:lnTo>
                  <a:pt x="11064" y="42868"/>
                </a:lnTo>
                <a:lnTo>
                  <a:pt x="10230" y="45724"/>
                </a:lnTo>
                <a:lnTo>
                  <a:pt x="8722" y="48580"/>
                </a:lnTo>
                <a:lnTo>
                  <a:pt x="6763" y="51437"/>
                </a:lnTo>
                <a:lnTo>
                  <a:pt x="4505" y="54294"/>
                </a:lnTo>
                <a:lnTo>
                  <a:pt x="3000" y="57151"/>
                </a:lnTo>
                <a:lnTo>
                  <a:pt x="1997" y="60008"/>
                </a:lnTo>
                <a:lnTo>
                  <a:pt x="1328" y="62865"/>
                </a:lnTo>
                <a:lnTo>
                  <a:pt x="881" y="66675"/>
                </a:lnTo>
                <a:lnTo>
                  <a:pt x="585" y="71120"/>
                </a:lnTo>
                <a:lnTo>
                  <a:pt x="254" y="80187"/>
                </a:lnTo>
                <a:lnTo>
                  <a:pt x="68" y="90646"/>
                </a:lnTo>
                <a:lnTo>
                  <a:pt x="0" y="101072"/>
                </a:lnTo>
                <a:lnTo>
                  <a:pt x="949" y="102624"/>
                </a:lnTo>
                <a:lnTo>
                  <a:pt x="2534" y="104611"/>
                </a:lnTo>
                <a:lnTo>
                  <a:pt x="4544" y="106888"/>
                </a:lnTo>
                <a:lnTo>
                  <a:pt x="6835" y="108406"/>
                </a:lnTo>
                <a:lnTo>
                  <a:pt x="9316" y="109418"/>
                </a:lnTo>
                <a:lnTo>
                  <a:pt x="11922" y="110093"/>
                </a:lnTo>
                <a:lnTo>
                  <a:pt x="15565" y="110543"/>
                </a:lnTo>
                <a:lnTo>
                  <a:pt x="19898" y="110843"/>
                </a:lnTo>
                <a:lnTo>
                  <a:pt x="24692" y="111043"/>
                </a:lnTo>
                <a:lnTo>
                  <a:pt x="35098" y="111265"/>
                </a:lnTo>
                <a:lnTo>
                  <a:pt x="40540" y="111324"/>
                </a:lnTo>
                <a:lnTo>
                  <a:pt x="45121" y="110411"/>
                </a:lnTo>
                <a:lnTo>
                  <a:pt x="49127" y="108850"/>
                </a:lnTo>
                <a:lnTo>
                  <a:pt x="52751" y="106857"/>
                </a:lnTo>
                <a:lnTo>
                  <a:pt x="57071" y="105528"/>
                </a:lnTo>
                <a:lnTo>
                  <a:pt x="61856" y="104642"/>
                </a:lnTo>
                <a:lnTo>
                  <a:pt x="66952" y="104051"/>
                </a:lnTo>
                <a:lnTo>
                  <a:pt x="72253" y="102705"/>
                </a:lnTo>
                <a:lnTo>
                  <a:pt x="77693" y="100855"/>
                </a:lnTo>
                <a:lnTo>
                  <a:pt x="83224" y="98669"/>
                </a:lnTo>
                <a:lnTo>
                  <a:pt x="87865" y="96259"/>
                </a:lnTo>
                <a:lnTo>
                  <a:pt x="91910" y="93701"/>
                </a:lnTo>
                <a:lnTo>
                  <a:pt x="95560" y="91042"/>
                </a:lnTo>
                <a:lnTo>
                  <a:pt x="99898" y="88317"/>
                </a:lnTo>
                <a:lnTo>
                  <a:pt x="104696" y="85548"/>
                </a:lnTo>
                <a:lnTo>
                  <a:pt x="109798" y="82750"/>
                </a:lnTo>
                <a:lnTo>
                  <a:pt x="114153" y="79931"/>
                </a:lnTo>
                <a:lnTo>
                  <a:pt x="118008" y="77100"/>
                </a:lnTo>
                <a:lnTo>
                  <a:pt x="121531" y="74260"/>
                </a:lnTo>
                <a:lnTo>
                  <a:pt x="124832" y="71414"/>
                </a:lnTo>
                <a:lnTo>
                  <a:pt x="127986" y="68564"/>
                </a:lnTo>
                <a:lnTo>
                  <a:pt x="131040" y="65712"/>
                </a:lnTo>
                <a:lnTo>
                  <a:pt x="134029" y="61906"/>
                </a:lnTo>
                <a:lnTo>
                  <a:pt x="136974" y="57463"/>
                </a:lnTo>
                <a:lnTo>
                  <a:pt x="143994" y="45747"/>
                </a:lnTo>
                <a:lnTo>
                  <a:pt x="144570" y="42880"/>
                </a:lnTo>
                <a:lnTo>
                  <a:pt x="144954" y="39064"/>
                </a:lnTo>
                <a:lnTo>
                  <a:pt x="145381" y="30697"/>
                </a:lnTo>
                <a:lnTo>
                  <a:pt x="145570" y="23803"/>
                </a:lnTo>
                <a:lnTo>
                  <a:pt x="144668" y="20631"/>
                </a:lnTo>
                <a:lnTo>
                  <a:pt x="143115" y="17564"/>
                </a:lnTo>
                <a:lnTo>
                  <a:pt x="138328" y="10349"/>
                </a:lnTo>
                <a:lnTo>
                  <a:pt x="136982" y="8804"/>
                </a:lnTo>
                <a:lnTo>
                  <a:pt x="135133" y="6822"/>
                </a:lnTo>
                <a:lnTo>
                  <a:pt x="132948" y="4548"/>
                </a:lnTo>
                <a:lnTo>
                  <a:pt x="130539" y="3032"/>
                </a:lnTo>
                <a:lnTo>
                  <a:pt x="127980" y="2021"/>
                </a:lnTo>
                <a:lnTo>
                  <a:pt x="125322" y="1348"/>
                </a:lnTo>
                <a:lnTo>
                  <a:pt x="122597" y="898"/>
                </a:lnTo>
                <a:lnTo>
                  <a:pt x="119828" y="599"/>
                </a:lnTo>
                <a:lnTo>
                  <a:pt x="117029" y="399"/>
                </a:lnTo>
                <a:lnTo>
                  <a:pt x="114211" y="266"/>
                </a:lnTo>
                <a:lnTo>
                  <a:pt x="108540" y="118"/>
                </a:lnTo>
                <a:lnTo>
                  <a:pt x="8571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529"/>
          <p:cNvSpPr/>
          <p:nvPr/>
        </p:nvSpPr>
        <p:spPr>
          <a:xfrm>
            <a:off x="6269752" y="1208836"/>
            <a:ext cx="102474" cy="334215"/>
          </a:xfrm>
          <a:custGeom>
            <a:avLst/>
            <a:gdLst/>
            <a:ahLst/>
            <a:cxnLst/>
            <a:rect l="0" t="0" r="0" b="0"/>
            <a:pathLst>
              <a:path w="102474" h="334215">
                <a:moveTo>
                  <a:pt x="102473" y="17031"/>
                </a:moveTo>
                <a:lnTo>
                  <a:pt x="95092" y="9650"/>
                </a:lnTo>
                <a:lnTo>
                  <a:pt x="94430" y="6448"/>
                </a:lnTo>
                <a:lnTo>
                  <a:pt x="94253" y="4261"/>
                </a:lnTo>
                <a:lnTo>
                  <a:pt x="93183" y="2803"/>
                </a:lnTo>
                <a:lnTo>
                  <a:pt x="91517" y="1830"/>
                </a:lnTo>
                <a:lnTo>
                  <a:pt x="86550" y="270"/>
                </a:lnTo>
                <a:lnTo>
                  <a:pt x="85190" y="142"/>
                </a:lnTo>
                <a:lnTo>
                  <a:pt x="83331" y="57"/>
                </a:lnTo>
                <a:lnTo>
                  <a:pt x="81139" y="0"/>
                </a:lnTo>
                <a:lnTo>
                  <a:pt x="78725" y="914"/>
                </a:lnTo>
                <a:lnTo>
                  <a:pt x="76164" y="2477"/>
                </a:lnTo>
                <a:lnTo>
                  <a:pt x="73503" y="4471"/>
                </a:lnTo>
                <a:lnTo>
                  <a:pt x="70777" y="6752"/>
                </a:lnTo>
                <a:lnTo>
                  <a:pt x="68007" y="9226"/>
                </a:lnTo>
                <a:lnTo>
                  <a:pt x="62389" y="14515"/>
                </a:lnTo>
                <a:lnTo>
                  <a:pt x="56718" y="20040"/>
                </a:lnTo>
                <a:lnTo>
                  <a:pt x="52920" y="22847"/>
                </a:lnTo>
                <a:lnTo>
                  <a:pt x="48482" y="25671"/>
                </a:lnTo>
                <a:lnTo>
                  <a:pt x="43619" y="28506"/>
                </a:lnTo>
                <a:lnTo>
                  <a:pt x="39424" y="32301"/>
                </a:lnTo>
                <a:lnTo>
                  <a:pt x="35676" y="36736"/>
                </a:lnTo>
                <a:lnTo>
                  <a:pt x="32224" y="41598"/>
                </a:lnTo>
                <a:lnTo>
                  <a:pt x="28970" y="46744"/>
                </a:lnTo>
                <a:lnTo>
                  <a:pt x="25848" y="52080"/>
                </a:lnTo>
                <a:lnTo>
                  <a:pt x="22815" y="57542"/>
                </a:lnTo>
                <a:lnTo>
                  <a:pt x="19840" y="62136"/>
                </a:lnTo>
                <a:lnTo>
                  <a:pt x="16904" y="66151"/>
                </a:lnTo>
                <a:lnTo>
                  <a:pt x="13994" y="69780"/>
                </a:lnTo>
                <a:lnTo>
                  <a:pt x="12055" y="74105"/>
                </a:lnTo>
                <a:lnTo>
                  <a:pt x="9899" y="83990"/>
                </a:lnTo>
                <a:lnTo>
                  <a:pt x="8372" y="89293"/>
                </a:lnTo>
                <a:lnTo>
                  <a:pt x="6401" y="94733"/>
                </a:lnTo>
                <a:lnTo>
                  <a:pt x="4135" y="100265"/>
                </a:lnTo>
                <a:lnTo>
                  <a:pt x="2624" y="106810"/>
                </a:lnTo>
                <a:lnTo>
                  <a:pt x="1617" y="114031"/>
                </a:lnTo>
                <a:lnTo>
                  <a:pt x="946" y="121703"/>
                </a:lnTo>
                <a:lnTo>
                  <a:pt x="498" y="128722"/>
                </a:lnTo>
                <a:lnTo>
                  <a:pt x="0" y="141602"/>
                </a:lnTo>
                <a:lnTo>
                  <a:pt x="820" y="147703"/>
                </a:lnTo>
                <a:lnTo>
                  <a:pt x="2320" y="153676"/>
                </a:lnTo>
                <a:lnTo>
                  <a:pt x="4271" y="159562"/>
                </a:lnTo>
                <a:lnTo>
                  <a:pt x="5573" y="165392"/>
                </a:lnTo>
                <a:lnTo>
                  <a:pt x="6440" y="171183"/>
                </a:lnTo>
                <a:lnTo>
                  <a:pt x="7019" y="176949"/>
                </a:lnTo>
                <a:lnTo>
                  <a:pt x="7404" y="182698"/>
                </a:lnTo>
                <a:lnTo>
                  <a:pt x="7661" y="188436"/>
                </a:lnTo>
                <a:lnTo>
                  <a:pt x="7832" y="194166"/>
                </a:lnTo>
                <a:lnTo>
                  <a:pt x="8899" y="199891"/>
                </a:lnTo>
                <a:lnTo>
                  <a:pt x="10563" y="205613"/>
                </a:lnTo>
                <a:lnTo>
                  <a:pt x="12624" y="211332"/>
                </a:lnTo>
                <a:lnTo>
                  <a:pt x="14951" y="217050"/>
                </a:lnTo>
                <a:lnTo>
                  <a:pt x="17455" y="222767"/>
                </a:lnTo>
                <a:lnTo>
                  <a:pt x="22777" y="234199"/>
                </a:lnTo>
                <a:lnTo>
                  <a:pt x="28318" y="245630"/>
                </a:lnTo>
                <a:lnTo>
                  <a:pt x="30175" y="251345"/>
                </a:lnTo>
                <a:lnTo>
                  <a:pt x="31414" y="257061"/>
                </a:lnTo>
                <a:lnTo>
                  <a:pt x="32241" y="262776"/>
                </a:lnTo>
                <a:lnTo>
                  <a:pt x="33744" y="268491"/>
                </a:lnTo>
                <a:lnTo>
                  <a:pt x="35698" y="274206"/>
                </a:lnTo>
                <a:lnTo>
                  <a:pt x="37954" y="279921"/>
                </a:lnTo>
                <a:lnTo>
                  <a:pt x="40460" y="288811"/>
                </a:lnTo>
                <a:lnTo>
                  <a:pt x="41128" y="292515"/>
                </a:lnTo>
                <a:lnTo>
                  <a:pt x="42526" y="295937"/>
                </a:lnTo>
                <a:lnTo>
                  <a:pt x="44411" y="299171"/>
                </a:lnTo>
                <a:lnTo>
                  <a:pt x="46620" y="302279"/>
                </a:lnTo>
                <a:lnTo>
                  <a:pt x="49074" y="308273"/>
                </a:lnTo>
                <a:lnTo>
                  <a:pt x="49728" y="311205"/>
                </a:lnTo>
                <a:lnTo>
                  <a:pt x="51117" y="314112"/>
                </a:lnTo>
                <a:lnTo>
                  <a:pt x="52996" y="317002"/>
                </a:lnTo>
                <a:lnTo>
                  <a:pt x="55200" y="319882"/>
                </a:lnTo>
                <a:lnTo>
                  <a:pt x="57650" y="325622"/>
                </a:lnTo>
                <a:lnTo>
                  <a:pt x="59610" y="33421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530"/>
          <p:cNvSpPr/>
          <p:nvPr/>
        </p:nvSpPr>
        <p:spPr>
          <a:xfrm>
            <a:off x="6235065" y="1371600"/>
            <a:ext cx="171451" cy="24526"/>
          </a:xfrm>
          <a:custGeom>
            <a:avLst/>
            <a:gdLst/>
            <a:ahLst/>
            <a:cxnLst/>
            <a:rect l="0" t="0" r="0" b="0"/>
            <a:pathLst>
              <a:path w="171451" h="24526">
                <a:moveTo>
                  <a:pt x="0" y="17144"/>
                </a:moveTo>
                <a:lnTo>
                  <a:pt x="12770" y="17144"/>
                </a:lnTo>
                <a:lnTo>
                  <a:pt x="15181" y="18097"/>
                </a:lnTo>
                <a:lnTo>
                  <a:pt x="17740" y="19685"/>
                </a:lnTo>
                <a:lnTo>
                  <a:pt x="20400" y="21695"/>
                </a:lnTo>
                <a:lnTo>
                  <a:pt x="23125" y="23036"/>
                </a:lnTo>
                <a:lnTo>
                  <a:pt x="25894" y="23930"/>
                </a:lnTo>
                <a:lnTo>
                  <a:pt x="28692" y="24525"/>
                </a:lnTo>
                <a:lnTo>
                  <a:pt x="31511" y="23970"/>
                </a:lnTo>
                <a:lnTo>
                  <a:pt x="34342" y="22647"/>
                </a:lnTo>
                <a:lnTo>
                  <a:pt x="37182" y="20813"/>
                </a:lnTo>
                <a:lnTo>
                  <a:pt x="40980" y="19590"/>
                </a:lnTo>
                <a:lnTo>
                  <a:pt x="45417" y="18775"/>
                </a:lnTo>
                <a:lnTo>
                  <a:pt x="50281" y="18232"/>
                </a:lnTo>
                <a:lnTo>
                  <a:pt x="55428" y="17869"/>
                </a:lnTo>
                <a:lnTo>
                  <a:pt x="60764" y="17628"/>
                </a:lnTo>
                <a:lnTo>
                  <a:pt x="71774" y="17359"/>
                </a:lnTo>
                <a:lnTo>
                  <a:pt x="83016" y="17240"/>
                </a:lnTo>
                <a:lnTo>
                  <a:pt x="88682" y="16256"/>
                </a:lnTo>
                <a:lnTo>
                  <a:pt x="94363" y="14647"/>
                </a:lnTo>
                <a:lnTo>
                  <a:pt x="100057" y="12622"/>
                </a:lnTo>
                <a:lnTo>
                  <a:pt x="105757" y="11272"/>
                </a:lnTo>
                <a:lnTo>
                  <a:pt x="111462" y="10372"/>
                </a:lnTo>
                <a:lnTo>
                  <a:pt x="117170" y="9772"/>
                </a:lnTo>
                <a:lnTo>
                  <a:pt x="122881" y="9372"/>
                </a:lnTo>
                <a:lnTo>
                  <a:pt x="128593" y="9105"/>
                </a:lnTo>
                <a:lnTo>
                  <a:pt x="134306" y="8928"/>
                </a:lnTo>
                <a:lnTo>
                  <a:pt x="140972" y="7856"/>
                </a:lnTo>
                <a:lnTo>
                  <a:pt x="148274" y="6190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531"/>
          <p:cNvSpPr/>
          <p:nvPr/>
        </p:nvSpPr>
        <p:spPr>
          <a:xfrm>
            <a:off x="6578113" y="1347074"/>
            <a:ext cx="145454" cy="161579"/>
          </a:xfrm>
          <a:custGeom>
            <a:avLst/>
            <a:gdLst/>
            <a:ahLst/>
            <a:cxnLst/>
            <a:rect l="0" t="0" r="0" b="0"/>
            <a:pathLst>
              <a:path w="145454" h="161579">
                <a:moveTo>
                  <a:pt x="85577" y="7381"/>
                </a:moveTo>
                <a:lnTo>
                  <a:pt x="78196" y="0"/>
                </a:lnTo>
                <a:lnTo>
                  <a:pt x="75894" y="555"/>
                </a:lnTo>
                <a:lnTo>
                  <a:pt x="72453" y="1878"/>
                </a:lnTo>
                <a:lnTo>
                  <a:pt x="68256" y="3712"/>
                </a:lnTo>
                <a:lnTo>
                  <a:pt x="64504" y="4935"/>
                </a:lnTo>
                <a:lnTo>
                  <a:pt x="61051" y="5750"/>
                </a:lnTo>
                <a:lnTo>
                  <a:pt x="57796" y="6294"/>
                </a:lnTo>
                <a:lnTo>
                  <a:pt x="54674" y="6656"/>
                </a:lnTo>
                <a:lnTo>
                  <a:pt x="51640" y="6897"/>
                </a:lnTo>
                <a:lnTo>
                  <a:pt x="48665" y="7058"/>
                </a:lnTo>
                <a:lnTo>
                  <a:pt x="45728" y="8118"/>
                </a:lnTo>
                <a:lnTo>
                  <a:pt x="42819" y="9777"/>
                </a:lnTo>
                <a:lnTo>
                  <a:pt x="39926" y="11836"/>
                </a:lnTo>
                <a:lnTo>
                  <a:pt x="37046" y="14161"/>
                </a:lnTo>
                <a:lnTo>
                  <a:pt x="34172" y="16663"/>
                </a:lnTo>
                <a:lnTo>
                  <a:pt x="31305" y="19284"/>
                </a:lnTo>
                <a:lnTo>
                  <a:pt x="25579" y="24736"/>
                </a:lnTo>
                <a:lnTo>
                  <a:pt x="22718" y="27523"/>
                </a:lnTo>
                <a:lnTo>
                  <a:pt x="19858" y="29382"/>
                </a:lnTo>
                <a:lnTo>
                  <a:pt x="16999" y="30620"/>
                </a:lnTo>
                <a:lnTo>
                  <a:pt x="14141" y="31446"/>
                </a:lnTo>
                <a:lnTo>
                  <a:pt x="11283" y="32949"/>
                </a:lnTo>
                <a:lnTo>
                  <a:pt x="8425" y="34904"/>
                </a:lnTo>
                <a:lnTo>
                  <a:pt x="5568" y="37160"/>
                </a:lnTo>
                <a:lnTo>
                  <a:pt x="3662" y="39616"/>
                </a:lnTo>
                <a:lnTo>
                  <a:pt x="2392" y="42206"/>
                </a:lnTo>
                <a:lnTo>
                  <a:pt x="1545" y="44885"/>
                </a:lnTo>
                <a:lnTo>
                  <a:pt x="980" y="47623"/>
                </a:lnTo>
                <a:lnTo>
                  <a:pt x="604" y="50402"/>
                </a:lnTo>
                <a:lnTo>
                  <a:pt x="0" y="57154"/>
                </a:lnTo>
                <a:lnTo>
                  <a:pt x="2458" y="60617"/>
                </a:lnTo>
                <a:lnTo>
                  <a:pt x="4447" y="62874"/>
                </a:lnTo>
                <a:lnTo>
                  <a:pt x="6725" y="64379"/>
                </a:lnTo>
                <a:lnTo>
                  <a:pt x="9196" y="65382"/>
                </a:lnTo>
                <a:lnTo>
                  <a:pt x="11797" y="66051"/>
                </a:lnTo>
                <a:lnTo>
                  <a:pt x="15434" y="67449"/>
                </a:lnTo>
                <a:lnTo>
                  <a:pt x="19765" y="69334"/>
                </a:lnTo>
                <a:lnTo>
                  <a:pt x="24558" y="71543"/>
                </a:lnTo>
                <a:lnTo>
                  <a:pt x="30609" y="73015"/>
                </a:lnTo>
                <a:lnTo>
                  <a:pt x="37502" y="73997"/>
                </a:lnTo>
                <a:lnTo>
                  <a:pt x="44954" y="74652"/>
                </a:lnTo>
                <a:lnTo>
                  <a:pt x="51828" y="76040"/>
                </a:lnTo>
                <a:lnTo>
                  <a:pt x="58315" y="77919"/>
                </a:lnTo>
                <a:lnTo>
                  <a:pt x="86965" y="87777"/>
                </a:lnTo>
                <a:lnTo>
                  <a:pt x="94123" y="89553"/>
                </a:lnTo>
                <a:lnTo>
                  <a:pt x="100799" y="90737"/>
                </a:lnTo>
                <a:lnTo>
                  <a:pt x="107154" y="91527"/>
                </a:lnTo>
                <a:lnTo>
                  <a:pt x="113297" y="93006"/>
                </a:lnTo>
                <a:lnTo>
                  <a:pt x="119297" y="94944"/>
                </a:lnTo>
                <a:lnTo>
                  <a:pt x="125202" y="97189"/>
                </a:lnTo>
                <a:lnTo>
                  <a:pt x="129138" y="99638"/>
                </a:lnTo>
                <a:lnTo>
                  <a:pt x="131763" y="102223"/>
                </a:lnTo>
                <a:lnTo>
                  <a:pt x="133512" y="104899"/>
                </a:lnTo>
                <a:lnTo>
                  <a:pt x="135631" y="107635"/>
                </a:lnTo>
                <a:lnTo>
                  <a:pt x="137996" y="110412"/>
                </a:lnTo>
                <a:lnTo>
                  <a:pt x="140525" y="113216"/>
                </a:lnTo>
                <a:lnTo>
                  <a:pt x="142212" y="116037"/>
                </a:lnTo>
                <a:lnTo>
                  <a:pt x="143336" y="118871"/>
                </a:lnTo>
                <a:lnTo>
                  <a:pt x="145140" y="125712"/>
                </a:lnTo>
                <a:lnTo>
                  <a:pt x="145387" y="129187"/>
                </a:lnTo>
                <a:lnTo>
                  <a:pt x="145453" y="131447"/>
                </a:lnTo>
                <a:lnTo>
                  <a:pt x="144544" y="133907"/>
                </a:lnTo>
                <a:lnTo>
                  <a:pt x="142986" y="136499"/>
                </a:lnTo>
                <a:lnTo>
                  <a:pt x="140994" y="139179"/>
                </a:lnTo>
                <a:lnTo>
                  <a:pt x="138714" y="140967"/>
                </a:lnTo>
                <a:lnTo>
                  <a:pt x="136242" y="142158"/>
                </a:lnTo>
                <a:lnTo>
                  <a:pt x="133641" y="142952"/>
                </a:lnTo>
                <a:lnTo>
                  <a:pt x="130002" y="144434"/>
                </a:lnTo>
                <a:lnTo>
                  <a:pt x="125671" y="146375"/>
                </a:lnTo>
                <a:lnTo>
                  <a:pt x="120878" y="148621"/>
                </a:lnTo>
                <a:lnTo>
                  <a:pt x="115779" y="150118"/>
                </a:lnTo>
                <a:lnTo>
                  <a:pt x="110474" y="151117"/>
                </a:lnTo>
                <a:lnTo>
                  <a:pt x="105033" y="151782"/>
                </a:lnTo>
                <a:lnTo>
                  <a:pt x="99500" y="152226"/>
                </a:lnTo>
                <a:lnTo>
                  <a:pt x="93906" y="152522"/>
                </a:lnTo>
                <a:lnTo>
                  <a:pt x="88272" y="152719"/>
                </a:lnTo>
                <a:lnTo>
                  <a:pt x="83564" y="153803"/>
                </a:lnTo>
                <a:lnTo>
                  <a:pt x="79472" y="155478"/>
                </a:lnTo>
                <a:lnTo>
                  <a:pt x="75792" y="157547"/>
                </a:lnTo>
                <a:lnTo>
                  <a:pt x="71434" y="158927"/>
                </a:lnTo>
                <a:lnTo>
                  <a:pt x="66623" y="159846"/>
                </a:lnTo>
                <a:lnTo>
                  <a:pt x="61511" y="160459"/>
                </a:lnTo>
                <a:lnTo>
                  <a:pt x="57150" y="160868"/>
                </a:lnTo>
                <a:lnTo>
                  <a:pt x="53290" y="161141"/>
                </a:lnTo>
                <a:lnTo>
                  <a:pt x="49765" y="161322"/>
                </a:lnTo>
                <a:lnTo>
                  <a:pt x="43308" y="161524"/>
                </a:lnTo>
                <a:lnTo>
                  <a:pt x="40253" y="161578"/>
                </a:lnTo>
                <a:lnTo>
                  <a:pt x="37263" y="160661"/>
                </a:lnTo>
                <a:lnTo>
                  <a:pt x="34318" y="159098"/>
                </a:lnTo>
                <a:lnTo>
                  <a:pt x="31402" y="157103"/>
                </a:lnTo>
                <a:lnTo>
                  <a:pt x="28505" y="155773"/>
                </a:lnTo>
                <a:lnTo>
                  <a:pt x="25621" y="154886"/>
                </a:lnTo>
                <a:lnTo>
                  <a:pt x="18700" y="153463"/>
                </a:lnTo>
                <a:lnTo>
                  <a:pt x="18133" y="152394"/>
                </a:lnTo>
                <a:lnTo>
                  <a:pt x="17754" y="150729"/>
                </a:lnTo>
                <a:lnTo>
                  <a:pt x="16996" y="14454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532"/>
          <p:cNvSpPr/>
          <p:nvPr/>
        </p:nvSpPr>
        <p:spPr>
          <a:xfrm>
            <a:off x="6749415" y="1371600"/>
            <a:ext cx="179873" cy="299886"/>
          </a:xfrm>
          <a:custGeom>
            <a:avLst/>
            <a:gdLst/>
            <a:ahLst/>
            <a:cxnLst/>
            <a:rect l="0" t="0" r="0" b="0"/>
            <a:pathLst>
              <a:path w="179873" h="299886">
                <a:moveTo>
                  <a:pt x="8572" y="0"/>
                </a:moveTo>
                <a:lnTo>
                  <a:pt x="8572" y="7380"/>
                </a:lnTo>
                <a:lnTo>
                  <a:pt x="13123" y="12770"/>
                </a:lnTo>
                <a:lnTo>
                  <a:pt x="14464" y="15180"/>
                </a:lnTo>
                <a:lnTo>
                  <a:pt x="15953" y="20399"/>
                </a:lnTo>
                <a:lnTo>
                  <a:pt x="16792" y="28692"/>
                </a:lnTo>
                <a:lnTo>
                  <a:pt x="17040" y="37182"/>
                </a:lnTo>
                <a:lnTo>
                  <a:pt x="17144" y="96697"/>
                </a:lnTo>
                <a:lnTo>
                  <a:pt x="18097" y="99707"/>
                </a:lnTo>
                <a:lnTo>
                  <a:pt x="21695" y="105592"/>
                </a:lnTo>
                <a:lnTo>
                  <a:pt x="26470" y="111382"/>
                </a:lnTo>
                <a:lnTo>
                  <a:pt x="29076" y="114259"/>
                </a:lnTo>
                <a:lnTo>
                  <a:pt x="31767" y="116178"/>
                </a:lnTo>
                <a:lnTo>
                  <a:pt x="37296" y="118309"/>
                </a:lnTo>
                <a:lnTo>
                  <a:pt x="41213" y="119509"/>
                </a:lnTo>
                <a:lnTo>
                  <a:pt x="42715" y="118725"/>
                </a:lnTo>
                <a:lnTo>
                  <a:pt x="46925" y="115314"/>
                </a:lnTo>
                <a:lnTo>
                  <a:pt x="51970" y="110623"/>
                </a:lnTo>
                <a:lnTo>
                  <a:pt x="54649" y="108038"/>
                </a:lnTo>
                <a:lnTo>
                  <a:pt x="57387" y="106315"/>
                </a:lnTo>
                <a:lnTo>
                  <a:pt x="62970" y="104401"/>
                </a:lnTo>
                <a:lnTo>
                  <a:pt x="65793" y="101986"/>
                </a:lnTo>
                <a:lnTo>
                  <a:pt x="68626" y="98470"/>
                </a:lnTo>
                <a:lnTo>
                  <a:pt x="71468" y="94222"/>
                </a:lnTo>
                <a:lnTo>
                  <a:pt x="74315" y="90437"/>
                </a:lnTo>
                <a:lnTo>
                  <a:pt x="77166" y="86961"/>
                </a:lnTo>
                <a:lnTo>
                  <a:pt x="80019" y="83691"/>
                </a:lnTo>
                <a:lnTo>
                  <a:pt x="82874" y="80559"/>
                </a:lnTo>
                <a:lnTo>
                  <a:pt x="88585" y="74539"/>
                </a:lnTo>
                <a:lnTo>
                  <a:pt x="91441" y="70647"/>
                </a:lnTo>
                <a:lnTo>
                  <a:pt x="94299" y="66148"/>
                </a:lnTo>
                <a:lnTo>
                  <a:pt x="99060" y="57021"/>
                </a:lnTo>
                <a:lnTo>
                  <a:pt x="101177" y="49790"/>
                </a:lnTo>
                <a:lnTo>
                  <a:pt x="104658" y="43401"/>
                </a:lnTo>
                <a:lnTo>
                  <a:pt x="106919" y="40364"/>
                </a:lnTo>
                <a:lnTo>
                  <a:pt x="107474" y="37387"/>
                </a:lnTo>
                <a:lnTo>
                  <a:pt x="106892" y="34449"/>
                </a:lnTo>
                <a:lnTo>
                  <a:pt x="103664" y="27442"/>
                </a:lnTo>
                <a:lnTo>
                  <a:pt x="103105" y="21677"/>
                </a:lnTo>
                <a:lnTo>
                  <a:pt x="102074" y="20166"/>
                </a:lnTo>
                <a:lnTo>
                  <a:pt x="100435" y="19159"/>
                </a:lnTo>
                <a:lnTo>
                  <a:pt x="94329" y="17155"/>
                </a:lnTo>
                <a:lnTo>
                  <a:pt x="98857" y="21698"/>
                </a:lnTo>
                <a:lnTo>
                  <a:pt x="100195" y="23990"/>
                </a:lnTo>
                <a:lnTo>
                  <a:pt x="103030" y="31767"/>
                </a:lnTo>
                <a:lnTo>
                  <a:pt x="107068" y="37296"/>
                </a:lnTo>
                <a:lnTo>
                  <a:pt x="112038" y="42928"/>
                </a:lnTo>
                <a:lnTo>
                  <a:pt x="114697" y="45764"/>
                </a:lnTo>
                <a:lnTo>
                  <a:pt x="116469" y="49559"/>
                </a:lnTo>
                <a:lnTo>
                  <a:pt x="118439" y="58856"/>
                </a:lnTo>
                <a:lnTo>
                  <a:pt x="120870" y="64002"/>
                </a:lnTo>
                <a:lnTo>
                  <a:pt x="124394" y="69338"/>
                </a:lnTo>
                <a:lnTo>
                  <a:pt x="128649" y="74800"/>
                </a:lnTo>
                <a:lnTo>
                  <a:pt x="131486" y="80347"/>
                </a:lnTo>
                <a:lnTo>
                  <a:pt x="133377" y="85949"/>
                </a:lnTo>
                <a:lnTo>
                  <a:pt x="134638" y="91589"/>
                </a:lnTo>
                <a:lnTo>
                  <a:pt x="137384" y="97254"/>
                </a:lnTo>
                <a:lnTo>
                  <a:pt x="141119" y="102936"/>
                </a:lnTo>
                <a:lnTo>
                  <a:pt x="145514" y="108629"/>
                </a:lnTo>
                <a:lnTo>
                  <a:pt x="149398" y="114329"/>
                </a:lnTo>
                <a:lnTo>
                  <a:pt x="152938" y="120034"/>
                </a:lnTo>
                <a:lnTo>
                  <a:pt x="156251" y="125743"/>
                </a:lnTo>
                <a:lnTo>
                  <a:pt x="162472" y="137165"/>
                </a:lnTo>
                <a:lnTo>
                  <a:pt x="165465" y="142878"/>
                </a:lnTo>
                <a:lnTo>
                  <a:pt x="168412" y="149545"/>
                </a:lnTo>
                <a:lnTo>
                  <a:pt x="171330" y="156846"/>
                </a:lnTo>
                <a:lnTo>
                  <a:pt x="174227" y="164572"/>
                </a:lnTo>
                <a:lnTo>
                  <a:pt x="176159" y="171627"/>
                </a:lnTo>
                <a:lnTo>
                  <a:pt x="177447" y="178235"/>
                </a:lnTo>
                <a:lnTo>
                  <a:pt x="178305" y="184546"/>
                </a:lnTo>
                <a:lnTo>
                  <a:pt x="178877" y="190658"/>
                </a:lnTo>
                <a:lnTo>
                  <a:pt x="179259" y="196638"/>
                </a:lnTo>
                <a:lnTo>
                  <a:pt x="179683" y="208362"/>
                </a:lnTo>
                <a:lnTo>
                  <a:pt x="179872" y="219922"/>
                </a:lnTo>
                <a:lnTo>
                  <a:pt x="178017" y="225672"/>
                </a:lnTo>
                <a:lnTo>
                  <a:pt x="174875" y="231411"/>
                </a:lnTo>
                <a:lnTo>
                  <a:pt x="170876" y="237141"/>
                </a:lnTo>
                <a:lnTo>
                  <a:pt x="167257" y="241914"/>
                </a:lnTo>
                <a:lnTo>
                  <a:pt x="163892" y="246048"/>
                </a:lnTo>
                <a:lnTo>
                  <a:pt x="160696" y="249757"/>
                </a:lnTo>
                <a:lnTo>
                  <a:pt x="157613" y="254134"/>
                </a:lnTo>
                <a:lnTo>
                  <a:pt x="154606" y="258958"/>
                </a:lnTo>
                <a:lnTo>
                  <a:pt x="151648" y="264079"/>
                </a:lnTo>
                <a:lnTo>
                  <a:pt x="147770" y="268445"/>
                </a:lnTo>
                <a:lnTo>
                  <a:pt x="143282" y="272308"/>
                </a:lnTo>
                <a:lnTo>
                  <a:pt x="138383" y="275836"/>
                </a:lnTo>
                <a:lnTo>
                  <a:pt x="133212" y="279141"/>
                </a:lnTo>
                <a:lnTo>
                  <a:pt x="127861" y="282296"/>
                </a:lnTo>
                <a:lnTo>
                  <a:pt x="122388" y="285352"/>
                </a:lnTo>
                <a:lnTo>
                  <a:pt x="111227" y="291288"/>
                </a:lnTo>
                <a:lnTo>
                  <a:pt x="105584" y="294204"/>
                </a:lnTo>
                <a:lnTo>
                  <a:pt x="99917" y="296148"/>
                </a:lnTo>
                <a:lnTo>
                  <a:pt x="94233" y="297445"/>
                </a:lnTo>
                <a:lnTo>
                  <a:pt x="88539" y="298309"/>
                </a:lnTo>
                <a:lnTo>
                  <a:pt x="82839" y="298885"/>
                </a:lnTo>
                <a:lnTo>
                  <a:pt x="77133" y="299269"/>
                </a:lnTo>
                <a:lnTo>
                  <a:pt x="71425" y="299525"/>
                </a:lnTo>
                <a:lnTo>
                  <a:pt x="60001" y="299809"/>
                </a:lnTo>
                <a:lnTo>
                  <a:pt x="54288" y="299885"/>
                </a:lnTo>
                <a:lnTo>
                  <a:pt x="49527" y="298983"/>
                </a:lnTo>
                <a:lnTo>
                  <a:pt x="45401" y="297430"/>
                </a:lnTo>
                <a:lnTo>
                  <a:pt x="41697" y="295441"/>
                </a:lnTo>
                <a:lnTo>
                  <a:pt x="37323" y="294116"/>
                </a:lnTo>
                <a:lnTo>
                  <a:pt x="32502" y="293232"/>
                </a:lnTo>
                <a:lnTo>
                  <a:pt x="27383" y="292643"/>
                </a:lnTo>
                <a:lnTo>
                  <a:pt x="23018" y="290345"/>
                </a:lnTo>
                <a:lnTo>
                  <a:pt x="19155" y="286908"/>
                </a:lnTo>
                <a:lnTo>
                  <a:pt x="15627" y="282712"/>
                </a:lnTo>
                <a:lnTo>
                  <a:pt x="11707" y="275509"/>
                </a:lnTo>
                <a:lnTo>
                  <a:pt x="10663" y="272255"/>
                </a:lnTo>
                <a:lnTo>
                  <a:pt x="9013" y="270086"/>
                </a:lnTo>
                <a:lnTo>
                  <a:pt x="6961" y="268640"/>
                </a:lnTo>
                <a:lnTo>
                  <a:pt x="0" y="26574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533"/>
          <p:cNvSpPr/>
          <p:nvPr/>
        </p:nvSpPr>
        <p:spPr>
          <a:xfrm>
            <a:off x="6749415" y="162877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534"/>
          <p:cNvSpPr/>
          <p:nvPr/>
        </p:nvSpPr>
        <p:spPr>
          <a:xfrm>
            <a:off x="7006590" y="1354616"/>
            <a:ext cx="291466" cy="171138"/>
          </a:xfrm>
          <a:custGeom>
            <a:avLst/>
            <a:gdLst/>
            <a:ahLst/>
            <a:cxnLst/>
            <a:rect l="0" t="0" r="0" b="0"/>
            <a:pathLst>
              <a:path w="291466" h="171138">
                <a:moveTo>
                  <a:pt x="0" y="8411"/>
                </a:moveTo>
                <a:lnTo>
                  <a:pt x="0" y="12962"/>
                </a:lnTo>
                <a:lnTo>
                  <a:pt x="952" y="14302"/>
                </a:lnTo>
                <a:lnTo>
                  <a:pt x="2540" y="15196"/>
                </a:lnTo>
                <a:lnTo>
                  <a:pt x="4551" y="15792"/>
                </a:lnTo>
                <a:lnTo>
                  <a:pt x="5891" y="17142"/>
                </a:lnTo>
                <a:lnTo>
                  <a:pt x="6785" y="18994"/>
                </a:lnTo>
                <a:lnTo>
                  <a:pt x="7777" y="23592"/>
                </a:lnTo>
                <a:lnTo>
                  <a:pt x="8219" y="28811"/>
                </a:lnTo>
                <a:lnTo>
                  <a:pt x="9289" y="32488"/>
                </a:lnTo>
                <a:lnTo>
                  <a:pt x="10956" y="36845"/>
                </a:lnTo>
                <a:lnTo>
                  <a:pt x="13018" y="41654"/>
                </a:lnTo>
                <a:lnTo>
                  <a:pt x="14394" y="46766"/>
                </a:lnTo>
                <a:lnTo>
                  <a:pt x="15310" y="52078"/>
                </a:lnTo>
                <a:lnTo>
                  <a:pt x="15922" y="57525"/>
                </a:lnTo>
                <a:lnTo>
                  <a:pt x="16330" y="62109"/>
                </a:lnTo>
                <a:lnTo>
                  <a:pt x="16602" y="66117"/>
                </a:lnTo>
                <a:lnTo>
                  <a:pt x="16782" y="69742"/>
                </a:lnTo>
                <a:lnTo>
                  <a:pt x="17856" y="74063"/>
                </a:lnTo>
                <a:lnTo>
                  <a:pt x="19523" y="78849"/>
                </a:lnTo>
                <a:lnTo>
                  <a:pt x="21588" y="83945"/>
                </a:lnTo>
                <a:lnTo>
                  <a:pt x="22964" y="90199"/>
                </a:lnTo>
                <a:lnTo>
                  <a:pt x="23882" y="97227"/>
                </a:lnTo>
                <a:lnTo>
                  <a:pt x="24901" y="110750"/>
                </a:lnTo>
                <a:lnTo>
                  <a:pt x="25355" y="119935"/>
                </a:lnTo>
                <a:lnTo>
                  <a:pt x="24522" y="124670"/>
                </a:lnTo>
                <a:lnTo>
                  <a:pt x="23016" y="129732"/>
                </a:lnTo>
                <a:lnTo>
                  <a:pt x="21059" y="135012"/>
                </a:lnTo>
                <a:lnTo>
                  <a:pt x="19753" y="139484"/>
                </a:lnTo>
                <a:lnTo>
                  <a:pt x="18885" y="143418"/>
                </a:lnTo>
                <a:lnTo>
                  <a:pt x="18304" y="146993"/>
                </a:lnTo>
                <a:lnTo>
                  <a:pt x="17918" y="150329"/>
                </a:lnTo>
                <a:lnTo>
                  <a:pt x="17660" y="153506"/>
                </a:lnTo>
                <a:lnTo>
                  <a:pt x="17489" y="156576"/>
                </a:lnTo>
                <a:lnTo>
                  <a:pt x="17297" y="162527"/>
                </a:lnTo>
                <a:lnTo>
                  <a:pt x="17147" y="171137"/>
                </a:lnTo>
                <a:lnTo>
                  <a:pt x="17146" y="166693"/>
                </a:lnTo>
                <a:lnTo>
                  <a:pt x="16192" y="164415"/>
                </a:lnTo>
                <a:lnTo>
                  <a:pt x="12594" y="159343"/>
                </a:lnTo>
                <a:lnTo>
                  <a:pt x="11253" y="156658"/>
                </a:lnTo>
                <a:lnTo>
                  <a:pt x="10359" y="153915"/>
                </a:lnTo>
                <a:lnTo>
                  <a:pt x="9764" y="151133"/>
                </a:lnTo>
                <a:lnTo>
                  <a:pt x="9367" y="147374"/>
                </a:lnTo>
                <a:lnTo>
                  <a:pt x="9102" y="142963"/>
                </a:lnTo>
                <a:lnTo>
                  <a:pt x="8808" y="132982"/>
                </a:lnTo>
                <a:lnTo>
                  <a:pt x="8578" y="90454"/>
                </a:lnTo>
                <a:lnTo>
                  <a:pt x="8575" y="79482"/>
                </a:lnTo>
                <a:lnTo>
                  <a:pt x="9527" y="74842"/>
                </a:lnTo>
                <a:lnTo>
                  <a:pt x="11113" y="70796"/>
                </a:lnTo>
                <a:lnTo>
                  <a:pt x="13124" y="67146"/>
                </a:lnTo>
                <a:lnTo>
                  <a:pt x="16369" y="62808"/>
                </a:lnTo>
                <a:lnTo>
                  <a:pt x="20438" y="58010"/>
                </a:lnTo>
                <a:lnTo>
                  <a:pt x="25055" y="52907"/>
                </a:lnTo>
                <a:lnTo>
                  <a:pt x="30038" y="48553"/>
                </a:lnTo>
                <a:lnTo>
                  <a:pt x="35265" y="44697"/>
                </a:lnTo>
                <a:lnTo>
                  <a:pt x="40655" y="41174"/>
                </a:lnTo>
                <a:lnTo>
                  <a:pt x="45201" y="37873"/>
                </a:lnTo>
                <a:lnTo>
                  <a:pt x="49183" y="34720"/>
                </a:lnTo>
                <a:lnTo>
                  <a:pt x="52791" y="31665"/>
                </a:lnTo>
                <a:lnTo>
                  <a:pt x="59340" y="28271"/>
                </a:lnTo>
                <a:lnTo>
                  <a:pt x="62420" y="27366"/>
                </a:lnTo>
                <a:lnTo>
                  <a:pt x="68382" y="23821"/>
                </a:lnTo>
                <a:lnTo>
                  <a:pt x="71305" y="21542"/>
                </a:lnTo>
                <a:lnTo>
                  <a:pt x="75159" y="20975"/>
                </a:lnTo>
                <a:lnTo>
                  <a:pt x="79634" y="21549"/>
                </a:lnTo>
                <a:lnTo>
                  <a:pt x="88732" y="23775"/>
                </a:lnTo>
                <a:lnTo>
                  <a:pt x="95951" y="24765"/>
                </a:lnTo>
                <a:lnTo>
                  <a:pt x="104875" y="27744"/>
                </a:lnTo>
                <a:lnTo>
                  <a:pt x="109922" y="29872"/>
                </a:lnTo>
                <a:lnTo>
                  <a:pt x="114238" y="33196"/>
                </a:lnTo>
                <a:lnTo>
                  <a:pt x="118068" y="37317"/>
                </a:lnTo>
                <a:lnTo>
                  <a:pt x="121574" y="41969"/>
                </a:lnTo>
                <a:lnTo>
                  <a:pt x="124865" y="46023"/>
                </a:lnTo>
                <a:lnTo>
                  <a:pt x="128010" y="49678"/>
                </a:lnTo>
                <a:lnTo>
                  <a:pt x="131061" y="53068"/>
                </a:lnTo>
                <a:lnTo>
                  <a:pt x="133093" y="57232"/>
                </a:lnTo>
                <a:lnTo>
                  <a:pt x="134449" y="61913"/>
                </a:lnTo>
                <a:lnTo>
                  <a:pt x="135353" y="66939"/>
                </a:lnTo>
                <a:lnTo>
                  <a:pt x="135955" y="72195"/>
                </a:lnTo>
                <a:lnTo>
                  <a:pt x="136356" y="77604"/>
                </a:lnTo>
                <a:lnTo>
                  <a:pt x="136624" y="83114"/>
                </a:lnTo>
                <a:lnTo>
                  <a:pt x="136922" y="94318"/>
                </a:lnTo>
                <a:lnTo>
                  <a:pt x="137160" y="136975"/>
                </a:lnTo>
                <a:lnTo>
                  <a:pt x="137160" y="120514"/>
                </a:lnTo>
                <a:lnTo>
                  <a:pt x="138112" y="115531"/>
                </a:lnTo>
                <a:lnTo>
                  <a:pt x="139700" y="110305"/>
                </a:lnTo>
                <a:lnTo>
                  <a:pt x="141710" y="104915"/>
                </a:lnTo>
                <a:lnTo>
                  <a:pt x="143051" y="100370"/>
                </a:lnTo>
                <a:lnTo>
                  <a:pt x="143944" y="96387"/>
                </a:lnTo>
                <a:lnTo>
                  <a:pt x="144540" y="92779"/>
                </a:lnTo>
                <a:lnTo>
                  <a:pt x="145891" y="87516"/>
                </a:lnTo>
                <a:lnTo>
                  <a:pt x="147743" y="81150"/>
                </a:lnTo>
                <a:lnTo>
                  <a:pt x="149930" y="74049"/>
                </a:lnTo>
                <a:lnTo>
                  <a:pt x="153293" y="68362"/>
                </a:lnTo>
                <a:lnTo>
                  <a:pt x="157440" y="63618"/>
                </a:lnTo>
                <a:lnTo>
                  <a:pt x="162110" y="59503"/>
                </a:lnTo>
                <a:lnTo>
                  <a:pt x="166176" y="54855"/>
                </a:lnTo>
                <a:lnTo>
                  <a:pt x="169838" y="49851"/>
                </a:lnTo>
                <a:lnTo>
                  <a:pt x="173233" y="44610"/>
                </a:lnTo>
                <a:lnTo>
                  <a:pt x="176449" y="39211"/>
                </a:lnTo>
                <a:lnTo>
                  <a:pt x="179545" y="33707"/>
                </a:lnTo>
                <a:lnTo>
                  <a:pt x="182561" y="28133"/>
                </a:lnTo>
                <a:lnTo>
                  <a:pt x="186477" y="23464"/>
                </a:lnTo>
                <a:lnTo>
                  <a:pt x="190993" y="19399"/>
                </a:lnTo>
                <a:lnTo>
                  <a:pt x="195909" y="15736"/>
                </a:lnTo>
                <a:lnTo>
                  <a:pt x="200139" y="12342"/>
                </a:lnTo>
                <a:lnTo>
                  <a:pt x="203910" y="9127"/>
                </a:lnTo>
                <a:lnTo>
                  <a:pt x="207378" y="6031"/>
                </a:lnTo>
                <a:lnTo>
                  <a:pt x="211594" y="3967"/>
                </a:lnTo>
                <a:lnTo>
                  <a:pt x="216310" y="2591"/>
                </a:lnTo>
                <a:lnTo>
                  <a:pt x="221359" y="1673"/>
                </a:lnTo>
                <a:lnTo>
                  <a:pt x="229509" y="654"/>
                </a:lnTo>
                <a:lnTo>
                  <a:pt x="237259" y="201"/>
                </a:lnTo>
                <a:lnTo>
                  <a:pt x="247054" y="0"/>
                </a:lnTo>
                <a:lnTo>
                  <a:pt x="251380" y="898"/>
                </a:lnTo>
                <a:lnTo>
                  <a:pt x="258727" y="4437"/>
                </a:lnTo>
                <a:lnTo>
                  <a:pt x="265166" y="9185"/>
                </a:lnTo>
                <a:lnTo>
                  <a:pt x="268217" y="11784"/>
                </a:lnTo>
                <a:lnTo>
                  <a:pt x="271204" y="15422"/>
                </a:lnTo>
                <a:lnTo>
                  <a:pt x="274148" y="19753"/>
                </a:lnTo>
                <a:lnTo>
                  <a:pt x="277063" y="24545"/>
                </a:lnTo>
                <a:lnTo>
                  <a:pt x="279006" y="29644"/>
                </a:lnTo>
                <a:lnTo>
                  <a:pt x="280301" y="34949"/>
                </a:lnTo>
                <a:lnTo>
                  <a:pt x="281165" y="40391"/>
                </a:lnTo>
                <a:lnTo>
                  <a:pt x="282693" y="45923"/>
                </a:lnTo>
                <a:lnTo>
                  <a:pt x="284664" y="51517"/>
                </a:lnTo>
                <a:lnTo>
                  <a:pt x="286931" y="57151"/>
                </a:lnTo>
                <a:lnTo>
                  <a:pt x="288443" y="62812"/>
                </a:lnTo>
                <a:lnTo>
                  <a:pt x="289450" y="68491"/>
                </a:lnTo>
                <a:lnTo>
                  <a:pt x="290121" y="74182"/>
                </a:lnTo>
                <a:lnTo>
                  <a:pt x="290570" y="79881"/>
                </a:lnTo>
                <a:lnTo>
                  <a:pt x="290867" y="85585"/>
                </a:lnTo>
                <a:lnTo>
                  <a:pt x="291287" y="100175"/>
                </a:lnTo>
                <a:lnTo>
                  <a:pt x="291449" y="126416"/>
                </a:lnTo>
                <a:lnTo>
                  <a:pt x="291465" y="15414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535"/>
          <p:cNvSpPr/>
          <p:nvPr/>
        </p:nvSpPr>
        <p:spPr>
          <a:xfrm>
            <a:off x="7383789" y="1337469"/>
            <a:ext cx="222877" cy="179358"/>
          </a:xfrm>
          <a:custGeom>
            <a:avLst/>
            <a:gdLst/>
            <a:ahLst/>
            <a:cxnLst/>
            <a:rect l="0" t="0" r="0" b="0"/>
            <a:pathLst>
              <a:path w="222877" h="179358">
                <a:moveTo>
                  <a:pt x="8563" y="34131"/>
                </a:moveTo>
                <a:lnTo>
                  <a:pt x="8563" y="46062"/>
                </a:lnTo>
                <a:lnTo>
                  <a:pt x="9516" y="48753"/>
                </a:lnTo>
                <a:lnTo>
                  <a:pt x="13114" y="54282"/>
                </a:lnTo>
                <a:lnTo>
                  <a:pt x="14454" y="58042"/>
                </a:lnTo>
                <a:lnTo>
                  <a:pt x="15348" y="62454"/>
                </a:lnTo>
                <a:lnTo>
                  <a:pt x="15944" y="67300"/>
                </a:lnTo>
                <a:lnTo>
                  <a:pt x="16341" y="72436"/>
                </a:lnTo>
                <a:lnTo>
                  <a:pt x="16606" y="77765"/>
                </a:lnTo>
                <a:lnTo>
                  <a:pt x="16901" y="88766"/>
                </a:lnTo>
                <a:lnTo>
                  <a:pt x="17133" y="146741"/>
                </a:lnTo>
                <a:lnTo>
                  <a:pt x="16182" y="150162"/>
                </a:lnTo>
                <a:lnTo>
                  <a:pt x="14595" y="153395"/>
                </a:lnTo>
                <a:lnTo>
                  <a:pt x="12584" y="156502"/>
                </a:lnTo>
                <a:lnTo>
                  <a:pt x="11244" y="159527"/>
                </a:lnTo>
                <a:lnTo>
                  <a:pt x="10351" y="162496"/>
                </a:lnTo>
                <a:lnTo>
                  <a:pt x="9755" y="165427"/>
                </a:lnTo>
                <a:lnTo>
                  <a:pt x="9357" y="168334"/>
                </a:lnTo>
                <a:lnTo>
                  <a:pt x="9093" y="171225"/>
                </a:lnTo>
                <a:lnTo>
                  <a:pt x="8594" y="179357"/>
                </a:lnTo>
                <a:lnTo>
                  <a:pt x="8564" y="159699"/>
                </a:lnTo>
                <a:lnTo>
                  <a:pt x="7611" y="155943"/>
                </a:lnTo>
                <a:lnTo>
                  <a:pt x="6024" y="151534"/>
                </a:lnTo>
                <a:lnTo>
                  <a:pt x="4012" y="146689"/>
                </a:lnTo>
                <a:lnTo>
                  <a:pt x="2672" y="141555"/>
                </a:lnTo>
                <a:lnTo>
                  <a:pt x="1778" y="136227"/>
                </a:lnTo>
                <a:lnTo>
                  <a:pt x="1182" y="130770"/>
                </a:lnTo>
                <a:lnTo>
                  <a:pt x="785" y="125227"/>
                </a:lnTo>
                <a:lnTo>
                  <a:pt x="520" y="119626"/>
                </a:lnTo>
                <a:lnTo>
                  <a:pt x="226" y="108324"/>
                </a:lnTo>
                <a:lnTo>
                  <a:pt x="0" y="55321"/>
                </a:lnTo>
                <a:lnTo>
                  <a:pt x="949" y="50162"/>
                </a:lnTo>
                <a:lnTo>
                  <a:pt x="2535" y="45771"/>
                </a:lnTo>
                <a:lnTo>
                  <a:pt x="4544" y="41891"/>
                </a:lnTo>
                <a:lnTo>
                  <a:pt x="5883" y="37399"/>
                </a:lnTo>
                <a:lnTo>
                  <a:pt x="6776" y="32499"/>
                </a:lnTo>
                <a:lnTo>
                  <a:pt x="7373" y="27328"/>
                </a:lnTo>
                <a:lnTo>
                  <a:pt x="8722" y="22928"/>
                </a:lnTo>
                <a:lnTo>
                  <a:pt x="10574" y="19042"/>
                </a:lnTo>
                <a:lnTo>
                  <a:pt x="12761" y="15499"/>
                </a:lnTo>
                <a:lnTo>
                  <a:pt x="15172" y="12185"/>
                </a:lnTo>
                <a:lnTo>
                  <a:pt x="17732" y="9022"/>
                </a:lnTo>
                <a:lnTo>
                  <a:pt x="24133" y="1654"/>
                </a:lnTo>
                <a:lnTo>
                  <a:pt x="25610" y="1050"/>
                </a:lnTo>
                <a:lnTo>
                  <a:pt x="32241" y="199"/>
                </a:lnTo>
                <a:lnTo>
                  <a:pt x="37502" y="0"/>
                </a:lnTo>
                <a:lnTo>
                  <a:pt x="39285" y="899"/>
                </a:lnTo>
                <a:lnTo>
                  <a:pt x="40474" y="2451"/>
                </a:lnTo>
                <a:lnTo>
                  <a:pt x="41267" y="4439"/>
                </a:lnTo>
                <a:lnTo>
                  <a:pt x="44689" y="9187"/>
                </a:lnTo>
                <a:lnTo>
                  <a:pt x="49384" y="14472"/>
                </a:lnTo>
                <a:lnTo>
                  <a:pt x="54646" y="19996"/>
                </a:lnTo>
                <a:lnTo>
                  <a:pt x="56430" y="22802"/>
                </a:lnTo>
                <a:lnTo>
                  <a:pt x="57619" y="25626"/>
                </a:lnTo>
                <a:lnTo>
                  <a:pt x="58413" y="28461"/>
                </a:lnTo>
                <a:lnTo>
                  <a:pt x="58941" y="32256"/>
                </a:lnTo>
                <a:lnTo>
                  <a:pt x="59293" y="36691"/>
                </a:lnTo>
                <a:lnTo>
                  <a:pt x="59528" y="41552"/>
                </a:lnTo>
                <a:lnTo>
                  <a:pt x="59789" y="52034"/>
                </a:lnTo>
                <a:lnTo>
                  <a:pt x="59858" y="57496"/>
                </a:lnTo>
                <a:lnTo>
                  <a:pt x="60858" y="62090"/>
                </a:lnTo>
                <a:lnTo>
                  <a:pt x="62476" y="66105"/>
                </a:lnTo>
                <a:lnTo>
                  <a:pt x="64508" y="69735"/>
                </a:lnTo>
                <a:lnTo>
                  <a:pt x="65862" y="74059"/>
                </a:lnTo>
                <a:lnTo>
                  <a:pt x="66765" y="78847"/>
                </a:lnTo>
                <a:lnTo>
                  <a:pt x="67367" y="83944"/>
                </a:lnTo>
                <a:lnTo>
                  <a:pt x="67768" y="88295"/>
                </a:lnTo>
                <a:lnTo>
                  <a:pt x="68035" y="92147"/>
                </a:lnTo>
                <a:lnTo>
                  <a:pt x="68215" y="95668"/>
                </a:lnTo>
                <a:lnTo>
                  <a:pt x="69285" y="98968"/>
                </a:lnTo>
                <a:lnTo>
                  <a:pt x="70952" y="102121"/>
                </a:lnTo>
                <a:lnTo>
                  <a:pt x="75920" y="109473"/>
                </a:lnTo>
                <a:lnTo>
                  <a:pt x="76599" y="113019"/>
                </a:lnTo>
                <a:lnTo>
                  <a:pt x="77133" y="119737"/>
                </a:lnTo>
                <a:lnTo>
                  <a:pt x="77143" y="107082"/>
                </a:lnTo>
                <a:lnTo>
                  <a:pt x="78096" y="104673"/>
                </a:lnTo>
                <a:lnTo>
                  <a:pt x="83987" y="95778"/>
                </a:lnTo>
                <a:lnTo>
                  <a:pt x="86468" y="91421"/>
                </a:lnTo>
                <a:lnTo>
                  <a:pt x="89075" y="86612"/>
                </a:lnTo>
                <a:lnTo>
                  <a:pt x="91765" y="82453"/>
                </a:lnTo>
                <a:lnTo>
                  <a:pt x="94511" y="78728"/>
                </a:lnTo>
                <a:lnTo>
                  <a:pt x="97294" y="75292"/>
                </a:lnTo>
                <a:lnTo>
                  <a:pt x="101055" y="71097"/>
                </a:lnTo>
                <a:lnTo>
                  <a:pt x="110314" y="61355"/>
                </a:lnTo>
                <a:lnTo>
                  <a:pt x="121685" y="49711"/>
                </a:lnTo>
                <a:lnTo>
                  <a:pt x="124935" y="45470"/>
                </a:lnTo>
                <a:lnTo>
                  <a:pt x="128054" y="40738"/>
                </a:lnTo>
                <a:lnTo>
                  <a:pt x="131087" y="35678"/>
                </a:lnTo>
                <a:lnTo>
                  <a:pt x="135013" y="31352"/>
                </a:lnTo>
                <a:lnTo>
                  <a:pt x="139535" y="27516"/>
                </a:lnTo>
                <a:lnTo>
                  <a:pt x="144456" y="24006"/>
                </a:lnTo>
                <a:lnTo>
                  <a:pt x="148688" y="21666"/>
                </a:lnTo>
                <a:lnTo>
                  <a:pt x="152462" y="20106"/>
                </a:lnTo>
                <a:lnTo>
                  <a:pt x="155931" y="19066"/>
                </a:lnTo>
                <a:lnTo>
                  <a:pt x="162325" y="15370"/>
                </a:lnTo>
                <a:lnTo>
                  <a:pt x="165364" y="13051"/>
                </a:lnTo>
                <a:lnTo>
                  <a:pt x="171280" y="10474"/>
                </a:lnTo>
                <a:lnTo>
                  <a:pt x="174190" y="9787"/>
                </a:lnTo>
                <a:lnTo>
                  <a:pt x="177084" y="10282"/>
                </a:lnTo>
                <a:lnTo>
                  <a:pt x="182839" y="13371"/>
                </a:lnTo>
                <a:lnTo>
                  <a:pt x="188572" y="15379"/>
                </a:lnTo>
                <a:lnTo>
                  <a:pt x="191434" y="15915"/>
                </a:lnTo>
                <a:lnTo>
                  <a:pt x="197154" y="19050"/>
                </a:lnTo>
                <a:lnTo>
                  <a:pt x="202871" y="23618"/>
                </a:lnTo>
                <a:lnTo>
                  <a:pt x="208587" y="28823"/>
                </a:lnTo>
                <a:lnTo>
                  <a:pt x="210493" y="32497"/>
                </a:lnTo>
                <a:lnTo>
                  <a:pt x="211763" y="36852"/>
                </a:lnTo>
                <a:lnTo>
                  <a:pt x="212610" y="41660"/>
                </a:lnTo>
                <a:lnTo>
                  <a:pt x="214127" y="45817"/>
                </a:lnTo>
                <a:lnTo>
                  <a:pt x="216090" y="49542"/>
                </a:lnTo>
                <a:lnTo>
                  <a:pt x="218352" y="52977"/>
                </a:lnTo>
                <a:lnTo>
                  <a:pt x="219860" y="57173"/>
                </a:lnTo>
                <a:lnTo>
                  <a:pt x="220865" y="61874"/>
                </a:lnTo>
                <a:lnTo>
                  <a:pt x="221535" y="66914"/>
                </a:lnTo>
                <a:lnTo>
                  <a:pt x="221983" y="72179"/>
                </a:lnTo>
                <a:lnTo>
                  <a:pt x="222280" y="77593"/>
                </a:lnTo>
                <a:lnTo>
                  <a:pt x="222611" y="87737"/>
                </a:lnTo>
                <a:lnTo>
                  <a:pt x="222797" y="99756"/>
                </a:lnTo>
                <a:lnTo>
                  <a:pt x="222876" y="16271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536"/>
          <p:cNvSpPr/>
          <p:nvPr/>
        </p:nvSpPr>
        <p:spPr>
          <a:xfrm>
            <a:off x="7658100" y="1337780"/>
            <a:ext cx="300038" cy="144834"/>
          </a:xfrm>
          <a:custGeom>
            <a:avLst/>
            <a:gdLst/>
            <a:ahLst/>
            <a:cxnLst/>
            <a:rect l="0" t="0" r="0" b="0"/>
            <a:pathLst>
              <a:path w="300038" h="144834">
                <a:moveTo>
                  <a:pt x="0" y="85255"/>
                </a:moveTo>
                <a:lnTo>
                  <a:pt x="0" y="80316"/>
                </a:lnTo>
                <a:lnTo>
                  <a:pt x="0" y="82425"/>
                </a:lnTo>
                <a:lnTo>
                  <a:pt x="952" y="83368"/>
                </a:lnTo>
                <a:lnTo>
                  <a:pt x="2540" y="83997"/>
                </a:lnTo>
                <a:lnTo>
                  <a:pt x="8219" y="85181"/>
                </a:lnTo>
                <a:lnTo>
                  <a:pt x="15346" y="85240"/>
                </a:lnTo>
                <a:lnTo>
                  <a:pt x="45732" y="85254"/>
                </a:lnTo>
                <a:lnTo>
                  <a:pt x="53980" y="82715"/>
                </a:lnTo>
                <a:lnTo>
                  <a:pt x="58847" y="80704"/>
                </a:lnTo>
                <a:lnTo>
                  <a:pt x="63996" y="79363"/>
                </a:lnTo>
                <a:lnTo>
                  <a:pt x="69334" y="78469"/>
                </a:lnTo>
                <a:lnTo>
                  <a:pt x="74797" y="77874"/>
                </a:lnTo>
                <a:lnTo>
                  <a:pt x="83408" y="74672"/>
                </a:lnTo>
                <a:lnTo>
                  <a:pt x="87038" y="72484"/>
                </a:lnTo>
                <a:lnTo>
                  <a:pt x="90410" y="70074"/>
                </a:lnTo>
                <a:lnTo>
                  <a:pt x="93611" y="67514"/>
                </a:lnTo>
                <a:lnTo>
                  <a:pt x="96697" y="64855"/>
                </a:lnTo>
                <a:lnTo>
                  <a:pt x="99707" y="62130"/>
                </a:lnTo>
                <a:lnTo>
                  <a:pt x="105592" y="56562"/>
                </a:lnTo>
                <a:lnTo>
                  <a:pt x="122860" y="39524"/>
                </a:lnTo>
                <a:lnTo>
                  <a:pt x="124769" y="36670"/>
                </a:lnTo>
                <a:lnTo>
                  <a:pt x="126042" y="33815"/>
                </a:lnTo>
                <a:lnTo>
                  <a:pt x="126890" y="30959"/>
                </a:lnTo>
                <a:lnTo>
                  <a:pt x="127456" y="28103"/>
                </a:lnTo>
                <a:lnTo>
                  <a:pt x="127833" y="25246"/>
                </a:lnTo>
                <a:lnTo>
                  <a:pt x="128438" y="18368"/>
                </a:lnTo>
                <a:lnTo>
                  <a:pt x="128521" y="14887"/>
                </a:lnTo>
                <a:lnTo>
                  <a:pt x="128543" y="12625"/>
                </a:lnTo>
                <a:lnTo>
                  <a:pt x="126653" y="10165"/>
                </a:lnTo>
                <a:lnTo>
                  <a:pt x="123487" y="7572"/>
                </a:lnTo>
                <a:lnTo>
                  <a:pt x="115844" y="3104"/>
                </a:lnTo>
                <a:lnTo>
                  <a:pt x="109270" y="1118"/>
                </a:lnTo>
                <a:lnTo>
                  <a:pt x="100216" y="0"/>
                </a:lnTo>
                <a:lnTo>
                  <a:pt x="91848" y="2279"/>
                </a:lnTo>
                <a:lnTo>
                  <a:pt x="82731" y="6466"/>
                </a:lnTo>
                <a:lnTo>
                  <a:pt x="78967" y="8917"/>
                </a:lnTo>
                <a:lnTo>
                  <a:pt x="75504" y="11503"/>
                </a:lnTo>
                <a:lnTo>
                  <a:pt x="71291" y="14179"/>
                </a:lnTo>
                <a:lnTo>
                  <a:pt x="66577" y="16916"/>
                </a:lnTo>
                <a:lnTo>
                  <a:pt x="61530" y="19693"/>
                </a:lnTo>
                <a:lnTo>
                  <a:pt x="57212" y="22497"/>
                </a:lnTo>
                <a:lnTo>
                  <a:pt x="53382" y="25319"/>
                </a:lnTo>
                <a:lnTo>
                  <a:pt x="49875" y="28152"/>
                </a:lnTo>
                <a:lnTo>
                  <a:pt x="47538" y="31946"/>
                </a:lnTo>
                <a:lnTo>
                  <a:pt x="45979" y="36381"/>
                </a:lnTo>
                <a:lnTo>
                  <a:pt x="44940" y="41242"/>
                </a:lnTo>
                <a:lnTo>
                  <a:pt x="43295" y="46388"/>
                </a:lnTo>
                <a:lnTo>
                  <a:pt x="41246" y="51723"/>
                </a:lnTo>
                <a:lnTo>
                  <a:pt x="38927" y="57186"/>
                </a:lnTo>
                <a:lnTo>
                  <a:pt x="37381" y="62732"/>
                </a:lnTo>
                <a:lnTo>
                  <a:pt x="36351" y="68334"/>
                </a:lnTo>
                <a:lnTo>
                  <a:pt x="35663" y="73975"/>
                </a:lnTo>
                <a:lnTo>
                  <a:pt x="36158" y="79639"/>
                </a:lnTo>
                <a:lnTo>
                  <a:pt x="37441" y="85321"/>
                </a:lnTo>
                <a:lnTo>
                  <a:pt x="39247" y="91014"/>
                </a:lnTo>
                <a:lnTo>
                  <a:pt x="40452" y="95762"/>
                </a:lnTo>
                <a:lnTo>
                  <a:pt x="41256" y="99879"/>
                </a:lnTo>
                <a:lnTo>
                  <a:pt x="41791" y="103577"/>
                </a:lnTo>
                <a:lnTo>
                  <a:pt x="43101" y="106994"/>
                </a:lnTo>
                <a:lnTo>
                  <a:pt x="44926" y="110225"/>
                </a:lnTo>
                <a:lnTo>
                  <a:pt x="47095" y="113332"/>
                </a:lnTo>
                <a:lnTo>
                  <a:pt x="50448" y="117308"/>
                </a:lnTo>
                <a:lnTo>
                  <a:pt x="54586" y="121863"/>
                </a:lnTo>
                <a:lnTo>
                  <a:pt x="59250" y="126805"/>
                </a:lnTo>
                <a:lnTo>
                  <a:pt x="63313" y="130100"/>
                </a:lnTo>
                <a:lnTo>
                  <a:pt x="70367" y="133761"/>
                </a:lnTo>
                <a:lnTo>
                  <a:pt x="79216" y="137928"/>
                </a:lnTo>
                <a:lnTo>
                  <a:pt x="84243" y="140373"/>
                </a:lnTo>
                <a:lnTo>
                  <a:pt x="89499" y="142002"/>
                </a:lnTo>
                <a:lnTo>
                  <a:pt x="94908" y="143089"/>
                </a:lnTo>
                <a:lnTo>
                  <a:pt x="100421" y="143813"/>
                </a:lnTo>
                <a:lnTo>
                  <a:pt x="106952" y="144296"/>
                </a:lnTo>
                <a:lnTo>
                  <a:pt x="114163" y="144618"/>
                </a:lnTo>
                <a:lnTo>
                  <a:pt x="121829" y="144833"/>
                </a:lnTo>
                <a:lnTo>
                  <a:pt x="128844" y="144023"/>
                </a:lnTo>
                <a:lnTo>
                  <a:pt x="135426" y="142531"/>
                </a:lnTo>
                <a:lnTo>
                  <a:pt x="141719" y="140584"/>
                </a:lnTo>
                <a:lnTo>
                  <a:pt x="148772" y="139286"/>
                </a:lnTo>
                <a:lnTo>
                  <a:pt x="156331" y="138420"/>
                </a:lnTo>
                <a:lnTo>
                  <a:pt x="164227" y="137843"/>
                </a:lnTo>
                <a:lnTo>
                  <a:pt x="171398" y="135554"/>
                </a:lnTo>
                <a:lnTo>
                  <a:pt x="178082" y="132122"/>
                </a:lnTo>
                <a:lnTo>
                  <a:pt x="184444" y="127930"/>
                </a:lnTo>
                <a:lnTo>
                  <a:pt x="191542" y="124182"/>
                </a:lnTo>
                <a:lnTo>
                  <a:pt x="199132" y="120731"/>
                </a:lnTo>
                <a:lnTo>
                  <a:pt x="207050" y="117478"/>
                </a:lnTo>
                <a:lnTo>
                  <a:pt x="215186" y="114357"/>
                </a:lnTo>
                <a:lnTo>
                  <a:pt x="231845" y="108349"/>
                </a:lnTo>
                <a:lnTo>
                  <a:pt x="240288" y="104461"/>
                </a:lnTo>
                <a:lnTo>
                  <a:pt x="248775" y="99964"/>
                </a:lnTo>
                <a:lnTo>
                  <a:pt x="257290" y="95061"/>
                </a:lnTo>
                <a:lnTo>
                  <a:pt x="265824" y="89887"/>
                </a:lnTo>
                <a:lnTo>
                  <a:pt x="300037" y="6811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537"/>
          <p:cNvSpPr/>
          <p:nvPr/>
        </p:nvSpPr>
        <p:spPr>
          <a:xfrm>
            <a:off x="7958137" y="1251585"/>
            <a:ext cx="60008" cy="214313"/>
          </a:xfrm>
          <a:custGeom>
            <a:avLst/>
            <a:gdLst/>
            <a:ahLst/>
            <a:cxnLst/>
            <a:rect l="0" t="0" r="0" b="0"/>
            <a:pathLst>
              <a:path w="60008" h="214313">
                <a:moveTo>
                  <a:pt x="0" y="0"/>
                </a:moveTo>
                <a:lnTo>
                  <a:pt x="0" y="12770"/>
                </a:lnTo>
                <a:lnTo>
                  <a:pt x="953" y="16133"/>
                </a:lnTo>
                <a:lnTo>
                  <a:pt x="2539" y="20280"/>
                </a:lnTo>
                <a:lnTo>
                  <a:pt x="4551" y="24950"/>
                </a:lnTo>
                <a:lnTo>
                  <a:pt x="5892" y="29968"/>
                </a:lnTo>
                <a:lnTo>
                  <a:pt x="6785" y="35219"/>
                </a:lnTo>
                <a:lnTo>
                  <a:pt x="7382" y="40624"/>
                </a:lnTo>
                <a:lnTo>
                  <a:pt x="8730" y="46132"/>
                </a:lnTo>
                <a:lnTo>
                  <a:pt x="10583" y="51710"/>
                </a:lnTo>
                <a:lnTo>
                  <a:pt x="12771" y="57333"/>
                </a:lnTo>
                <a:lnTo>
                  <a:pt x="17742" y="71201"/>
                </a:lnTo>
                <a:lnTo>
                  <a:pt x="20400" y="78900"/>
                </a:lnTo>
                <a:lnTo>
                  <a:pt x="22172" y="85937"/>
                </a:lnTo>
                <a:lnTo>
                  <a:pt x="23354" y="92534"/>
                </a:lnTo>
                <a:lnTo>
                  <a:pt x="24142" y="98837"/>
                </a:lnTo>
                <a:lnTo>
                  <a:pt x="25619" y="104943"/>
                </a:lnTo>
                <a:lnTo>
                  <a:pt x="27557" y="110920"/>
                </a:lnTo>
                <a:lnTo>
                  <a:pt x="29802" y="116809"/>
                </a:lnTo>
                <a:lnTo>
                  <a:pt x="32251" y="122640"/>
                </a:lnTo>
                <a:lnTo>
                  <a:pt x="34835" y="128432"/>
                </a:lnTo>
                <a:lnTo>
                  <a:pt x="37511" y="134199"/>
                </a:lnTo>
                <a:lnTo>
                  <a:pt x="39295" y="139948"/>
                </a:lnTo>
                <a:lnTo>
                  <a:pt x="40484" y="145686"/>
                </a:lnTo>
                <a:lnTo>
                  <a:pt x="41277" y="151416"/>
                </a:lnTo>
                <a:lnTo>
                  <a:pt x="41806" y="157142"/>
                </a:lnTo>
                <a:lnTo>
                  <a:pt x="42158" y="162863"/>
                </a:lnTo>
                <a:lnTo>
                  <a:pt x="42549" y="173348"/>
                </a:lnTo>
                <a:lnTo>
                  <a:pt x="42723" y="181183"/>
                </a:lnTo>
                <a:lnTo>
                  <a:pt x="43721" y="184606"/>
                </a:lnTo>
                <a:lnTo>
                  <a:pt x="45341" y="187841"/>
                </a:lnTo>
                <a:lnTo>
                  <a:pt x="47372" y="190950"/>
                </a:lnTo>
                <a:lnTo>
                  <a:pt x="48726" y="193975"/>
                </a:lnTo>
                <a:lnTo>
                  <a:pt x="50232" y="199876"/>
                </a:lnTo>
                <a:lnTo>
                  <a:pt x="50900" y="205673"/>
                </a:lnTo>
                <a:lnTo>
                  <a:pt x="51404" y="213806"/>
                </a:lnTo>
                <a:lnTo>
                  <a:pt x="52367" y="213975"/>
                </a:lnTo>
                <a:lnTo>
                  <a:pt x="53961" y="214087"/>
                </a:lnTo>
                <a:lnTo>
                  <a:pt x="60007" y="21431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538"/>
          <p:cNvSpPr/>
          <p:nvPr/>
        </p:nvSpPr>
        <p:spPr>
          <a:xfrm>
            <a:off x="7863840" y="1304465"/>
            <a:ext cx="642938" cy="349503"/>
          </a:xfrm>
          <a:custGeom>
            <a:avLst/>
            <a:gdLst/>
            <a:ahLst/>
            <a:cxnLst/>
            <a:rect l="0" t="0" r="0" b="0"/>
            <a:pathLst>
              <a:path w="642938" h="349503">
                <a:moveTo>
                  <a:pt x="0" y="49990"/>
                </a:moveTo>
                <a:lnTo>
                  <a:pt x="0" y="41522"/>
                </a:lnTo>
                <a:lnTo>
                  <a:pt x="16482" y="41426"/>
                </a:lnTo>
                <a:lnTo>
                  <a:pt x="53321" y="41418"/>
                </a:lnTo>
                <a:lnTo>
                  <a:pt x="69418" y="38877"/>
                </a:lnTo>
                <a:lnTo>
                  <a:pt x="86097" y="35526"/>
                </a:lnTo>
                <a:lnTo>
                  <a:pt x="103035" y="34036"/>
                </a:lnTo>
                <a:lnTo>
                  <a:pt x="117548" y="33374"/>
                </a:lnTo>
                <a:lnTo>
                  <a:pt x="131302" y="33080"/>
                </a:lnTo>
                <a:lnTo>
                  <a:pt x="167256" y="32876"/>
                </a:lnTo>
                <a:lnTo>
                  <a:pt x="172464" y="31913"/>
                </a:lnTo>
                <a:lnTo>
                  <a:pt x="187666" y="26064"/>
                </a:lnTo>
                <a:lnTo>
                  <a:pt x="195291" y="24626"/>
                </a:lnTo>
                <a:lnTo>
                  <a:pt x="195916" y="23555"/>
                </a:lnTo>
                <a:lnTo>
                  <a:pt x="197002" y="16922"/>
                </a:lnTo>
                <a:lnTo>
                  <a:pt x="198009" y="16515"/>
                </a:lnTo>
                <a:lnTo>
                  <a:pt x="205382" y="15731"/>
                </a:lnTo>
                <a:lnTo>
                  <a:pt x="205634" y="20260"/>
                </a:lnTo>
                <a:lnTo>
                  <a:pt x="206622" y="21597"/>
                </a:lnTo>
                <a:lnTo>
                  <a:pt x="208232" y="22489"/>
                </a:lnTo>
                <a:lnTo>
                  <a:pt x="210259" y="23083"/>
                </a:lnTo>
                <a:lnTo>
                  <a:pt x="211610" y="24432"/>
                </a:lnTo>
                <a:lnTo>
                  <a:pt x="212511" y="26284"/>
                </a:lnTo>
                <a:lnTo>
                  <a:pt x="213111" y="28471"/>
                </a:lnTo>
                <a:lnTo>
                  <a:pt x="216318" y="33441"/>
                </a:lnTo>
                <a:lnTo>
                  <a:pt x="218507" y="36099"/>
                </a:lnTo>
                <a:lnTo>
                  <a:pt x="219966" y="38824"/>
                </a:lnTo>
                <a:lnTo>
                  <a:pt x="221588" y="44392"/>
                </a:lnTo>
                <a:lnTo>
                  <a:pt x="222501" y="52882"/>
                </a:lnTo>
                <a:lnTo>
                  <a:pt x="225253" y="61118"/>
                </a:lnTo>
                <a:lnTo>
                  <a:pt x="228700" y="71128"/>
                </a:lnTo>
                <a:lnTo>
                  <a:pt x="230231" y="81927"/>
                </a:lnTo>
                <a:lnTo>
                  <a:pt x="233453" y="90536"/>
                </a:lnTo>
                <a:lnTo>
                  <a:pt x="235645" y="94166"/>
                </a:lnTo>
                <a:lnTo>
                  <a:pt x="238081" y="103278"/>
                </a:lnTo>
                <a:lnTo>
                  <a:pt x="239163" y="112726"/>
                </a:lnTo>
                <a:lnTo>
                  <a:pt x="239773" y="123400"/>
                </a:lnTo>
                <a:lnTo>
                  <a:pt x="239953" y="132595"/>
                </a:lnTo>
                <a:lnTo>
                  <a:pt x="240029" y="144242"/>
                </a:lnTo>
                <a:lnTo>
                  <a:pt x="240029" y="111117"/>
                </a:lnTo>
                <a:lnTo>
                  <a:pt x="240982" y="106934"/>
                </a:lnTo>
                <a:lnTo>
                  <a:pt x="244581" y="99745"/>
                </a:lnTo>
                <a:lnTo>
                  <a:pt x="246815" y="90836"/>
                </a:lnTo>
                <a:lnTo>
                  <a:pt x="248760" y="80526"/>
                </a:lnTo>
                <a:lnTo>
                  <a:pt x="250612" y="75110"/>
                </a:lnTo>
                <a:lnTo>
                  <a:pt x="255211" y="64964"/>
                </a:lnTo>
                <a:lnTo>
                  <a:pt x="260430" y="57280"/>
                </a:lnTo>
                <a:lnTo>
                  <a:pt x="268464" y="48150"/>
                </a:lnTo>
                <a:lnTo>
                  <a:pt x="278385" y="38694"/>
                </a:lnTo>
                <a:lnTo>
                  <a:pt x="294680" y="28016"/>
                </a:lnTo>
                <a:lnTo>
                  <a:pt x="305912" y="21809"/>
                </a:lnTo>
                <a:lnTo>
                  <a:pt x="317253" y="18415"/>
                </a:lnTo>
                <a:lnTo>
                  <a:pt x="335506" y="16236"/>
                </a:lnTo>
                <a:lnTo>
                  <a:pt x="349810" y="15858"/>
                </a:lnTo>
                <a:lnTo>
                  <a:pt x="354174" y="16758"/>
                </a:lnTo>
                <a:lnTo>
                  <a:pt x="368023" y="22506"/>
                </a:lnTo>
                <a:lnTo>
                  <a:pt x="371077" y="23094"/>
                </a:lnTo>
                <a:lnTo>
                  <a:pt x="374068" y="25392"/>
                </a:lnTo>
                <a:lnTo>
                  <a:pt x="379929" y="33025"/>
                </a:lnTo>
                <a:lnTo>
                  <a:pt x="388585" y="43481"/>
                </a:lnTo>
                <a:lnTo>
                  <a:pt x="390501" y="46603"/>
                </a:lnTo>
                <a:lnTo>
                  <a:pt x="392631" y="52612"/>
                </a:lnTo>
                <a:lnTo>
                  <a:pt x="393578" y="60998"/>
                </a:lnTo>
                <a:lnTo>
                  <a:pt x="393997" y="71075"/>
                </a:lnTo>
                <a:lnTo>
                  <a:pt x="394235" y="87458"/>
                </a:lnTo>
                <a:lnTo>
                  <a:pt x="394322" y="111203"/>
                </a:lnTo>
                <a:lnTo>
                  <a:pt x="393374" y="114611"/>
                </a:lnTo>
                <a:lnTo>
                  <a:pt x="389779" y="120938"/>
                </a:lnTo>
                <a:lnTo>
                  <a:pt x="389393" y="123958"/>
                </a:lnTo>
                <a:lnTo>
                  <a:pt x="390088" y="126925"/>
                </a:lnTo>
                <a:lnTo>
                  <a:pt x="393495" y="133978"/>
                </a:lnTo>
                <a:lnTo>
                  <a:pt x="394169" y="140311"/>
                </a:lnTo>
                <a:lnTo>
                  <a:pt x="394262" y="138392"/>
                </a:lnTo>
                <a:lnTo>
                  <a:pt x="395238" y="137500"/>
                </a:lnTo>
                <a:lnTo>
                  <a:pt x="396842" y="136905"/>
                </a:lnTo>
                <a:lnTo>
                  <a:pt x="398864" y="136508"/>
                </a:lnTo>
                <a:lnTo>
                  <a:pt x="403650" y="133527"/>
                </a:lnTo>
                <a:lnTo>
                  <a:pt x="409905" y="129027"/>
                </a:lnTo>
                <a:lnTo>
                  <a:pt x="426902" y="118377"/>
                </a:lnTo>
                <a:lnTo>
                  <a:pt x="434527" y="111817"/>
                </a:lnTo>
                <a:lnTo>
                  <a:pt x="444265" y="102551"/>
                </a:lnTo>
                <a:lnTo>
                  <a:pt x="452404" y="92083"/>
                </a:lnTo>
                <a:lnTo>
                  <a:pt x="459196" y="82033"/>
                </a:lnTo>
                <a:lnTo>
                  <a:pt x="465389" y="74391"/>
                </a:lnTo>
                <a:lnTo>
                  <a:pt x="467422" y="70067"/>
                </a:lnTo>
                <a:lnTo>
                  <a:pt x="469681" y="60183"/>
                </a:lnTo>
                <a:lnTo>
                  <a:pt x="473224" y="51980"/>
                </a:lnTo>
                <a:lnTo>
                  <a:pt x="477022" y="45159"/>
                </a:lnTo>
                <a:lnTo>
                  <a:pt x="478710" y="38953"/>
                </a:lnTo>
                <a:lnTo>
                  <a:pt x="479660" y="30104"/>
                </a:lnTo>
                <a:lnTo>
                  <a:pt x="479882" y="21784"/>
                </a:lnTo>
                <a:lnTo>
                  <a:pt x="480056" y="0"/>
                </a:lnTo>
                <a:lnTo>
                  <a:pt x="480059" y="3534"/>
                </a:lnTo>
                <a:lnTo>
                  <a:pt x="481012" y="4732"/>
                </a:lnTo>
                <a:lnTo>
                  <a:pt x="482599" y="5530"/>
                </a:lnTo>
                <a:lnTo>
                  <a:pt x="484610" y="6062"/>
                </a:lnTo>
                <a:lnTo>
                  <a:pt x="485951" y="8322"/>
                </a:lnTo>
                <a:lnTo>
                  <a:pt x="487440" y="15913"/>
                </a:lnTo>
                <a:lnTo>
                  <a:pt x="488279" y="26346"/>
                </a:lnTo>
                <a:lnTo>
                  <a:pt x="491016" y="35036"/>
                </a:lnTo>
                <a:lnTo>
                  <a:pt x="494453" y="45249"/>
                </a:lnTo>
                <a:lnTo>
                  <a:pt x="495983" y="56137"/>
                </a:lnTo>
                <a:lnTo>
                  <a:pt x="497343" y="62661"/>
                </a:lnTo>
                <a:lnTo>
                  <a:pt x="499201" y="69867"/>
                </a:lnTo>
                <a:lnTo>
                  <a:pt x="501393" y="77529"/>
                </a:lnTo>
                <a:lnTo>
                  <a:pt x="502854" y="84542"/>
                </a:lnTo>
                <a:lnTo>
                  <a:pt x="503829" y="91122"/>
                </a:lnTo>
                <a:lnTo>
                  <a:pt x="504478" y="97413"/>
                </a:lnTo>
                <a:lnTo>
                  <a:pt x="505864" y="104465"/>
                </a:lnTo>
                <a:lnTo>
                  <a:pt x="507740" y="112024"/>
                </a:lnTo>
                <a:lnTo>
                  <a:pt x="509943" y="119921"/>
                </a:lnTo>
                <a:lnTo>
                  <a:pt x="514931" y="136315"/>
                </a:lnTo>
                <a:lnTo>
                  <a:pt x="517594" y="144687"/>
                </a:lnTo>
                <a:lnTo>
                  <a:pt x="519370" y="153127"/>
                </a:lnTo>
                <a:lnTo>
                  <a:pt x="520554" y="161610"/>
                </a:lnTo>
                <a:lnTo>
                  <a:pt x="521344" y="170123"/>
                </a:lnTo>
                <a:lnTo>
                  <a:pt x="521870" y="178656"/>
                </a:lnTo>
                <a:lnTo>
                  <a:pt x="522455" y="195757"/>
                </a:lnTo>
                <a:lnTo>
                  <a:pt x="522784" y="221450"/>
                </a:lnTo>
                <a:lnTo>
                  <a:pt x="521878" y="229067"/>
                </a:lnTo>
                <a:lnTo>
                  <a:pt x="520321" y="236049"/>
                </a:lnTo>
                <a:lnTo>
                  <a:pt x="516051" y="249840"/>
                </a:lnTo>
                <a:lnTo>
                  <a:pt x="510978" y="265495"/>
                </a:lnTo>
                <a:lnTo>
                  <a:pt x="507339" y="272717"/>
                </a:lnTo>
                <a:lnTo>
                  <a:pt x="503009" y="279437"/>
                </a:lnTo>
                <a:lnTo>
                  <a:pt x="498217" y="285822"/>
                </a:lnTo>
                <a:lnTo>
                  <a:pt x="494069" y="292936"/>
                </a:lnTo>
                <a:lnTo>
                  <a:pt x="490353" y="300536"/>
                </a:lnTo>
                <a:lnTo>
                  <a:pt x="486921" y="308461"/>
                </a:lnTo>
                <a:lnTo>
                  <a:pt x="482729" y="314696"/>
                </a:lnTo>
                <a:lnTo>
                  <a:pt x="472991" y="324165"/>
                </a:lnTo>
                <a:lnTo>
                  <a:pt x="456798" y="334850"/>
                </a:lnTo>
                <a:lnTo>
                  <a:pt x="444486" y="344049"/>
                </a:lnTo>
                <a:lnTo>
                  <a:pt x="437897" y="347370"/>
                </a:lnTo>
                <a:lnTo>
                  <a:pt x="430841" y="348846"/>
                </a:lnTo>
                <a:lnTo>
                  <a:pt x="421355" y="349502"/>
                </a:lnTo>
                <a:lnTo>
                  <a:pt x="417111" y="348725"/>
                </a:lnTo>
                <a:lnTo>
                  <a:pt x="409854" y="345321"/>
                </a:lnTo>
                <a:lnTo>
                  <a:pt x="397435" y="335374"/>
                </a:lnTo>
                <a:lnTo>
                  <a:pt x="391586" y="329862"/>
                </a:lnTo>
                <a:lnTo>
                  <a:pt x="385810" y="321697"/>
                </a:lnTo>
                <a:lnTo>
                  <a:pt x="382937" y="316853"/>
                </a:lnTo>
                <a:lnTo>
                  <a:pt x="379744" y="306391"/>
                </a:lnTo>
                <a:lnTo>
                  <a:pt x="378892" y="300934"/>
                </a:lnTo>
                <a:lnTo>
                  <a:pt x="378325" y="295391"/>
                </a:lnTo>
                <a:lnTo>
                  <a:pt x="377946" y="289790"/>
                </a:lnTo>
                <a:lnTo>
                  <a:pt x="377694" y="284152"/>
                </a:lnTo>
                <a:lnTo>
                  <a:pt x="377415" y="270267"/>
                </a:lnTo>
                <a:lnTo>
                  <a:pt x="377339" y="262563"/>
                </a:lnTo>
                <a:lnTo>
                  <a:pt x="379194" y="255523"/>
                </a:lnTo>
                <a:lnTo>
                  <a:pt x="382336" y="248924"/>
                </a:lnTo>
                <a:lnTo>
                  <a:pt x="386336" y="242620"/>
                </a:lnTo>
                <a:lnTo>
                  <a:pt x="389954" y="235560"/>
                </a:lnTo>
                <a:lnTo>
                  <a:pt x="393320" y="227996"/>
                </a:lnTo>
                <a:lnTo>
                  <a:pt x="396515" y="220095"/>
                </a:lnTo>
                <a:lnTo>
                  <a:pt x="402456" y="212923"/>
                </a:lnTo>
                <a:lnTo>
                  <a:pt x="410227" y="206237"/>
                </a:lnTo>
                <a:lnTo>
                  <a:pt x="428068" y="193728"/>
                </a:lnTo>
                <a:lnTo>
                  <a:pt x="445523" y="181818"/>
                </a:lnTo>
                <a:lnTo>
                  <a:pt x="455130" y="175975"/>
                </a:lnTo>
                <a:lnTo>
                  <a:pt x="465344" y="170175"/>
                </a:lnTo>
                <a:lnTo>
                  <a:pt x="475964" y="164403"/>
                </a:lnTo>
                <a:lnTo>
                  <a:pt x="486855" y="159603"/>
                </a:lnTo>
                <a:lnTo>
                  <a:pt x="497924" y="155450"/>
                </a:lnTo>
                <a:lnTo>
                  <a:pt x="509114" y="151729"/>
                </a:lnTo>
                <a:lnTo>
                  <a:pt x="520384" y="148296"/>
                </a:lnTo>
                <a:lnTo>
                  <a:pt x="553497" y="138913"/>
                </a:lnTo>
                <a:lnTo>
                  <a:pt x="572706" y="133009"/>
                </a:lnTo>
                <a:lnTo>
                  <a:pt x="590768" y="129749"/>
                </a:lnTo>
                <a:lnTo>
                  <a:pt x="607368" y="128301"/>
                </a:lnTo>
                <a:lnTo>
                  <a:pt x="626472" y="127485"/>
                </a:lnTo>
                <a:lnTo>
                  <a:pt x="634984" y="127295"/>
                </a:lnTo>
                <a:lnTo>
                  <a:pt x="637634" y="128196"/>
                </a:lnTo>
                <a:lnTo>
                  <a:pt x="639402" y="129750"/>
                </a:lnTo>
                <a:lnTo>
                  <a:pt x="642937" y="13571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539"/>
          <p:cNvSpPr/>
          <p:nvPr/>
        </p:nvSpPr>
        <p:spPr>
          <a:xfrm>
            <a:off x="474344" y="2151697"/>
            <a:ext cx="385657" cy="488633"/>
          </a:xfrm>
          <a:custGeom>
            <a:avLst/>
            <a:gdLst/>
            <a:ahLst/>
            <a:cxnLst/>
            <a:rect l="0" t="0" r="0" b="0"/>
            <a:pathLst>
              <a:path w="385657" h="488633">
                <a:moveTo>
                  <a:pt x="145733" y="0"/>
                </a:moveTo>
                <a:lnTo>
                  <a:pt x="145733" y="11932"/>
                </a:lnTo>
                <a:lnTo>
                  <a:pt x="146685" y="13670"/>
                </a:lnTo>
                <a:lnTo>
                  <a:pt x="148273" y="14828"/>
                </a:lnTo>
                <a:lnTo>
                  <a:pt x="150284" y="15600"/>
                </a:lnTo>
                <a:lnTo>
                  <a:pt x="151624" y="17068"/>
                </a:lnTo>
                <a:lnTo>
                  <a:pt x="152518" y="18998"/>
                </a:lnTo>
                <a:lnTo>
                  <a:pt x="153511" y="23684"/>
                </a:lnTo>
                <a:lnTo>
                  <a:pt x="154201" y="37256"/>
                </a:lnTo>
                <a:lnTo>
                  <a:pt x="154305" y="80010"/>
                </a:lnTo>
                <a:lnTo>
                  <a:pt x="155258" y="82868"/>
                </a:lnTo>
                <a:lnTo>
                  <a:pt x="160197" y="91440"/>
                </a:lnTo>
                <a:lnTo>
                  <a:pt x="163036" y="100013"/>
                </a:lnTo>
                <a:lnTo>
                  <a:pt x="168534" y="108585"/>
                </a:lnTo>
                <a:lnTo>
                  <a:pt x="170154" y="114300"/>
                </a:lnTo>
                <a:lnTo>
                  <a:pt x="171066" y="122873"/>
                </a:lnTo>
                <a:lnTo>
                  <a:pt x="172147" y="124778"/>
                </a:lnTo>
                <a:lnTo>
                  <a:pt x="173820" y="126048"/>
                </a:lnTo>
                <a:lnTo>
                  <a:pt x="175887" y="126894"/>
                </a:lnTo>
                <a:lnTo>
                  <a:pt x="186050" y="134144"/>
                </a:lnTo>
                <a:lnTo>
                  <a:pt x="191592" y="135820"/>
                </a:lnTo>
                <a:lnTo>
                  <a:pt x="193450" y="137219"/>
                </a:lnTo>
                <a:lnTo>
                  <a:pt x="194690" y="139104"/>
                </a:lnTo>
                <a:lnTo>
                  <a:pt x="196678" y="144423"/>
                </a:lnTo>
                <a:lnTo>
                  <a:pt x="197794" y="144860"/>
                </a:lnTo>
                <a:lnTo>
                  <a:pt x="201574" y="145345"/>
                </a:lnTo>
                <a:lnTo>
                  <a:pt x="203915" y="146427"/>
                </a:lnTo>
                <a:lnTo>
                  <a:pt x="209057" y="150168"/>
                </a:lnTo>
                <a:lnTo>
                  <a:pt x="212714" y="151547"/>
                </a:lnTo>
                <a:lnTo>
                  <a:pt x="221857" y="153079"/>
                </a:lnTo>
                <a:lnTo>
                  <a:pt x="226010" y="152535"/>
                </a:lnTo>
                <a:lnTo>
                  <a:pt x="229731" y="151220"/>
                </a:lnTo>
                <a:lnTo>
                  <a:pt x="236405" y="148172"/>
                </a:lnTo>
                <a:lnTo>
                  <a:pt x="245518" y="146455"/>
                </a:lnTo>
                <a:lnTo>
                  <a:pt x="251359" y="146054"/>
                </a:lnTo>
                <a:lnTo>
                  <a:pt x="254251" y="144994"/>
                </a:lnTo>
                <a:lnTo>
                  <a:pt x="260003" y="141277"/>
                </a:lnTo>
                <a:lnTo>
                  <a:pt x="271457" y="131129"/>
                </a:lnTo>
                <a:lnTo>
                  <a:pt x="277175" y="125590"/>
                </a:lnTo>
                <a:lnTo>
                  <a:pt x="279081" y="122779"/>
                </a:lnTo>
                <a:lnTo>
                  <a:pt x="282716" y="114272"/>
                </a:lnTo>
                <a:lnTo>
                  <a:pt x="286942" y="108573"/>
                </a:lnTo>
                <a:lnTo>
                  <a:pt x="289402" y="106672"/>
                </a:lnTo>
                <a:lnTo>
                  <a:pt x="291995" y="105404"/>
                </a:lnTo>
                <a:lnTo>
                  <a:pt x="294676" y="104560"/>
                </a:lnTo>
                <a:lnTo>
                  <a:pt x="296463" y="102091"/>
                </a:lnTo>
                <a:lnTo>
                  <a:pt x="299931" y="90469"/>
                </a:lnTo>
                <a:lnTo>
                  <a:pt x="305615" y="80569"/>
                </a:lnTo>
                <a:lnTo>
                  <a:pt x="307279" y="74544"/>
                </a:lnTo>
                <a:lnTo>
                  <a:pt x="308435" y="60040"/>
                </a:lnTo>
                <a:lnTo>
                  <a:pt x="308558" y="48905"/>
                </a:lnTo>
                <a:lnTo>
                  <a:pt x="308576" y="44033"/>
                </a:lnTo>
                <a:lnTo>
                  <a:pt x="309540" y="39833"/>
                </a:lnTo>
                <a:lnTo>
                  <a:pt x="315391" y="26248"/>
                </a:lnTo>
                <a:lnTo>
                  <a:pt x="315988" y="23214"/>
                </a:lnTo>
                <a:lnTo>
                  <a:pt x="315434" y="20238"/>
                </a:lnTo>
                <a:lnTo>
                  <a:pt x="308932" y="9083"/>
                </a:lnTo>
                <a:lnTo>
                  <a:pt x="303735" y="8674"/>
                </a:lnTo>
                <a:lnTo>
                  <a:pt x="308538" y="8574"/>
                </a:lnTo>
                <a:lnTo>
                  <a:pt x="304038" y="8573"/>
                </a:lnTo>
                <a:lnTo>
                  <a:pt x="303657" y="9525"/>
                </a:lnTo>
                <a:lnTo>
                  <a:pt x="304356" y="11113"/>
                </a:lnTo>
                <a:lnTo>
                  <a:pt x="305774" y="13123"/>
                </a:lnTo>
                <a:lnTo>
                  <a:pt x="307350" y="17898"/>
                </a:lnTo>
                <a:lnTo>
                  <a:pt x="309397" y="32484"/>
                </a:lnTo>
                <a:lnTo>
                  <a:pt x="314453" y="45926"/>
                </a:lnTo>
                <a:lnTo>
                  <a:pt x="315970" y="53114"/>
                </a:lnTo>
                <a:lnTo>
                  <a:pt x="319184" y="59484"/>
                </a:lnTo>
                <a:lnTo>
                  <a:pt x="326348" y="70965"/>
                </a:lnTo>
                <a:lnTo>
                  <a:pt x="330781" y="80117"/>
                </a:lnTo>
                <a:lnTo>
                  <a:pt x="332752" y="87360"/>
                </a:lnTo>
                <a:lnTo>
                  <a:pt x="338707" y="96294"/>
                </a:lnTo>
                <a:lnTo>
                  <a:pt x="345799" y="105663"/>
                </a:lnTo>
                <a:lnTo>
                  <a:pt x="350744" y="117244"/>
                </a:lnTo>
                <a:lnTo>
                  <a:pt x="357819" y="132317"/>
                </a:lnTo>
                <a:lnTo>
                  <a:pt x="363183" y="143263"/>
                </a:lnTo>
                <a:lnTo>
                  <a:pt x="366203" y="154477"/>
                </a:lnTo>
                <a:lnTo>
                  <a:pt x="367544" y="165811"/>
                </a:lnTo>
                <a:lnTo>
                  <a:pt x="368141" y="177199"/>
                </a:lnTo>
                <a:lnTo>
                  <a:pt x="370946" y="188610"/>
                </a:lnTo>
                <a:lnTo>
                  <a:pt x="374415" y="200032"/>
                </a:lnTo>
                <a:lnTo>
                  <a:pt x="375957" y="211458"/>
                </a:lnTo>
                <a:lnTo>
                  <a:pt x="376642" y="222886"/>
                </a:lnTo>
                <a:lnTo>
                  <a:pt x="376825" y="228601"/>
                </a:lnTo>
                <a:lnTo>
                  <a:pt x="379568" y="240031"/>
                </a:lnTo>
                <a:lnTo>
                  <a:pt x="383010" y="251460"/>
                </a:lnTo>
                <a:lnTo>
                  <a:pt x="384539" y="262890"/>
                </a:lnTo>
                <a:lnTo>
                  <a:pt x="385219" y="274320"/>
                </a:lnTo>
                <a:lnTo>
                  <a:pt x="385521" y="285750"/>
                </a:lnTo>
                <a:lnTo>
                  <a:pt x="385656" y="297180"/>
                </a:lnTo>
                <a:lnTo>
                  <a:pt x="383175" y="308610"/>
                </a:lnTo>
                <a:lnTo>
                  <a:pt x="378898" y="320040"/>
                </a:lnTo>
                <a:lnTo>
                  <a:pt x="373822" y="331470"/>
                </a:lnTo>
                <a:lnTo>
                  <a:pt x="370931" y="342900"/>
                </a:lnTo>
                <a:lnTo>
                  <a:pt x="370160" y="348615"/>
                </a:lnTo>
                <a:lnTo>
                  <a:pt x="367741" y="353378"/>
                </a:lnTo>
                <a:lnTo>
                  <a:pt x="364223" y="357505"/>
                </a:lnTo>
                <a:lnTo>
                  <a:pt x="356187" y="365584"/>
                </a:lnTo>
                <a:lnTo>
                  <a:pt x="345355" y="380842"/>
                </a:lnTo>
                <a:lnTo>
                  <a:pt x="335737" y="391831"/>
                </a:lnTo>
                <a:lnTo>
                  <a:pt x="327652" y="403065"/>
                </a:lnTo>
                <a:lnTo>
                  <a:pt x="324162" y="408727"/>
                </a:lnTo>
                <a:lnTo>
                  <a:pt x="315205" y="417559"/>
                </a:lnTo>
                <a:lnTo>
                  <a:pt x="304874" y="424659"/>
                </a:lnTo>
                <a:lnTo>
                  <a:pt x="293932" y="430990"/>
                </a:lnTo>
                <a:lnTo>
                  <a:pt x="285259" y="436979"/>
                </a:lnTo>
                <a:lnTo>
                  <a:pt x="277277" y="442815"/>
                </a:lnTo>
                <a:lnTo>
                  <a:pt x="267380" y="448584"/>
                </a:lnTo>
                <a:lnTo>
                  <a:pt x="256631" y="454323"/>
                </a:lnTo>
                <a:lnTo>
                  <a:pt x="234208" y="465769"/>
                </a:lnTo>
                <a:lnTo>
                  <a:pt x="227576" y="468628"/>
                </a:lnTo>
                <a:lnTo>
                  <a:pt x="220298" y="471486"/>
                </a:lnTo>
                <a:lnTo>
                  <a:pt x="212588" y="474344"/>
                </a:lnTo>
                <a:lnTo>
                  <a:pt x="205543" y="477202"/>
                </a:lnTo>
                <a:lnTo>
                  <a:pt x="198941" y="480059"/>
                </a:lnTo>
                <a:lnTo>
                  <a:pt x="192635" y="482917"/>
                </a:lnTo>
                <a:lnTo>
                  <a:pt x="185574" y="484822"/>
                </a:lnTo>
                <a:lnTo>
                  <a:pt x="178008" y="486092"/>
                </a:lnTo>
                <a:lnTo>
                  <a:pt x="170107" y="486939"/>
                </a:lnTo>
                <a:lnTo>
                  <a:pt x="162935" y="487504"/>
                </a:lnTo>
                <a:lnTo>
                  <a:pt x="156249" y="487880"/>
                </a:lnTo>
                <a:lnTo>
                  <a:pt x="143739" y="488298"/>
                </a:lnTo>
                <a:lnTo>
                  <a:pt x="118965" y="488589"/>
                </a:lnTo>
                <a:lnTo>
                  <a:pt x="66195" y="488632"/>
                </a:lnTo>
                <a:lnTo>
                  <a:pt x="57677" y="486092"/>
                </a:lnTo>
                <a:lnTo>
                  <a:pt x="48495" y="482741"/>
                </a:lnTo>
                <a:lnTo>
                  <a:pt x="37017" y="479902"/>
                </a:lnTo>
                <a:lnTo>
                  <a:pt x="27247" y="475862"/>
                </a:lnTo>
                <a:lnTo>
                  <a:pt x="15588" y="472784"/>
                </a:lnTo>
                <a:lnTo>
                  <a:pt x="9151" y="469524"/>
                </a:lnTo>
                <a:lnTo>
                  <a:pt x="6101" y="467321"/>
                </a:lnTo>
                <a:lnTo>
                  <a:pt x="4067" y="464900"/>
                </a:lnTo>
                <a:lnTo>
                  <a:pt x="2712" y="462333"/>
                </a:lnTo>
                <a:lnTo>
                  <a:pt x="536" y="455921"/>
                </a:lnTo>
                <a:lnTo>
                  <a:pt x="0" y="44577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540"/>
          <p:cNvSpPr/>
          <p:nvPr/>
        </p:nvSpPr>
        <p:spPr>
          <a:xfrm>
            <a:off x="474344" y="259746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541"/>
          <p:cNvSpPr/>
          <p:nvPr/>
        </p:nvSpPr>
        <p:spPr>
          <a:xfrm>
            <a:off x="958038" y="2211705"/>
            <a:ext cx="236397" cy="25718"/>
          </a:xfrm>
          <a:custGeom>
            <a:avLst/>
            <a:gdLst/>
            <a:ahLst/>
            <a:cxnLst/>
            <a:rect l="0" t="0" r="0" b="0"/>
            <a:pathLst>
              <a:path w="236397" h="25718">
                <a:moveTo>
                  <a:pt x="4939" y="0"/>
                </a:moveTo>
                <a:lnTo>
                  <a:pt x="0" y="0"/>
                </a:lnTo>
                <a:lnTo>
                  <a:pt x="4100" y="0"/>
                </a:lnTo>
                <a:lnTo>
                  <a:pt x="4380" y="952"/>
                </a:lnTo>
                <a:lnTo>
                  <a:pt x="4566" y="2540"/>
                </a:lnTo>
                <a:lnTo>
                  <a:pt x="4691" y="4551"/>
                </a:lnTo>
                <a:lnTo>
                  <a:pt x="5726" y="5891"/>
                </a:lnTo>
                <a:lnTo>
                  <a:pt x="7368" y="6785"/>
                </a:lnTo>
                <a:lnTo>
                  <a:pt x="9416" y="7380"/>
                </a:lnTo>
                <a:lnTo>
                  <a:pt x="16771" y="8043"/>
                </a:lnTo>
                <a:lnTo>
                  <a:pt x="21400" y="8219"/>
                </a:lnTo>
                <a:lnTo>
                  <a:pt x="25438" y="9289"/>
                </a:lnTo>
                <a:lnTo>
                  <a:pt x="29082" y="10955"/>
                </a:lnTo>
                <a:lnTo>
                  <a:pt x="32465" y="13018"/>
                </a:lnTo>
                <a:lnTo>
                  <a:pt x="35672" y="14394"/>
                </a:lnTo>
                <a:lnTo>
                  <a:pt x="38763" y="15311"/>
                </a:lnTo>
                <a:lnTo>
                  <a:pt x="41776" y="15922"/>
                </a:lnTo>
                <a:lnTo>
                  <a:pt x="45689" y="16330"/>
                </a:lnTo>
                <a:lnTo>
                  <a:pt x="50203" y="16601"/>
                </a:lnTo>
                <a:lnTo>
                  <a:pt x="60299" y="16903"/>
                </a:lnTo>
                <a:lnTo>
                  <a:pt x="97612" y="17135"/>
                </a:lnTo>
                <a:lnTo>
                  <a:pt x="152397" y="17144"/>
                </a:lnTo>
                <a:lnTo>
                  <a:pt x="159442" y="18097"/>
                </a:lnTo>
                <a:lnTo>
                  <a:pt x="166043" y="19684"/>
                </a:lnTo>
                <a:lnTo>
                  <a:pt x="172349" y="21695"/>
                </a:lnTo>
                <a:lnTo>
                  <a:pt x="177506" y="23036"/>
                </a:lnTo>
                <a:lnTo>
                  <a:pt x="181896" y="23930"/>
                </a:lnTo>
                <a:lnTo>
                  <a:pt x="185775" y="24525"/>
                </a:lnTo>
                <a:lnTo>
                  <a:pt x="190267" y="24923"/>
                </a:lnTo>
                <a:lnTo>
                  <a:pt x="195166" y="25188"/>
                </a:lnTo>
                <a:lnTo>
                  <a:pt x="208622" y="25560"/>
                </a:lnTo>
                <a:lnTo>
                  <a:pt x="236396" y="2571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542"/>
          <p:cNvSpPr/>
          <p:nvPr/>
        </p:nvSpPr>
        <p:spPr>
          <a:xfrm>
            <a:off x="1026618" y="2280285"/>
            <a:ext cx="227825" cy="33089"/>
          </a:xfrm>
          <a:custGeom>
            <a:avLst/>
            <a:gdLst/>
            <a:ahLst/>
            <a:cxnLst/>
            <a:rect l="0" t="0" r="0" b="0"/>
            <a:pathLst>
              <a:path w="227825" h="33089">
                <a:moveTo>
                  <a:pt x="4939" y="0"/>
                </a:moveTo>
                <a:lnTo>
                  <a:pt x="4939" y="8219"/>
                </a:lnTo>
                <a:lnTo>
                  <a:pt x="0" y="8502"/>
                </a:lnTo>
                <a:lnTo>
                  <a:pt x="4100" y="8563"/>
                </a:lnTo>
                <a:lnTo>
                  <a:pt x="4380" y="9519"/>
                </a:lnTo>
                <a:lnTo>
                  <a:pt x="4566" y="11108"/>
                </a:lnTo>
                <a:lnTo>
                  <a:pt x="4691" y="13120"/>
                </a:lnTo>
                <a:lnTo>
                  <a:pt x="6678" y="14462"/>
                </a:lnTo>
                <a:lnTo>
                  <a:pt x="9908" y="15356"/>
                </a:lnTo>
                <a:lnTo>
                  <a:pt x="13967" y="15952"/>
                </a:lnTo>
                <a:lnTo>
                  <a:pt x="16673" y="17302"/>
                </a:lnTo>
                <a:lnTo>
                  <a:pt x="18476" y="19155"/>
                </a:lnTo>
                <a:lnTo>
                  <a:pt x="19679" y="21342"/>
                </a:lnTo>
                <a:lnTo>
                  <a:pt x="21433" y="22800"/>
                </a:lnTo>
                <a:lnTo>
                  <a:pt x="23555" y="23773"/>
                </a:lnTo>
                <a:lnTo>
                  <a:pt x="25922" y="24421"/>
                </a:lnTo>
                <a:lnTo>
                  <a:pt x="29405" y="24853"/>
                </a:lnTo>
                <a:lnTo>
                  <a:pt x="33632" y="25141"/>
                </a:lnTo>
                <a:lnTo>
                  <a:pt x="38355" y="25333"/>
                </a:lnTo>
                <a:lnTo>
                  <a:pt x="48683" y="25546"/>
                </a:lnTo>
                <a:lnTo>
                  <a:pt x="54104" y="25603"/>
                </a:lnTo>
                <a:lnTo>
                  <a:pt x="59623" y="26594"/>
                </a:lnTo>
                <a:lnTo>
                  <a:pt x="65208" y="28207"/>
                </a:lnTo>
                <a:lnTo>
                  <a:pt x="70836" y="30234"/>
                </a:lnTo>
                <a:lnTo>
                  <a:pt x="76493" y="31586"/>
                </a:lnTo>
                <a:lnTo>
                  <a:pt x="82169" y="32487"/>
                </a:lnTo>
                <a:lnTo>
                  <a:pt x="87858" y="33088"/>
                </a:lnTo>
                <a:lnTo>
                  <a:pt x="93556" y="32536"/>
                </a:lnTo>
                <a:lnTo>
                  <a:pt x="99259" y="31216"/>
                </a:lnTo>
                <a:lnTo>
                  <a:pt x="104967" y="29383"/>
                </a:lnTo>
                <a:lnTo>
                  <a:pt x="110677" y="28161"/>
                </a:lnTo>
                <a:lnTo>
                  <a:pt x="116388" y="27346"/>
                </a:lnTo>
                <a:lnTo>
                  <a:pt x="122101" y="26803"/>
                </a:lnTo>
                <a:lnTo>
                  <a:pt x="127814" y="26441"/>
                </a:lnTo>
                <a:lnTo>
                  <a:pt x="139243" y="26039"/>
                </a:lnTo>
                <a:lnTo>
                  <a:pt x="162102" y="25781"/>
                </a:lnTo>
                <a:lnTo>
                  <a:pt x="227824" y="2571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543"/>
          <p:cNvSpPr/>
          <p:nvPr/>
        </p:nvSpPr>
        <p:spPr>
          <a:xfrm>
            <a:off x="1480961" y="1963105"/>
            <a:ext cx="219252" cy="497203"/>
          </a:xfrm>
          <a:custGeom>
            <a:avLst/>
            <a:gdLst/>
            <a:ahLst/>
            <a:cxnLst/>
            <a:rect l="0" t="0" r="0" b="0"/>
            <a:pathLst>
              <a:path w="219252" h="497203">
                <a:moveTo>
                  <a:pt x="219251" y="8570"/>
                </a:moveTo>
                <a:lnTo>
                  <a:pt x="214700" y="8570"/>
                </a:lnTo>
                <a:lnTo>
                  <a:pt x="213359" y="7617"/>
                </a:lnTo>
                <a:lnTo>
                  <a:pt x="212466" y="6030"/>
                </a:lnTo>
                <a:lnTo>
                  <a:pt x="211870" y="4019"/>
                </a:lnTo>
                <a:lnTo>
                  <a:pt x="210520" y="2678"/>
                </a:lnTo>
                <a:lnTo>
                  <a:pt x="208668" y="1784"/>
                </a:lnTo>
                <a:lnTo>
                  <a:pt x="202490" y="102"/>
                </a:lnTo>
                <a:lnTo>
                  <a:pt x="196290" y="18"/>
                </a:lnTo>
                <a:lnTo>
                  <a:pt x="193897" y="0"/>
                </a:lnTo>
                <a:lnTo>
                  <a:pt x="187714" y="5889"/>
                </a:lnTo>
                <a:lnTo>
                  <a:pt x="164842" y="28690"/>
                </a:lnTo>
                <a:lnTo>
                  <a:pt x="161070" y="31508"/>
                </a:lnTo>
                <a:lnTo>
                  <a:pt x="156652" y="34339"/>
                </a:lnTo>
                <a:lnTo>
                  <a:pt x="151800" y="37179"/>
                </a:lnTo>
                <a:lnTo>
                  <a:pt x="147614" y="40025"/>
                </a:lnTo>
                <a:lnTo>
                  <a:pt x="143871" y="42875"/>
                </a:lnTo>
                <a:lnTo>
                  <a:pt x="137171" y="48582"/>
                </a:lnTo>
                <a:lnTo>
                  <a:pt x="131018" y="54293"/>
                </a:lnTo>
                <a:lnTo>
                  <a:pt x="127092" y="57149"/>
                </a:lnTo>
                <a:lnTo>
                  <a:pt x="122569" y="60006"/>
                </a:lnTo>
                <a:lnTo>
                  <a:pt x="117649" y="62863"/>
                </a:lnTo>
                <a:lnTo>
                  <a:pt x="113416" y="66673"/>
                </a:lnTo>
                <a:lnTo>
                  <a:pt x="109642" y="71117"/>
                </a:lnTo>
                <a:lnTo>
                  <a:pt x="102908" y="80184"/>
                </a:lnTo>
                <a:lnTo>
                  <a:pt x="96741" y="87388"/>
                </a:lnTo>
                <a:lnTo>
                  <a:pt x="90824" y="93765"/>
                </a:lnTo>
                <a:lnTo>
                  <a:pt x="84067" y="100727"/>
                </a:lnTo>
                <a:lnTo>
                  <a:pt x="74714" y="110171"/>
                </a:lnTo>
                <a:lnTo>
                  <a:pt x="70506" y="115356"/>
                </a:lnTo>
                <a:lnTo>
                  <a:pt x="66747" y="120718"/>
                </a:lnTo>
                <a:lnTo>
                  <a:pt x="60032" y="130803"/>
                </a:lnTo>
                <a:lnTo>
                  <a:pt x="53872" y="138461"/>
                </a:lnTo>
                <a:lnTo>
                  <a:pt x="49943" y="141836"/>
                </a:lnTo>
                <a:lnTo>
                  <a:pt x="45419" y="145039"/>
                </a:lnTo>
                <a:lnTo>
                  <a:pt x="40498" y="148126"/>
                </a:lnTo>
                <a:lnTo>
                  <a:pt x="36265" y="152090"/>
                </a:lnTo>
                <a:lnTo>
                  <a:pt x="32490" y="156637"/>
                </a:lnTo>
                <a:lnTo>
                  <a:pt x="26709" y="165817"/>
                </a:lnTo>
                <a:lnTo>
                  <a:pt x="22501" y="177293"/>
                </a:lnTo>
                <a:lnTo>
                  <a:pt x="18142" y="187063"/>
                </a:lnTo>
                <a:lnTo>
                  <a:pt x="13029" y="195215"/>
                </a:lnTo>
                <a:lnTo>
                  <a:pt x="10332" y="198722"/>
                </a:lnTo>
                <a:lnTo>
                  <a:pt x="7336" y="205159"/>
                </a:lnTo>
                <a:lnTo>
                  <a:pt x="6004" y="212148"/>
                </a:lnTo>
                <a:lnTo>
                  <a:pt x="5254" y="225840"/>
                </a:lnTo>
                <a:lnTo>
                  <a:pt x="5001" y="239482"/>
                </a:lnTo>
                <a:lnTo>
                  <a:pt x="4942" y="271930"/>
                </a:lnTo>
                <a:lnTo>
                  <a:pt x="3988" y="276535"/>
                </a:lnTo>
                <a:lnTo>
                  <a:pt x="389" y="284193"/>
                </a:lnTo>
                <a:lnTo>
                  <a:pt x="0" y="288521"/>
                </a:lnTo>
                <a:lnTo>
                  <a:pt x="3052" y="302761"/>
                </a:lnTo>
                <a:lnTo>
                  <a:pt x="4380" y="314389"/>
                </a:lnTo>
                <a:lnTo>
                  <a:pt x="4773" y="328524"/>
                </a:lnTo>
                <a:lnTo>
                  <a:pt x="4865" y="335874"/>
                </a:lnTo>
                <a:lnTo>
                  <a:pt x="7446" y="344856"/>
                </a:lnTo>
                <a:lnTo>
                  <a:pt x="10815" y="354245"/>
                </a:lnTo>
                <a:lnTo>
                  <a:pt x="13665" y="365839"/>
                </a:lnTo>
                <a:lnTo>
                  <a:pt x="20118" y="379963"/>
                </a:lnTo>
                <a:lnTo>
                  <a:pt x="25338" y="387311"/>
                </a:lnTo>
                <a:lnTo>
                  <a:pt x="27110" y="391556"/>
                </a:lnTo>
                <a:lnTo>
                  <a:pt x="29080" y="401353"/>
                </a:lnTo>
                <a:lnTo>
                  <a:pt x="31510" y="405681"/>
                </a:lnTo>
                <a:lnTo>
                  <a:pt x="35036" y="409518"/>
                </a:lnTo>
                <a:lnTo>
                  <a:pt x="39291" y="413028"/>
                </a:lnTo>
                <a:lnTo>
                  <a:pt x="42128" y="417274"/>
                </a:lnTo>
                <a:lnTo>
                  <a:pt x="45280" y="427071"/>
                </a:lnTo>
                <a:lnTo>
                  <a:pt x="48025" y="431398"/>
                </a:lnTo>
                <a:lnTo>
                  <a:pt x="51760" y="435235"/>
                </a:lnTo>
                <a:lnTo>
                  <a:pt x="56156" y="438746"/>
                </a:lnTo>
                <a:lnTo>
                  <a:pt x="60038" y="442039"/>
                </a:lnTo>
                <a:lnTo>
                  <a:pt x="63579" y="445186"/>
                </a:lnTo>
                <a:lnTo>
                  <a:pt x="70053" y="451224"/>
                </a:lnTo>
                <a:lnTo>
                  <a:pt x="76106" y="457082"/>
                </a:lnTo>
                <a:lnTo>
                  <a:pt x="80006" y="459978"/>
                </a:lnTo>
                <a:lnTo>
                  <a:pt x="84511" y="462861"/>
                </a:lnTo>
                <a:lnTo>
                  <a:pt x="89419" y="465736"/>
                </a:lnTo>
                <a:lnTo>
                  <a:pt x="93644" y="467652"/>
                </a:lnTo>
                <a:lnTo>
                  <a:pt x="97413" y="468929"/>
                </a:lnTo>
                <a:lnTo>
                  <a:pt x="100878" y="469781"/>
                </a:lnTo>
                <a:lnTo>
                  <a:pt x="107268" y="473267"/>
                </a:lnTo>
                <a:lnTo>
                  <a:pt x="110306" y="475531"/>
                </a:lnTo>
                <a:lnTo>
                  <a:pt x="114236" y="477992"/>
                </a:lnTo>
                <a:lnTo>
                  <a:pt x="118761" y="480585"/>
                </a:lnTo>
                <a:lnTo>
                  <a:pt x="123683" y="483267"/>
                </a:lnTo>
                <a:lnTo>
                  <a:pt x="127916" y="485054"/>
                </a:lnTo>
                <a:lnTo>
                  <a:pt x="131691" y="486246"/>
                </a:lnTo>
                <a:lnTo>
                  <a:pt x="138425" y="487570"/>
                </a:lnTo>
                <a:lnTo>
                  <a:pt x="144593" y="488159"/>
                </a:lnTo>
                <a:lnTo>
                  <a:pt x="147572" y="489268"/>
                </a:lnTo>
                <a:lnTo>
                  <a:pt x="153421" y="493041"/>
                </a:lnTo>
                <a:lnTo>
                  <a:pt x="157518" y="495969"/>
                </a:lnTo>
                <a:lnTo>
                  <a:pt x="161017" y="496654"/>
                </a:lnTo>
                <a:lnTo>
                  <a:pt x="167418" y="497170"/>
                </a:lnTo>
                <a:lnTo>
                  <a:pt x="176389" y="49720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544"/>
          <p:cNvSpPr/>
          <p:nvPr/>
        </p:nvSpPr>
        <p:spPr>
          <a:xfrm>
            <a:off x="1597342" y="2254567"/>
            <a:ext cx="257176" cy="17146"/>
          </a:xfrm>
          <a:custGeom>
            <a:avLst/>
            <a:gdLst/>
            <a:ahLst/>
            <a:cxnLst/>
            <a:rect l="0" t="0" r="0" b="0"/>
            <a:pathLst>
              <a:path w="257176" h="17146">
                <a:moveTo>
                  <a:pt x="0" y="17145"/>
                </a:moveTo>
                <a:lnTo>
                  <a:pt x="49194" y="17145"/>
                </a:lnTo>
                <a:lnTo>
                  <a:pt x="53751" y="16193"/>
                </a:lnTo>
                <a:lnTo>
                  <a:pt x="57742" y="14605"/>
                </a:lnTo>
                <a:lnTo>
                  <a:pt x="61355" y="12594"/>
                </a:lnTo>
                <a:lnTo>
                  <a:pt x="65668" y="11253"/>
                </a:lnTo>
                <a:lnTo>
                  <a:pt x="70449" y="10360"/>
                </a:lnTo>
                <a:lnTo>
                  <a:pt x="75541" y="9764"/>
                </a:lnTo>
                <a:lnTo>
                  <a:pt x="79888" y="9367"/>
                </a:lnTo>
                <a:lnTo>
                  <a:pt x="87258" y="8926"/>
                </a:lnTo>
                <a:lnTo>
                  <a:pt x="96249" y="8729"/>
                </a:lnTo>
                <a:lnTo>
                  <a:pt x="242531" y="8572"/>
                </a:lnTo>
                <a:lnTo>
                  <a:pt x="245507" y="7620"/>
                </a:lnTo>
                <a:lnTo>
                  <a:pt x="248444" y="6033"/>
                </a:lnTo>
                <a:lnTo>
                  <a:pt x="257175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545"/>
          <p:cNvSpPr/>
          <p:nvPr/>
        </p:nvSpPr>
        <p:spPr>
          <a:xfrm>
            <a:off x="1965959" y="2143125"/>
            <a:ext cx="77154" cy="274321"/>
          </a:xfrm>
          <a:custGeom>
            <a:avLst/>
            <a:gdLst/>
            <a:ahLst/>
            <a:cxnLst/>
            <a:rect l="0" t="0" r="0" b="0"/>
            <a:pathLst>
              <a:path w="77154" h="274321">
                <a:moveTo>
                  <a:pt x="0" y="0"/>
                </a:moveTo>
                <a:lnTo>
                  <a:pt x="0" y="4550"/>
                </a:lnTo>
                <a:lnTo>
                  <a:pt x="953" y="6843"/>
                </a:lnTo>
                <a:lnTo>
                  <a:pt x="2541" y="9325"/>
                </a:lnTo>
                <a:lnTo>
                  <a:pt x="4551" y="11931"/>
                </a:lnTo>
                <a:lnTo>
                  <a:pt x="6845" y="15574"/>
                </a:lnTo>
                <a:lnTo>
                  <a:pt x="9326" y="19908"/>
                </a:lnTo>
                <a:lnTo>
                  <a:pt x="11932" y="24702"/>
                </a:lnTo>
                <a:lnTo>
                  <a:pt x="13670" y="28850"/>
                </a:lnTo>
                <a:lnTo>
                  <a:pt x="15601" y="36000"/>
                </a:lnTo>
                <a:lnTo>
                  <a:pt x="16116" y="40192"/>
                </a:lnTo>
                <a:lnTo>
                  <a:pt x="16459" y="44892"/>
                </a:lnTo>
                <a:lnTo>
                  <a:pt x="16688" y="49930"/>
                </a:lnTo>
                <a:lnTo>
                  <a:pt x="17793" y="55194"/>
                </a:lnTo>
                <a:lnTo>
                  <a:pt x="19482" y="60608"/>
                </a:lnTo>
                <a:lnTo>
                  <a:pt x="21561" y="66123"/>
                </a:lnTo>
                <a:lnTo>
                  <a:pt x="22946" y="71704"/>
                </a:lnTo>
                <a:lnTo>
                  <a:pt x="23870" y="77330"/>
                </a:lnTo>
                <a:lnTo>
                  <a:pt x="24486" y="82986"/>
                </a:lnTo>
                <a:lnTo>
                  <a:pt x="24897" y="88661"/>
                </a:lnTo>
                <a:lnTo>
                  <a:pt x="25171" y="94350"/>
                </a:lnTo>
                <a:lnTo>
                  <a:pt x="25475" y="105750"/>
                </a:lnTo>
                <a:lnTo>
                  <a:pt x="25686" y="129754"/>
                </a:lnTo>
                <a:lnTo>
                  <a:pt x="26649" y="134128"/>
                </a:lnTo>
                <a:lnTo>
                  <a:pt x="28244" y="138948"/>
                </a:lnTo>
                <a:lnTo>
                  <a:pt x="30259" y="144067"/>
                </a:lnTo>
                <a:lnTo>
                  <a:pt x="31603" y="149385"/>
                </a:lnTo>
                <a:lnTo>
                  <a:pt x="32499" y="154835"/>
                </a:lnTo>
                <a:lnTo>
                  <a:pt x="33096" y="160373"/>
                </a:lnTo>
                <a:lnTo>
                  <a:pt x="34447" y="165970"/>
                </a:lnTo>
                <a:lnTo>
                  <a:pt x="36300" y="171606"/>
                </a:lnTo>
                <a:lnTo>
                  <a:pt x="38488" y="177269"/>
                </a:lnTo>
                <a:lnTo>
                  <a:pt x="39946" y="181997"/>
                </a:lnTo>
                <a:lnTo>
                  <a:pt x="41566" y="189790"/>
                </a:lnTo>
                <a:lnTo>
                  <a:pt x="42951" y="194154"/>
                </a:lnTo>
                <a:lnTo>
                  <a:pt x="44827" y="198968"/>
                </a:lnTo>
                <a:lnTo>
                  <a:pt x="47030" y="204083"/>
                </a:lnTo>
                <a:lnTo>
                  <a:pt x="48498" y="208445"/>
                </a:lnTo>
                <a:lnTo>
                  <a:pt x="50130" y="215832"/>
                </a:lnTo>
                <a:lnTo>
                  <a:pt x="51518" y="219135"/>
                </a:lnTo>
                <a:lnTo>
                  <a:pt x="53395" y="222290"/>
                </a:lnTo>
                <a:lnTo>
                  <a:pt x="55599" y="225346"/>
                </a:lnTo>
                <a:lnTo>
                  <a:pt x="57069" y="228336"/>
                </a:lnTo>
                <a:lnTo>
                  <a:pt x="58702" y="234197"/>
                </a:lnTo>
                <a:lnTo>
                  <a:pt x="60090" y="237094"/>
                </a:lnTo>
                <a:lnTo>
                  <a:pt x="61967" y="239977"/>
                </a:lnTo>
                <a:lnTo>
                  <a:pt x="64172" y="242852"/>
                </a:lnTo>
                <a:lnTo>
                  <a:pt x="65641" y="245722"/>
                </a:lnTo>
                <a:lnTo>
                  <a:pt x="67274" y="251449"/>
                </a:lnTo>
                <a:lnTo>
                  <a:pt x="68000" y="257170"/>
                </a:lnTo>
                <a:lnTo>
                  <a:pt x="68193" y="260029"/>
                </a:lnTo>
                <a:lnTo>
                  <a:pt x="69275" y="261935"/>
                </a:lnTo>
                <a:lnTo>
                  <a:pt x="70949" y="263206"/>
                </a:lnTo>
                <a:lnTo>
                  <a:pt x="73017" y="264053"/>
                </a:lnTo>
                <a:lnTo>
                  <a:pt x="74395" y="265570"/>
                </a:lnTo>
                <a:lnTo>
                  <a:pt x="75315" y="267534"/>
                </a:lnTo>
                <a:lnTo>
                  <a:pt x="77153" y="27432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546"/>
          <p:cNvSpPr/>
          <p:nvPr/>
        </p:nvSpPr>
        <p:spPr>
          <a:xfrm>
            <a:off x="2145982" y="2366365"/>
            <a:ext cx="17146" cy="16791"/>
          </a:xfrm>
          <a:custGeom>
            <a:avLst/>
            <a:gdLst/>
            <a:ahLst/>
            <a:cxnLst/>
            <a:rect l="0" t="0" r="0" b="0"/>
            <a:pathLst>
              <a:path w="17146" h="16791">
                <a:moveTo>
                  <a:pt x="0" y="16790"/>
                </a:moveTo>
                <a:lnTo>
                  <a:pt x="8572" y="16790"/>
                </a:lnTo>
                <a:lnTo>
                  <a:pt x="8572" y="12239"/>
                </a:lnTo>
                <a:lnTo>
                  <a:pt x="9525" y="10898"/>
                </a:lnTo>
                <a:lnTo>
                  <a:pt x="11112" y="10004"/>
                </a:lnTo>
                <a:lnTo>
                  <a:pt x="16792" y="8322"/>
                </a:lnTo>
                <a:lnTo>
                  <a:pt x="16910" y="7334"/>
                </a:lnTo>
                <a:lnTo>
                  <a:pt x="16988" y="5724"/>
                </a:lnTo>
                <a:lnTo>
                  <a:pt x="17136" y="0"/>
                </a:lnTo>
                <a:lnTo>
                  <a:pt x="17145" y="821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547"/>
          <p:cNvSpPr/>
          <p:nvPr/>
        </p:nvSpPr>
        <p:spPr>
          <a:xfrm>
            <a:off x="2257529" y="2151697"/>
            <a:ext cx="248454" cy="240031"/>
          </a:xfrm>
          <a:custGeom>
            <a:avLst/>
            <a:gdLst/>
            <a:ahLst/>
            <a:cxnLst/>
            <a:rect l="0" t="0" r="0" b="0"/>
            <a:pathLst>
              <a:path w="248454" h="240031">
                <a:moveTo>
                  <a:pt x="162773" y="0"/>
                </a:moveTo>
                <a:lnTo>
                  <a:pt x="162773" y="8219"/>
                </a:lnTo>
                <a:lnTo>
                  <a:pt x="155929" y="8503"/>
                </a:lnTo>
                <a:lnTo>
                  <a:pt x="138071" y="8563"/>
                </a:lnTo>
                <a:lnTo>
                  <a:pt x="132970" y="9519"/>
                </a:lnTo>
                <a:lnTo>
                  <a:pt x="127664" y="11108"/>
                </a:lnTo>
                <a:lnTo>
                  <a:pt x="122222" y="13121"/>
                </a:lnTo>
                <a:lnTo>
                  <a:pt x="116689" y="14462"/>
                </a:lnTo>
                <a:lnTo>
                  <a:pt x="111095" y="15356"/>
                </a:lnTo>
                <a:lnTo>
                  <a:pt x="105461" y="15953"/>
                </a:lnTo>
                <a:lnTo>
                  <a:pt x="99800" y="17303"/>
                </a:lnTo>
                <a:lnTo>
                  <a:pt x="94121" y="19155"/>
                </a:lnTo>
                <a:lnTo>
                  <a:pt x="88430" y="21343"/>
                </a:lnTo>
                <a:lnTo>
                  <a:pt x="82731" y="22801"/>
                </a:lnTo>
                <a:lnTo>
                  <a:pt x="77027" y="23773"/>
                </a:lnTo>
                <a:lnTo>
                  <a:pt x="71319" y="24421"/>
                </a:lnTo>
                <a:lnTo>
                  <a:pt x="65608" y="24853"/>
                </a:lnTo>
                <a:lnTo>
                  <a:pt x="59897" y="25142"/>
                </a:lnTo>
                <a:lnTo>
                  <a:pt x="45296" y="25547"/>
                </a:lnTo>
                <a:lnTo>
                  <a:pt x="31829" y="25684"/>
                </a:lnTo>
                <a:lnTo>
                  <a:pt x="28805" y="24743"/>
                </a:lnTo>
                <a:lnTo>
                  <a:pt x="22904" y="21157"/>
                </a:lnTo>
                <a:lnTo>
                  <a:pt x="17106" y="18928"/>
                </a:lnTo>
                <a:lnTo>
                  <a:pt x="8974" y="17249"/>
                </a:lnTo>
                <a:lnTo>
                  <a:pt x="1749" y="17159"/>
                </a:lnTo>
                <a:lnTo>
                  <a:pt x="4" y="17146"/>
                </a:lnTo>
                <a:lnTo>
                  <a:pt x="7286" y="17145"/>
                </a:lnTo>
                <a:lnTo>
                  <a:pt x="7680" y="18098"/>
                </a:lnTo>
                <a:lnTo>
                  <a:pt x="8235" y="23989"/>
                </a:lnTo>
                <a:lnTo>
                  <a:pt x="8364" y="29077"/>
                </a:lnTo>
                <a:lnTo>
                  <a:pt x="8459" y="45764"/>
                </a:lnTo>
                <a:lnTo>
                  <a:pt x="7509" y="49559"/>
                </a:lnTo>
                <a:lnTo>
                  <a:pt x="5924" y="53995"/>
                </a:lnTo>
                <a:lnTo>
                  <a:pt x="3914" y="58857"/>
                </a:lnTo>
                <a:lnTo>
                  <a:pt x="2575" y="63050"/>
                </a:lnTo>
                <a:lnTo>
                  <a:pt x="1086" y="70250"/>
                </a:lnTo>
                <a:lnTo>
                  <a:pt x="425" y="76625"/>
                </a:lnTo>
                <a:lnTo>
                  <a:pt x="131" y="82633"/>
                </a:lnTo>
                <a:lnTo>
                  <a:pt x="0" y="88478"/>
                </a:lnTo>
                <a:lnTo>
                  <a:pt x="918" y="91371"/>
                </a:lnTo>
                <a:lnTo>
                  <a:pt x="4477" y="97124"/>
                </a:lnTo>
                <a:lnTo>
                  <a:pt x="6694" y="102856"/>
                </a:lnTo>
                <a:lnTo>
                  <a:pt x="8118" y="109746"/>
                </a:lnTo>
                <a:lnTo>
                  <a:pt x="8399" y="116999"/>
                </a:lnTo>
                <a:lnTo>
                  <a:pt x="8465" y="124448"/>
                </a:lnTo>
                <a:lnTo>
                  <a:pt x="8468" y="128224"/>
                </a:lnTo>
                <a:lnTo>
                  <a:pt x="15849" y="121175"/>
                </a:lnTo>
                <a:lnTo>
                  <a:pt x="21591" y="117991"/>
                </a:lnTo>
                <a:lnTo>
                  <a:pt x="25789" y="115808"/>
                </a:lnTo>
                <a:lnTo>
                  <a:pt x="32994" y="113383"/>
                </a:lnTo>
                <a:lnTo>
                  <a:pt x="36249" y="112736"/>
                </a:lnTo>
                <a:lnTo>
                  <a:pt x="42405" y="109477"/>
                </a:lnTo>
                <a:lnTo>
                  <a:pt x="45380" y="107275"/>
                </a:lnTo>
                <a:lnTo>
                  <a:pt x="49269" y="105807"/>
                </a:lnTo>
                <a:lnTo>
                  <a:pt x="53766" y="104828"/>
                </a:lnTo>
                <a:lnTo>
                  <a:pt x="58669" y="104175"/>
                </a:lnTo>
                <a:lnTo>
                  <a:pt x="63843" y="102788"/>
                </a:lnTo>
                <a:lnTo>
                  <a:pt x="69197" y="100910"/>
                </a:lnTo>
                <a:lnTo>
                  <a:pt x="74671" y="98706"/>
                </a:lnTo>
                <a:lnTo>
                  <a:pt x="80226" y="97237"/>
                </a:lnTo>
                <a:lnTo>
                  <a:pt x="85834" y="96257"/>
                </a:lnTo>
                <a:lnTo>
                  <a:pt x="91478" y="95604"/>
                </a:lnTo>
                <a:lnTo>
                  <a:pt x="97146" y="95168"/>
                </a:lnTo>
                <a:lnTo>
                  <a:pt x="102829" y="94878"/>
                </a:lnTo>
                <a:lnTo>
                  <a:pt x="117389" y="94470"/>
                </a:lnTo>
                <a:lnTo>
                  <a:pt x="146601" y="94320"/>
                </a:lnTo>
                <a:lnTo>
                  <a:pt x="159078" y="94308"/>
                </a:lnTo>
                <a:lnTo>
                  <a:pt x="164120" y="95257"/>
                </a:lnTo>
                <a:lnTo>
                  <a:pt x="168433" y="96842"/>
                </a:lnTo>
                <a:lnTo>
                  <a:pt x="181595" y="103624"/>
                </a:lnTo>
                <a:lnTo>
                  <a:pt x="186751" y="106230"/>
                </a:lnTo>
                <a:lnTo>
                  <a:pt x="191141" y="107967"/>
                </a:lnTo>
                <a:lnTo>
                  <a:pt x="198558" y="109898"/>
                </a:lnTo>
                <a:lnTo>
                  <a:pt x="202822" y="111365"/>
                </a:lnTo>
                <a:lnTo>
                  <a:pt x="207570" y="113296"/>
                </a:lnTo>
                <a:lnTo>
                  <a:pt x="212640" y="115536"/>
                </a:lnTo>
                <a:lnTo>
                  <a:pt x="216973" y="117981"/>
                </a:lnTo>
                <a:lnTo>
                  <a:pt x="224327" y="123239"/>
                </a:lnTo>
                <a:lnTo>
                  <a:pt x="230770" y="128750"/>
                </a:lnTo>
                <a:lnTo>
                  <a:pt x="236809" y="134375"/>
                </a:lnTo>
                <a:lnTo>
                  <a:pt x="242668" y="140050"/>
                </a:lnTo>
                <a:lnTo>
                  <a:pt x="244611" y="143849"/>
                </a:lnTo>
                <a:lnTo>
                  <a:pt x="245907" y="148287"/>
                </a:lnTo>
                <a:lnTo>
                  <a:pt x="246771" y="153150"/>
                </a:lnTo>
                <a:lnTo>
                  <a:pt x="247346" y="157345"/>
                </a:lnTo>
                <a:lnTo>
                  <a:pt x="247986" y="164546"/>
                </a:lnTo>
                <a:lnTo>
                  <a:pt x="248271" y="170922"/>
                </a:lnTo>
                <a:lnTo>
                  <a:pt x="248431" y="179866"/>
                </a:lnTo>
                <a:lnTo>
                  <a:pt x="248453" y="182776"/>
                </a:lnTo>
                <a:lnTo>
                  <a:pt x="247516" y="185668"/>
                </a:lnTo>
                <a:lnTo>
                  <a:pt x="243934" y="191422"/>
                </a:lnTo>
                <a:lnTo>
                  <a:pt x="241707" y="197154"/>
                </a:lnTo>
                <a:lnTo>
                  <a:pt x="241113" y="200016"/>
                </a:lnTo>
                <a:lnTo>
                  <a:pt x="237913" y="205736"/>
                </a:lnTo>
                <a:lnTo>
                  <a:pt x="235727" y="208595"/>
                </a:lnTo>
                <a:lnTo>
                  <a:pt x="228217" y="214312"/>
                </a:lnTo>
                <a:lnTo>
                  <a:pt x="223547" y="217169"/>
                </a:lnTo>
                <a:lnTo>
                  <a:pt x="215819" y="220345"/>
                </a:lnTo>
                <a:lnTo>
                  <a:pt x="208256" y="222709"/>
                </a:lnTo>
                <a:lnTo>
                  <a:pt x="203573" y="224672"/>
                </a:lnTo>
                <a:lnTo>
                  <a:pt x="198545" y="226934"/>
                </a:lnTo>
                <a:lnTo>
                  <a:pt x="193289" y="228442"/>
                </a:lnTo>
                <a:lnTo>
                  <a:pt x="187879" y="229447"/>
                </a:lnTo>
                <a:lnTo>
                  <a:pt x="182368" y="230117"/>
                </a:lnTo>
                <a:lnTo>
                  <a:pt x="177741" y="231517"/>
                </a:lnTo>
                <a:lnTo>
                  <a:pt x="170061" y="235611"/>
                </a:lnTo>
                <a:lnTo>
                  <a:pt x="165726" y="237084"/>
                </a:lnTo>
                <a:lnTo>
                  <a:pt x="160932" y="238066"/>
                </a:lnTo>
                <a:lnTo>
                  <a:pt x="155831" y="238721"/>
                </a:lnTo>
                <a:lnTo>
                  <a:pt x="150525" y="239157"/>
                </a:lnTo>
                <a:lnTo>
                  <a:pt x="145083" y="239448"/>
                </a:lnTo>
                <a:lnTo>
                  <a:pt x="131762" y="239915"/>
                </a:lnTo>
                <a:lnTo>
                  <a:pt x="106857" y="240030"/>
                </a:lnTo>
                <a:lnTo>
                  <a:pt x="105493" y="239077"/>
                </a:lnTo>
                <a:lnTo>
                  <a:pt x="104584" y="237490"/>
                </a:lnTo>
                <a:lnTo>
                  <a:pt x="102765" y="23145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548"/>
          <p:cNvSpPr/>
          <p:nvPr/>
        </p:nvSpPr>
        <p:spPr>
          <a:xfrm>
            <a:off x="2497454" y="2040255"/>
            <a:ext cx="265735" cy="454343"/>
          </a:xfrm>
          <a:custGeom>
            <a:avLst/>
            <a:gdLst/>
            <a:ahLst/>
            <a:cxnLst/>
            <a:rect l="0" t="0" r="0" b="0"/>
            <a:pathLst>
              <a:path w="265735" h="454343">
                <a:moveTo>
                  <a:pt x="0" y="0"/>
                </a:moveTo>
                <a:lnTo>
                  <a:pt x="7381" y="0"/>
                </a:lnTo>
                <a:lnTo>
                  <a:pt x="15201" y="6785"/>
                </a:lnTo>
                <a:lnTo>
                  <a:pt x="21312" y="12770"/>
                </a:lnTo>
                <a:lnTo>
                  <a:pt x="24686" y="14228"/>
                </a:lnTo>
                <a:lnTo>
                  <a:pt x="28840" y="15200"/>
                </a:lnTo>
                <a:lnTo>
                  <a:pt x="33514" y="15848"/>
                </a:lnTo>
                <a:lnTo>
                  <a:pt x="38535" y="17233"/>
                </a:lnTo>
                <a:lnTo>
                  <a:pt x="43788" y="19109"/>
                </a:lnTo>
                <a:lnTo>
                  <a:pt x="49195" y="21311"/>
                </a:lnTo>
                <a:lnTo>
                  <a:pt x="54704" y="23732"/>
                </a:lnTo>
                <a:lnTo>
                  <a:pt x="65906" y="28962"/>
                </a:lnTo>
                <a:lnTo>
                  <a:pt x="70607" y="31691"/>
                </a:lnTo>
                <a:lnTo>
                  <a:pt x="78371" y="37262"/>
                </a:lnTo>
                <a:lnTo>
                  <a:pt x="82728" y="39129"/>
                </a:lnTo>
                <a:lnTo>
                  <a:pt x="87537" y="40373"/>
                </a:lnTo>
                <a:lnTo>
                  <a:pt x="92648" y="41203"/>
                </a:lnTo>
                <a:lnTo>
                  <a:pt x="97961" y="43661"/>
                </a:lnTo>
                <a:lnTo>
                  <a:pt x="103407" y="47205"/>
                </a:lnTo>
                <a:lnTo>
                  <a:pt x="108943" y="51472"/>
                </a:lnTo>
                <a:lnTo>
                  <a:pt x="114539" y="55269"/>
                </a:lnTo>
                <a:lnTo>
                  <a:pt x="120174" y="58754"/>
                </a:lnTo>
                <a:lnTo>
                  <a:pt x="125837" y="62029"/>
                </a:lnTo>
                <a:lnTo>
                  <a:pt x="130564" y="65165"/>
                </a:lnTo>
                <a:lnTo>
                  <a:pt x="138356" y="71189"/>
                </a:lnTo>
                <a:lnTo>
                  <a:pt x="142720" y="74130"/>
                </a:lnTo>
                <a:lnTo>
                  <a:pt x="147534" y="77042"/>
                </a:lnTo>
                <a:lnTo>
                  <a:pt x="152649" y="79936"/>
                </a:lnTo>
                <a:lnTo>
                  <a:pt x="163412" y="85692"/>
                </a:lnTo>
                <a:lnTo>
                  <a:pt x="168949" y="88560"/>
                </a:lnTo>
                <a:lnTo>
                  <a:pt x="174545" y="92378"/>
                </a:lnTo>
                <a:lnTo>
                  <a:pt x="180181" y="96827"/>
                </a:lnTo>
                <a:lnTo>
                  <a:pt x="185843" y="101699"/>
                </a:lnTo>
                <a:lnTo>
                  <a:pt x="191523" y="105899"/>
                </a:lnTo>
                <a:lnTo>
                  <a:pt x="197215" y="109652"/>
                </a:lnTo>
                <a:lnTo>
                  <a:pt x="202914" y="113106"/>
                </a:lnTo>
                <a:lnTo>
                  <a:pt x="207666" y="117314"/>
                </a:lnTo>
                <a:lnTo>
                  <a:pt x="215486" y="127069"/>
                </a:lnTo>
                <a:lnTo>
                  <a:pt x="222137" y="137755"/>
                </a:lnTo>
                <a:lnTo>
                  <a:pt x="229220" y="148854"/>
                </a:lnTo>
                <a:lnTo>
                  <a:pt x="233776" y="154481"/>
                </a:lnTo>
                <a:lnTo>
                  <a:pt x="238718" y="160137"/>
                </a:lnTo>
                <a:lnTo>
                  <a:pt x="246750" y="168962"/>
                </a:lnTo>
                <a:lnTo>
                  <a:pt x="253494" y="177011"/>
                </a:lnTo>
                <a:lnTo>
                  <a:pt x="259667" y="186939"/>
                </a:lnTo>
                <a:lnTo>
                  <a:pt x="263045" y="197701"/>
                </a:lnTo>
                <a:lnTo>
                  <a:pt x="264547" y="209787"/>
                </a:lnTo>
                <a:lnTo>
                  <a:pt x="264947" y="217010"/>
                </a:lnTo>
                <a:lnTo>
                  <a:pt x="265392" y="231704"/>
                </a:lnTo>
                <a:lnTo>
                  <a:pt x="265701" y="262546"/>
                </a:lnTo>
                <a:lnTo>
                  <a:pt x="265734" y="284484"/>
                </a:lnTo>
                <a:lnTo>
                  <a:pt x="263202" y="298204"/>
                </a:lnTo>
                <a:lnTo>
                  <a:pt x="258901" y="310653"/>
                </a:lnTo>
                <a:lnTo>
                  <a:pt x="253815" y="322535"/>
                </a:lnTo>
                <a:lnTo>
                  <a:pt x="248379" y="334166"/>
                </a:lnTo>
                <a:lnTo>
                  <a:pt x="237129" y="357155"/>
                </a:lnTo>
                <a:lnTo>
                  <a:pt x="228898" y="368603"/>
                </a:lnTo>
                <a:lnTo>
                  <a:pt x="224037" y="374323"/>
                </a:lnTo>
                <a:lnTo>
                  <a:pt x="216095" y="385758"/>
                </a:lnTo>
                <a:lnTo>
                  <a:pt x="212643" y="391474"/>
                </a:lnTo>
                <a:lnTo>
                  <a:pt x="208437" y="396238"/>
                </a:lnTo>
                <a:lnTo>
                  <a:pt x="203728" y="400366"/>
                </a:lnTo>
                <a:lnTo>
                  <a:pt x="198684" y="404070"/>
                </a:lnTo>
                <a:lnTo>
                  <a:pt x="190539" y="410727"/>
                </a:lnTo>
                <a:lnTo>
                  <a:pt x="182792" y="417812"/>
                </a:lnTo>
                <a:lnTo>
                  <a:pt x="161326" y="438819"/>
                </a:lnTo>
                <a:lnTo>
                  <a:pt x="151835" y="448261"/>
                </a:lnTo>
                <a:lnTo>
                  <a:pt x="148848" y="450288"/>
                </a:lnTo>
                <a:lnTo>
                  <a:pt x="142990" y="452540"/>
                </a:lnTo>
                <a:lnTo>
                  <a:pt x="137211" y="453541"/>
                </a:lnTo>
                <a:lnTo>
                  <a:pt x="129093" y="454295"/>
                </a:lnTo>
                <a:lnTo>
                  <a:pt x="120015" y="45434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49"/>
          <p:cNvSpPr/>
          <p:nvPr/>
        </p:nvSpPr>
        <p:spPr>
          <a:xfrm>
            <a:off x="2754629" y="1997395"/>
            <a:ext cx="308611" cy="145616"/>
          </a:xfrm>
          <a:custGeom>
            <a:avLst/>
            <a:gdLst/>
            <a:ahLst/>
            <a:cxnLst/>
            <a:rect l="0" t="0" r="0" b="0"/>
            <a:pathLst>
              <a:path w="308611" h="145616">
                <a:moveTo>
                  <a:pt x="0" y="25715"/>
                </a:moveTo>
                <a:lnTo>
                  <a:pt x="7381" y="25715"/>
                </a:lnTo>
                <a:lnTo>
                  <a:pt x="7779" y="24762"/>
                </a:lnTo>
                <a:lnTo>
                  <a:pt x="8220" y="21164"/>
                </a:lnTo>
                <a:lnTo>
                  <a:pt x="9290" y="19823"/>
                </a:lnTo>
                <a:lnTo>
                  <a:pt x="10956" y="18929"/>
                </a:lnTo>
                <a:lnTo>
                  <a:pt x="13019" y="18334"/>
                </a:lnTo>
                <a:lnTo>
                  <a:pt x="14395" y="16984"/>
                </a:lnTo>
                <a:lnTo>
                  <a:pt x="15312" y="15132"/>
                </a:lnTo>
                <a:lnTo>
                  <a:pt x="15923" y="12944"/>
                </a:lnTo>
                <a:lnTo>
                  <a:pt x="17283" y="11486"/>
                </a:lnTo>
                <a:lnTo>
                  <a:pt x="19142" y="10514"/>
                </a:lnTo>
                <a:lnTo>
                  <a:pt x="21334" y="9866"/>
                </a:lnTo>
                <a:lnTo>
                  <a:pt x="28850" y="9146"/>
                </a:lnTo>
                <a:lnTo>
                  <a:pt x="37587" y="8825"/>
                </a:lnTo>
                <a:lnTo>
                  <a:pt x="44646" y="8683"/>
                </a:lnTo>
                <a:lnTo>
                  <a:pt x="47862" y="7693"/>
                </a:lnTo>
                <a:lnTo>
                  <a:pt x="53975" y="4052"/>
                </a:lnTo>
                <a:lnTo>
                  <a:pt x="62406" y="1799"/>
                </a:lnTo>
                <a:lnTo>
                  <a:pt x="71551" y="798"/>
                </a:lnTo>
                <a:lnTo>
                  <a:pt x="78791" y="353"/>
                </a:lnTo>
                <a:lnTo>
                  <a:pt x="87723" y="155"/>
                </a:lnTo>
                <a:lnTo>
                  <a:pt x="127310" y="0"/>
                </a:lnTo>
                <a:lnTo>
                  <a:pt x="131546" y="951"/>
                </a:lnTo>
                <a:lnTo>
                  <a:pt x="142059" y="5889"/>
                </a:lnTo>
                <a:lnTo>
                  <a:pt x="148227" y="7378"/>
                </a:lnTo>
                <a:lnTo>
                  <a:pt x="156684" y="10580"/>
                </a:lnTo>
                <a:lnTo>
                  <a:pt x="161606" y="12767"/>
                </a:lnTo>
                <a:lnTo>
                  <a:pt x="164888" y="15178"/>
                </a:lnTo>
                <a:lnTo>
                  <a:pt x="167075" y="17738"/>
                </a:lnTo>
                <a:lnTo>
                  <a:pt x="168534" y="20397"/>
                </a:lnTo>
                <a:lnTo>
                  <a:pt x="170458" y="23122"/>
                </a:lnTo>
                <a:lnTo>
                  <a:pt x="172694" y="25891"/>
                </a:lnTo>
                <a:lnTo>
                  <a:pt x="175137" y="28690"/>
                </a:lnTo>
                <a:lnTo>
                  <a:pt x="177718" y="31508"/>
                </a:lnTo>
                <a:lnTo>
                  <a:pt x="183126" y="37179"/>
                </a:lnTo>
                <a:lnTo>
                  <a:pt x="184949" y="40025"/>
                </a:lnTo>
                <a:lnTo>
                  <a:pt x="186165" y="42875"/>
                </a:lnTo>
                <a:lnTo>
                  <a:pt x="186975" y="45727"/>
                </a:lnTo>
                <a:lnTo>
                  <a:pt x="187515" y="48582"/>
                </a:lnTo>
                <a:lnTo>
                  <a:pt x="187875" y="51437"/>
                </a:lnTo>
                <a:lnTo>
                  <a:pt x="188115" y="54293"/>
                </a:lnTo>
                <a:lnTo>
                  <a:pt x="188276" y="57149"/>
                </a:lnTo>
                <a:lnTo>
                  <a:pt x="188453" y="62863"/>
                </a:lnTo>
                <a:lnTo>
                  <a:pt x="188577" y="77150"/>
                </a:lnTo>
                <a:lnTo>
                  <a:pt x="188592" y="88580"/>
                </a:lnTo>
                <a:lnTo>
                  <a:pt x="187641" y="91437"/>
                </a:lnTo>
                <a:lnTo>
                  <a:pt x="186054" y="94294"/>
                </a:lnTo>
                <a:lnTo>
                  <a:pt x="184043" y="97152"/>
                </a:lnTo>
                <a:lnTo>
                  <a:pt x="181751" y="100010"/>
                </a:lnTo>
                <a:lnTo>
                  <a:pt x="179270" y="102867"/>
                </a:lnTo>
                <a:lnTo>
                  <a:pt x="176664" y="105725"/>
                </a:lnTo>
                <a:lnTo>
                  <a:pt x="171227" y="111440"/>
                </a:lnTo>
                <a:lnTo>
                  <a:pt x="159976" y="122869"/>
                </a:lnTo>
                <a:lnTo>
                  <a:pt x="157134" y="124775"/>
                </a:lnTo>
                <a:lnTo>
                  <a:pt x="148582" y="128408"/>
                </a:lnTo>
                <a:lnTo>
                  <a:pt x="142872" y="132634"/>
                </a:lnTo>
                <a:lnTo>
                  <a:pt x="140015" y="134141"/>
                </a:lnTo>
                <a:lnTo>
                  <a:pt x="130492" y="137216"/>
                </a:lnTo>
                <a:lnTo>
                  <a:pt x="121179" y="141311"/>
                </a:lnTo>
                <a:lnTo>
                  <a:pt x="113230" y="143766"/>
                </a:lnTo>
                <a:lnTo>
                  <a:pt x="106522" y="144857"/>
                </a:lnTo>
                <a:lnTo>
                  <a:pt x="97391" y="145471"/>
                </a:lnTo>
                <a:lnTo>
                  <a:pt x="91545" y="145615"/>
                </a:lnTo>
                <a:lnTo>
                  <a:pt x="88653" y="144700"/>
                </a:lnTo>
                <a:lnTo>
                  <a:pt x="82899" y="141145"/>
                </a:lnTo>
                <a:lnTo>
                  <a:pt x="77167" y="138929"/>
                </a:lnTo>
                <a:lnTo>
                  <a:pt x="68585" y="137682"/>
                </a:lnTo>
                <a:lnTo>
                  <a:pt x="61702" y="137261"/>
                </a:lnTo>
                <a:lnTo>
                  <a:pt x="61137" y="136274"/>
                </a:lnTo>
                <a:lnTo>
                  <a:pt x="60510" y="132637"/>
                </a:lnTo>
                <a:lnTo>
                  <a:pt x="59390" y="131286"/>
                </a:lnTo>
                <a:lnTo>
                  <a:pt x="57691" y="130386"/>
                </a:lnTo>
                <a:lnTo>
                  <a:pt x="55606" y="129785"/>
                </a:lnTo>
                <a:lnTo>
                  <a:pt x="54216" y="128432"/>
                </a:lnTo>
                <a:lnTo>
                  <a:pt x="53289" y="126578"/>
                </a:lnTo>
                <a:lnTo>
                  <a:pt x="52671" y="124390"/>
                </a:lnTo>
                <a:lnTo>
                  <a:pt x="53212" y="122930"/>
                </a:lnTo>
                <a:lnTo>
                  <a:pt x="54525" y="121958"/>
                </a:lnTo>
                <a:lnTo>
                  <a:pt x="61191" y="119316"/>
                </a:lnTo>
                <a:lnTo>
                  <a:pt x="68789" y="115575"/>
                </a:lnTo>
                <a:lnTo>
                  <a:pt x="75976" y="113278"/>
                </a:lnTo>
                <a:lnTo>
                  <a:pt x="83297" y="111304"/>
                </a:lnTo>
                <a:lnTo>
                  <a:pt x="92901" y="107252"/>
                </a:lnTo>
                <a:lnTo>
                  <a:pt x="98129" y="105790"/>
                </a:lnTo>
                <a:lnTo>
                  <a:pt x="103520" y="104816"/>
                </a:lnTo>
                <a:lnTo>
                  <a:pt x="109018" y="104166"/>
                </a:lnTo>
                <a:lnTo>
                  <a:pt x="115542" y="103733"/>
                </a:lnTo>
                <a:lnTo>
                  <a:pt x="122748" y="103444"/>
                </a:lnTo>
                <a:lnTo>
                  <a:pt x="144003" y="103038"/>
                </a:lnTo>
                <a:lnTo>
                  <a:pt x="215623" y="102870"/>
                </a:lnTo>
                <a:lnTo>
                  <a:pt x="221854" y="103822"/>
                </a:lnTo>
                <a:lnTo>
                  <a:pt x="231317" y="107419"/>
                </a:lnTo>
                <a:lnTo>
                  <a:pt x="236126" y="108759"/>
                </a:lnTo>
                <a:lnTo>
                  <a:pt x="241238" y="109652"/>
                </a:lnTo>
                <a:lnTo>
                  <a:pt x="246550" y="110248"/>
                </a:lnTo>
                <a:lnTo>
                  <a:pt x="251997" y="111598"/>
                </a:lnTo>
                <a:lnTo>
                  <a:pt x="257533" y="113450"/>
                </a:lnTo>
                <a:lnTo>
                  <a:pt x="263129" y="115638"/>
                </a:lnTo>
                <a:lnTo>
                  <a:pt x="271886" y="118068"/>
                </a:lnTo>
                <a:lnTo>
                  <a:pt x="275556" y="118716"/>
                </a:lnTo>
                <a:lnTo>
                  <a:pt x="282172" y="121976"/>
                </a:lnTo>
                <a:lnTo>
                  <a:pt x="285270" y="124179"/>
                </a:lnTo>
                <a:lnTo>
                  <a:pt x="291252" y="126627"/>
                </a:lnTo>
                <a:lnTo>
                  <a:pt x="299975" y="128004"/>
                </a:lnTo>
                <a:lnTo>
                  <a:pt x="306905" y="128470"/>
                </a:lnTo>
                <a:lnTo>
                  <a:pt x="307473" y="129461"/>
                </a:lnTo>
                <a:lnTo>
                  <a:pt x="308105" y="133102"/>
                </a:lnTo>
                <a:lnTo>
                  <a:pt x="308610" y="13715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50"/>
          <p:cNvSpPr/>
          <p:nvPr/>
        </p:nvSpPr>
        <p:spPr>
          <a:xfrm>
            <a:off x="3208972" y="2323147"/>
            <a:ext cx="291466" cy="8574"/>
          </a:xfrm>
          <a:custGeom>
            <a:avLst/>
            <a:gdLst/>
            <a:ahLst/>
            <a:cxnLst/>
            <a:rect l="0" t="0" r="0" b="0"/>
            <a:pathLst>
              <a:path w="291466" h="8574">
                <a:moveTo>
                  <a:pt x="0" y="8573"/>
                </a:moveTo>
                <a:lnTo>
                  <a:pt x="36073" y="8573"/>
                </a:lnTo>
                <a:lnTo>
                  <a:pt x="41194" y="7620"/>
                </a:lnTo>
                <a:lnTo>
                  <a:pt x="47465" y="6033"/>
                </a:lnTo>
                <a:lnTo>
                  <a:pt x="54503" y="4022"/>
                </a:lnTo>
                <a:lnTo>
                  <a:pt x="62053" y="2681"/>
                </a:lnTo>
                <a:lnTo>
                  <a:pt x="69944" y="1787"/>
                </a:lnTo>
                <a:lnTo>
                  <a:pt x="78061" y="1192"/>
                </a:lnTo>
                <a:lnTo>
                  <a:pt x="85379" y="795"/>
                </a:lnTo>
                <a:lnTo>
                  <a:pt x="98588" y="353"/>
                </a:lnTo>
                <a:lnTo>
                  <a:pt x="137725" y="47"/>
                </a:lnTo>
                <a:lnTo>
                  <a:pt x="236673" y="0"/>
                </a:lnTo>
                <a:lnTo>
                  <a:pt x="242555" y="953"/>
                </a:lnTo>
                <a:lnTo>
                  <a:pt x="248381" y="2540"/>
                </a:lnTo>
                <a:lnTo>
                  <a:pt x="254170" y="4551"/>
                </a:lnTo>
                <a:lnTo>
                  <a:pt x="258981" y="5892"/>
                </a:lnTo>
                <a:lnTo>
                  <a:pt x="263142" y="6785"/>
                </a:lnTo>
                <a:lnTo>
                  <a:pt x="266868" y="7381"/>
                </a:lnTo>
                <a:lnTo>
                  <a:pt x="270304" y="7778"/>
                </a:lnTo>
                <a:lnTo>
                  <a:pt x="273547" y="8043"/>
                </a:lnTo>
                <a:lnTo>
                  <a:pt x="276663" y="8220"/>
                </a:lnTo>
                <a:lnTo>
                  <a:pt x="285598" y="8468"/>
                </a:lnTo>
                <a:lnTo>
                  <a:pt x="291465" y="857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51"/>
          <p:cNvSpPr/>
          <p:nvPr/>
        </p:nvSpPr>
        <p:spPr>
          <a:xfrm>
            <a:off x="3328987" y="2245995"/>
            <a:ext cx="111443" cy="214313"/>
          </a:xfrm>
          <a:custGeom>
            <a:avLst/>
            <a:gdLst/>
            <a:ahLst/>
            <a:cxnLst/>
            <a:rect l="0" t="0" r="0" b="0"/>
            <a:pathLst>
              <a:path w="111443" h="214313">
                <a:moveTo>
                  <a:pt x="0" y="0"/>
                </a:moveTo>
                <a:lnTo>
                  <a:pt x="12770" y="12770"/>
                </a:lnTo>
                <a:lnTo>
                  <a:pt x="15181" y="16133"/>
                </a:lnTo>
                <a:lnTo>
                  <a:pt x="17741" y="20280"/>
                </a:lnTo>
                <a:lnTo>
                  <a:pt x="20400" y="24950"/>
                </a:lnTo>
                <a:lnTo>
                  <a:pt x="23125" y="29016"/>
                </a:lnTo>
                <a:lnTo>
                  <a:pt x="25894" y="32679"/>
                </a:lnTo>
                <a:lnTo>
                  <a:pt x="28693" y="36073"/>
                </a:lnTo>
                <a:lnTo>
                  <a:pt x="30559" y="40241"/>
                </a:lnTo>
                <a:lnTo>
                  <a:pt x="31802" y="44925"/>
                </a:lnTo>
                <a:lnTo>
                  <a:pt x="32632" y="49952"/>
                </a:lnTo>
                <a:lnTo>
                  <a:pt x="34137" y="54256"/>
                </a:lnTo>
                <a:lnTo>
                  <a:pt x="36093" y="58078"/>
                </a:lnTo>
                <a:lnTo>
                  <a:pt x="38350" y="61579"/>
                </a:lnTo>
                <a:lnTo>
                  <a:pt x="40806" y="65817"/>
                </a:lnTo>
                <a:lnTo>
                  <a:pt x="46076" y="75607"/>
                </a:lnTo>
                <a:lnTo>
                  <a:pt x="47862" y="80884"/>
                </a:lnTo>
                <a:lnTo>
                  <a:pt x="49053" y="86308"/>
                </a:lnTo>
                <a:lnTo>
                  <a:pt x="49847" y="91828"/>
                </a:lnTo>
                <a:lnTo>
                  <a:pt x="51329" y="96461"/>
                </a:lnTo>
                <a:lnTo>
                  <a:pt x="53269" y="100503"/>
                </a:lnTo>
                <a:lnTo>
                  <a:pt x="55515" y="104149"/>
                </a:lnTo>
                <a:lnTo>
                  <a:pt x="57965" y="108485"/>
                </a:lnTo>
                <a:lnTo>
                  <a:pt x="63228" y="118383"/>
                </a:lnTo>
                <a:lnTo>
                  <a:pt x="65012" y="123689"/>
                </a:lnTo>
                <a:lnTo>
                  <a:pt x="66201" y="129132"/>
                </a:lnTo>
                <a:lnTo>
                  <a:pt x="66994" y="134665"/>
                </a:lnTo>
                <a:lnTo>
                  <a:pt x="68475" y="139307"/>
                </a:lnTo>
                <a:lnTo>
                  <a:pt x="70415" y="143353"/>
                </a:lnTo>
                <a:lnTo>
                  <a:pt x="72661" y="147004"/>
                </a:lnTo>
                <a:lnTo>
                  <a:pt x="74158" y="151343"/>
                </a:lnTo>
                <a:lnTo>
                  <a:pt x="75156" y="156140"/>
                </a:lnTo>
                <a:lnTo>
                  <a:pt x="75822" y="161243"/>
                </a:lnTo>
                <a:lnTo>
                  <a:pt x="76265" y="165598"/>
                </a:lnTo>
                <a:lnTo>
                  <a:pt x="76561" y="169453"/>
                </a:lnTo>
                <a:lnTo>
                  <a:pt x="76758" y="172976"/>
                </a:lnTo>
                <a:lnTo>
                  <a:pt x="77842" y="176277"/>
                </a:lnTo>
                <a:lnTo>
                  <a:pt x="79517" y="179430"/>
                </a:lnTo>
                <a:lnTo>
                  <a:pt x="81586" y="182485"/>
                </a:lnTo>
                <a:lnTo>
                  <a:pt x="83886" y="188419"/>
                </a:lnTo>
                <a:lnTo>
                  <a:pt x="84499" y="191335"/>
                </a:lnTo>
                <a:lnTo>
                  <a:pt x="87720" y="197115"/>
                </a:lnTo>
                <a:lnTo>
                  <a:pt x="92998" y="204036"/>
                </a:lnTo>
                <a:lnTo>
                  <a:pt x="94384" y="204604"/>
                </a:lnTo>
                <a:lnTo>
                  <a:pt x="96260" y="204982"/>
                </a:lnTo>
                <a:lnTo>
                  <a:pt x="98463" y="205235"/>
                </a:lnTo>
                <a:lnTo>
                  <a:pt x="99932" y="206356"/>
                </a:lnTo>
                <a:lnTo>
                  <a:pt x="100912" y="208055"/>
                </a:lnTo>
                <a:lnTo>
                  <a:pt x="101564" y="210141"/>
                </a:lnTo>
                <a:lnTo>
                  <a:pt x="102952" y="211531"/>
                </a:lnTo>
                <a:lnTo>
                  <a:pt x="104830" y="212458"/>
                </a:lnTo>
                <a:lnTo>
                  <a:pt x="111442" y="21431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52"/>
          <p:cNvSpPr/>
          <p:nvPr/>
        </p:nvSpPr>
        <p:spPr>
          <a:xfrm>
            <a:off x="3663314" y="2185990"/>
            <a:ext cx="230944" cy="231338"/>
          </a:xfrm>
          <a:custGeom>
            <a:avLst/>
            <a:gdLst/>
            <a:ahLst/>
            <a:cxnLst/>
            <a:rect l="0" t="0" r="0" b="0"/>
            <a:pathLst>
              <a:path w="230944" h="231338">
                <a:moveTo>
                  <a:pt x="0" y="17142"/>
                </a:moveTo>
                <a:lnTo>
                  <a:pt x="12771" y="4372"/>
                </a:lnTo>
                <a:lnTo>
                  <a:pt x="16134" y="2914"/>
                </a:lnTo>
                <a:lnTo>
                  <a:pt x="20281" y="1941"/>
                </a:lnTo>
                <a:lnTo>
                  <a:pt x="24951" y="1293"/>
                </a:lnTo>
                <a:lnTo>
                  <a:pt x="29969" y="861"/>
                </a:lnTo>
                <a:lnTo>
                  <a:pt x="35220" y="573"/>
                </a:lnTo>
                <a:lnTo>
                  <a:pt x="40625" y="381"/>
                </a:lnTo>
                <a:lnTo>
                  <a:pt x="61885" y="111"/>
                </a:lnTo>
                <a:lnTo>
                  <a:pt x="124439" y="0"/>
                </a:lnTo>
                <a:lnTo>
                  <a:pt x="130585" y="952"/>
                </a:lnTo>
                <a:lnTo>
                  <a:pt x="136587" y="2538"/>
                </a:lnTo>
                <a:lnTo>
                  <a:pt x="142493" y="4549"/>
                </a:lnTo>
                <a:lnTo>
                  <a:pt x="147383" y="5889"/>
                </a:lnTo>
                <a:lnTo>
                  <a:pt x="151596" y="6782"/>
                </a:lnTo>
                <a:lnTo>
                  <a:pt x="155356" y="7378"/>
                </a:lnTo>
                <a:lnTo>
                  <a:pt x="162075" y="10580"/>
                </a:lnTo>
                <a:lnTo>
                  <a:pt x="165201" y="12767"/>
                </a:lnTo>
                <a:lnTo>
                  <a:pt x="167283" y="15178"/>
                </a:lnTo>
                <a:lnTo>
                  <a:pt x="168673" y="17738"/>
                </a:lnTo>
                <a:lnTo>
                  <a:pt x="170215" y="23122"/>
                </a:lnTo>
                <a:lnTo>
                  <a:pt x="170901" y="28690"/>
                </a:lnTo>
                <a:lnTo>
                  <a:pt x="171206" y="34339"/>
                </a:lnTo>
                <a:lnTo>
                  <a:pt x="171288" y="37179"/>
                </a:lnTo>
                <a:lnTo>
                  <a:pt x="169437" y="40025"/>
                </a:lnTo>
                <a:lnTo>
                  <a:pt x="162301" y="45727"/>
                </a:lnTo>
                <a:lnTo>
                  <a:pt x="155319" y="51437"/>
                </a:lnTo>
                <a:lnTo>
                  <a:pt x="152124" y="54293"/>
                </a:lnTo>
                <a:lnTo>
                  <a:pt x="148089" y="57149"/>
                </a:lnTo>
                <a:lnTo>
                  <a:pt x="143493" y="60006"/>
                </a:lnTo>
                <a:lnTo>
                  <a:pt x="138524" y="62863"/>
                </a:lnTo>
                <a:lnTo>
                  <a:pt x="134260" y="65720"/>
                </a:lnTo>
                <a:lnTo>
                  <a:pt x="130464" y="68578"/>
                </a:lnTo>
                <a:lnTo>
                  <a:pt x="126981" y="71435"/>
                </a:lnTo>
                <a:lnTo>
                  <a:pt x="122754" y="74292"/>
                </a:lnTo>
                <a:lnTo>
                  <a:pt x="118031" y="77150"/>
                </a:lnTo>
                <a:lnTo>
                  <a:pt x="112977" y="80007"/>
                </a:lnTo>
                <a:lnTo>
                  <a:pt x="108656" y="81912"/>
                </a:lnTo>
                <a:lnTo>
                  <a:pt x="104823" y="83182"/>
                </a:lnTo>
                <a:lnTo>
                  <a:pt x="101314" y="84029"/>
                </a:lnTo>
                <a:lnTo>
                  <a:pt x="94877" y="87510"/>
                </a:lnTo>
                <a:lnTo>
                  <a:pt x="91826" y="89771"/>
                </a:lnTo>
                <a:lnTo>
                  <a:pt x="85897" y="92284"/>
                </a:lnTo>
                <a:lnTo>
                  <a:pt x="80087" y="93401"/>
                </a:lnTo>
                <a:lnTo>
                  <a:pt x="74329" y="93897"/>
                </a:lnTo>
                <a:lnTo>
                  <a:pt x="68764" y="94216"/>
                </a:lnTo>
                <a:lnTo>
                  <a:pt x="61350" y="94284"/>
                </a:lnTo>
                <a:lnTo>
                  <a:pt x="100635" y="94295"/>
                </a:lnTo>
                <a:lnTo>
                  <a:pt x="107096" y="93342"/>
                </a:lnTo>
                <a:lnTo>
                  <a:pt x="114260" y="91755"/>
                </a:lnTo>
                <a:lnTo>
                  <a:pt x="121893" y="89744"/>
                </a:lnTo>
                <a:lnTo>
                  <a:pt x="128887" y="89355"/>
                </a:lnTo>
                <a:lnTo>
                  <a:pt x="135455" y="90049"/>
                </a:lnTo>
                <a:lnTo>
                  <a:pt x="141739" y="91464"/>
                </a:lnTo>
                <a:lnTo>
                  <a:pt x="147833" y="92408"/>
                </a:lnTo>
                <a:lnTo>
                  <a:pt x="153800" y="93037"/>
                </a:lnTo>
                <a:lnTo>
                  <a:pt x="159684" y="93456"/>
                </a:lnTo>
                <a:lnTo>
                  <a:pt x="165511" y="94688"/>
                </a:lnTo>
                <a:lnTo>
                  <a:pt x="171301" y="96462"/>
                </a:lnTo>
                <a:lnTo>
                  <a:pt x="177066" y="98597"/>
                </a:lnTo>
                <a:lnTo>
                  <a:pt x="182814" y="100020"/>
                </a:lnTo>
                <a:lnTo>
                  <a:pt x="188551" y="100969"/>
                </a:lnTo>
                <a:lnTo>
                  <a:pt x="194281" y="101602"/>
                </a:lnTo>
                <a:lnTo>
                  <a:pt x="199053" y="103929"/>
                </a:lnTo>
                <a:lnTo>
                  <a:pt x="203187" y="107385"/>
                </a:lnTo>
                <a:lnTo>
                  <a:pt x="206896" y="111594"/>
                </a:lnTo>
                <a:lnTo>
                  <a:pt x="213556" y="118811"/>
                </a:lnTo>
                <a:lnTo>
                  <a:pt x="222661" y="128229"/>
                </a:lnTo>
                <a:lnTo>
                  <a:pt x="225593" y="131204"/>
                </a:lnTo>
                <a:lnTo>
                  <a:pt x="227548" y="134142"/>
                </a:lnTo>
                <a:lnTo>
                  <a:pt x="229720" y="139944"/>
                </a:lnTo>
                <a:lnTo>
                  <a:pt x="230686" y="145698"/>
                </a:lnTo>
                <a:lnTo>
                  <a:pt x="230943" y="148566"/>
                </a:lnTo>
                <a:lnTo>
                  <a:pt x="230163" y="151431"/>
                </a:lnTo>
                <a:lnTo>
                  <a:pt x="226755" y="157153"/>
                </a:lnTo>
                <a:lnTo>
                  <a:pt x="224605" y="162872"/>
                </a:lnTo>
                <a:lnTo>
                  <a:pt x="224032" y="165730"/>
                </a:lnTo>
                <a:lnTo>
                  <a:pt x="221745" y="169541"/>
                </a:lnTo>
                <a:lnTo>
                  <a:pt x="218315" y="173986"/>
                </a:lnTo>
                <a:lnTo>
                  <a:pt x="214124" y="178855"/>
                </a:lnTo>
                <a:lnTo>
                  <a:pt x="209424" y="183053"/>
                </a:lnTo>
                <a:lnTo>
                  <a:pt x="204386" y="186804"/>
                </a:lnTo>
                <a:lnTo>
                  <a:pt x="199123" y="190258"/>
                </a:lnTo>
                <a:lnTo>
                  <a:pt x="193708" y="193513"/>
                </a:lnTo>
                <a:lnTo>
                  <a:pt x="188194" y="196635"/>
                </a:lnTo>
                <a:lnTo>
                  <a:pt x="176987" y="202644"/>
                </a:lnTo>
                <a:lnTo>
                  <a:pt x="165656" y="208490"/>
                </a:lnTo>
                <a:lnTo>
                  <a:pt x="159015" y="211382"/>
                </a:lnTo>
                <a:lnTo>
                  <a:pt x="151730" y="214263"/>
                </a:lnTo>
                <a:lnTo>
                  <a:pt x="144016" y="217136"/>
                </a:lnTo>
                <a:lnTo>
                  <a:pt x="136968" y="219051"/>
                </a:lnTo>
                <a:lnTo>
                  <a:pt x="130365" y="220328"/>
                </a:lnTo>
                <a:lnTo>
                  <a:pt x="124058" y="221179"/>
                </a:lnTo>
                <a:lnTo>
                  <a:pt x="117948" y="222699"/>
                </a:lnTo>
                <a:lnTo>
                  <a:pt x="111969" y="224665"/>
                </a:lnTo>
                <a:lnTo>
                  <a:pt x="106079" y="226928"/>
                </a:lnTo>
                <a:lnTo>
                  <a:pt x="100247" y="228437"/>
                </a:lnTo>
                <a:lnTo>
                  <a:pt x="94454" y="229443"/>
                </a:lnTo>
                <a:lnTo>
                  <a:pt x="88687" y="230114"/>
                </a:lnTo>
                <a:lnTo>
                  <a:pt x="83890" y="230561"/>
                </a:lnTo>
                <a:lnTo>
                  <a:pt x="79739" y="230859"/>
                </a:lnTo>
                <a:lnTo>
                  <a:pt x="76020" y="231057"/>
                </a:lnTo>
                <a:lnTo>
                  <a:pt x="66807" y="231278"/>
                </a:lnTo>
                <a:lnTo>
                  <a:pt x="61683" y="231337"/>
                </a:lnTo>
                <a:lnTo>
                  <a:pt x="57314" y="230423"/>
                </a:lnTo>
                <a:lnTo>
                  <a:pt x="53450" y="228862"/>
                </a:lnTo>
                <a:lnTo>
                  <a:pt x="46616" y="225540"/>
                </a:lnTo>
                <a:lnTo>
                  <a:pt x="40403" y="224064"/>
                </a:lnTo>
                <a:lnTo>
                  <a:pt x="36102" y="223232"/>
                </a:lnTo>
                <a:lnTo>
                  <a:pt x="30276" y="218435"/>
                </a:lnTo>
                <a:lnTo>
                  <a:pt x="25718" y="21431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53"/>
          <p:cNvSpPr/>
          <p:nvPr/>
        </p:nvSpPr>
        <p:spPr>
          <a:xfrm>
            <a:off x="4023467" y="2057400"/>
            <a:ext cx="214206" cy="437198"/>
          </a:xfrm>
          <a:custGeom>
            <a:avLst/>
            <a:gdLst/>
            <a:ahLst/>
            <a:cxnLst/>
            <a:rect l="0" t="0" r="0" b="0"/>
            <a:pathLst>
              <a:path w="214206" h="437198">
                <a:moveTo>
                  <a:pt x="119908" y="0"/>
                </a:moveTo>
                <a:lnTo>
                  <a:pt x="115357" y="0"/>
                </a:lnTo>
                <a:lnTo>
                  <a:pt x="113064" y="952"/>
                </a:lnTo>
                <a:lnTo>
                  <a:pt x="107976" y="4550"/>
                </a:lnTo>
                <a:lnTo>
                  <a:pt x="105286" y="5891"/>
                </a:lnTo>
                <a:lnTo>
                  <a:pt x="99756" y="7380"/>
                </a:lnTo>
                <a:lnTo>
                  <a:pt x="94124" y="10583"/>
                </a:lnTo>
                <a:lnTo>
                  <a:pt x="88445" y="15181"/>
                </a:lnTo>
                <a:lnTo>
                  <a:pt x="82747" y="20399"/>
                </a:lnTo>
                <a:lnTo>
                  <a:pt x="80846" y="23124"/>
                </a:lnTo>
                <a:lnTo>
                  <a:pt x="78734" y="28692"/>
                </a:lnTo>
                <a:lnTo>
                  <a:pt x="72716" y="36882"/>
                </a:lnTo>
                <a:lnTo>
                  <a:pt x="68444" y="41733"/>
                </a:lnTo>
                <a:lnTo>
                  <a:pt x="61157" y="49663"/>
                </a:lnTo>
                <a:lnTo>
                  <a:pt x="51700" y="59482"/>
                </a:lnTo>
                <a:lnTo>
                  <a:pt x="48718" y="62515"/>
                </a:lnTo>
                <a:lnTo>
                  <a:pt x="46731" y="66441"/>
                </a:lnTo>
                <a:lnTo>
                  <a:pt x="44522" y="75884"/>
                </a:lnTo>
                <a:lnTo>
                  <a:pt x="41001" y="83891"/>
                </a:lnTo>
                <a:lnTo>
                  <a:pt x="36260" y="91577"/>
                </a:lnTo>
                <a:lnTo>
                  <a:pt x="30978" y="101343"/>
                </a:lnTo>
                <a:lnTo>
                  <a:pt x="25456" y="109494"/>
                </a:lnTo>
                <a:lnTo>
                  <a:pt x="22650" y="113001"/>
                </a:lnTo>
                <a:lnTo>
                  <a:pt x="20779" y="117244"/>
                </a:lnTo>
                <a:lnTo>
                  <a:pt x="18700" y="127038"/>
                </a:lnTo>
                <a:lnTo>
                  <a:pt x="15236" y="137741"/>
                </a:lnTo>
                <a:lnTo>
                  <a:pt x="11475" y="148848"/>
                </a:lnTo>
                <a:lnTo>
                  <a:pt x="9803" y="160134"/>
                </a:lnTo>
                <a:lnTo>
                  <a:pt x="9059" y="171500"/>
                </a:lnTo>
                <a:lnTo>
                  <a:pt x="8861" y="177199"/>
                </a:lnTo>
                <a:lnTo>
                  <a:pt x="6101" y="188610"/>
                </a:lnTo>
                <a:lnTo>
                  <a:pt x="2652" y="200031"/>
                </a:lnTo>
                <a:lnTo>
                  <a:pt x="1119" y="211458"/>
                </a:lnTo>
                <a:lnTo>
                  <a:pt x="256" y="224050"/>
                </a:lnTo>
                <a:lnTo>
                  <a:pt x="54" y="233245"/>
                </a:lnTo>
                <a:lnTo>
                  <a:pt x="0" y="238364"/>
                </a:lnTo>
                <a:lnTo>
                  <a:pt x="2480" y="249132"/>
                </a:lnTo>
                <a:lnTo>
                  <a:pt x="5805" y="260268"/>
                </a:lnTo>
                <a:lnTo>
                  <a:pt x="7283" y="271567"/>
                </a:lnTo>
                <a:lnTo>
                  <a:pt x="7940" y="282939"/>
                </a:lnTo>
                <a:lnTo>
                  <a:pt x="8114" y="288638"/>
                </a:lnTo>
                <a:lnTo>
                  <a:pt x="10849" y="300051"/>
                </a:lnTo>
                <a:lnTo>
                  <a:pt x="15240" y="311473"/>
                </a:lnTo>
                <a:lnTo>
                  <a:pt x="20366" y="322900"/>
                </a:lnTo>
                <a:lnTo>
                  <a:pt x="28607" y="340043"/>
                </a:lnTo>
                <a:lnTo>
                  <a:pt x="31704" y="348932"/>
                </a:lnTo>
                <a:lnTo>
                  <a:pt x="32531" y="352637"/>
                </a:lnTo>
                <a:lnTo>
                  <a:pt x="35988" y="359292"/>
                </a:lnTo>
                <a:lnTo>
                  <a:pt x="41653" y="366378"/>
                </a:lnTo>
                <a:lnTo>
                  <a:pt x="45830" y="370934"/>
                </a:lnTo>
                <a:lnTo>
                  <a:pt x="58271" y="383908"/>
                </a:lnTo>
                <a:lnTo>
                  <a:pt x="61672" y="387384"/>
                </a:lnTo>
                <a:lnTo>
                  <a:pt x="65844" y="390653"/>
                </a:lnTo>
                <a:lnTo>
                  <a:pt x="70530" y="393785"/>
                </a:lnTo>
                <a:lnTo>
                  <a:pt x="75559" y="396826"/>
                </a:lnTo>
                <a:lnTo>
                  <a:pt x="80817" y="399806"/>
                </a:lnTo>
                <a:lnTo>
                  <a:pt x="91739" y="405656"/>
                </a:lnTo>
                <a:lnTo>
                  <a:pt x="97318" y="407597"/>
                </a:lnTo>
                <a:lnTo>
                  <a:pt x="102943" y="408891"/>
                </a:lnTo>
                <a:lnTo>
                  <a:pt x="108598" y="409754"/>
                </a:lnTo>
                <a:lnTo>
                  <a:pt x="113321" y="411282"/>
                </a:lnTo>
                <a:lnTo>
                  <a:pt x="117421" y="413253"/>
                </a:lnTo>
                <a:lnTo>
                  <a:pt x="121107" y="415519"/>
                </a:lnTo>
                <a:lnTo>
                  <a:pt x="125470" y="417030"/>
                </a:lnTo>
                <a:lnTo>
                  <a:pt x="130284" y="418037"/>
                </a:lnTo>
                <a:lnTo>
                  <a:pt x="135397" y="418709"/>
                </a:lnTo>
                <a:lnTo>
                  <a:pt x="140711" y="420109"/>
                </a:lnTo>
                <a:lnTo>
                  <a:pt x="146159" y="421995"/>
                </a:lnTo>
                <a:lnTo>
                  <a:pt x="151697" y="424205"/>
                </a:lnTo>
                <a:lnTo>
                  <a:pt x="156340" y="425678"/>
                </a:lnTo>
                <a:lnTo>
                  <a:pt x="160388" y="426660"/>
                </a:lnTo>
                <a:lnTo>
                  <a:pt x="164040" y="427315"/>
                </a:lnTo>
                <a:lnTo>
                  <a:pt x="168379" y="427751"/>
                </a:lnTo>
                <a:lnTo>
                  <a:pt x="173177" y="428042"/>
                </a:lnTo>
                <a:lnTo>
                  <a:pt x="182635" y="428366"/>
                </a:lnTo>
                <a:lnTo>
                  <a:pt x="190014" y="428509"/>
                </a:lnTo>
                <a:lnTo>
                  <a:pt x="193315" y="429500"/>
                </a:lnTo>
                <a:lnTo>
                  <a:pt x="199523" y="433141"/>
                </a:lnTo>
                <a:lnTo>
                  <a:pt x="205457" y="435395"/>
                </a:lnTo>
                <a:lnTo>
                  <a:pt x="214160" y="437188"/>
                </a:lnTo>
                <a:lnTo>
                  <a:pt x="214205" y="43719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54"/>
          <p:cNvSpPr/>
          <p:nvPr/>
        </p:nvSpPr>
        <p:spPr>
          <a:xfrm>
            <a:off x="4169092" y="2314575"/>
            <a:ext cx="248604" cy="1"/>
          </a:xfrm>
          <a:custGeom>
            <a:avLst/>
            <a:gdLst/>
            <a:ahLst/>
            <a:cxnLst/>
            <a:rect l="0" t="0" r="0" b="0"/>
            <a:pathLst>
              <a:path w="248604" h="1">
                <a:moveTo>
                  <a:pt x="0" y="0"/>
                </a:moveTo>
                <a:lnTo>
                  <a:pt x="248603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55"/>
          <p:cNvSpPr/>
          <p:nvPr/>
        </p:nvSpPr>
        <p:spPr>
          <a:xfrm>
            <a:off x="4511992" y="2160270"/>
            <a:ext cx="94299" cy="274320"/>
          </a:xfrm>
          <a:custGeom>
            <a:avLst/>
            <a:gdLst/>
            <a:ahLst/>
            <a:cxnLst/>
            <a:rect l="0" t="0" r="0" b="0"/>
            <a:pathLst>
              <a:path w="94299" h="274320">
                <a:moveTo>
                  <a:pt x="0" y="0"/>
                </a:moveTo>
                <a:lnTo>
                  <a:pt x="11932" y="0"/>
                </a:lnTo>
                <a:lnTo>
                  <a:pt x="13670" y="952"/>
                </a:lnTo>
                <a:lnTo>
                  <a:pt x="14828" y="2540"/>
                </a:lnTo>
                <a:lnTo>
                  <a:pt x="15601" y="4550"/>
                </a:lnTo>
                <a:lnTo>
                  <a:pt x="17067" y="5891"/>
                </a:lnTo>
                <a:lnTo>
                  <a:pt x="18999" y="6785"/>
                </a:lnTo>
                <a:lnTo>
                  <a:pt x="21238" y="7381"/>
                </a:lnTo>
                <a:lnTo>
                  <a:pt x="23684" y="9683"/>
                </a:lnTo>
                <a:lnTo>
                  <a:pt x="26267" y="13122"/>
                </a:lnTo>
                <a:lnTo>
                  <a:pt x="28941" y="17321"/>
                </a:lnTo>
                <a:lnTo>
                  <a:pt x="30724" y="21072"/>
                </a:lnTo>
                <a:lnTo>
                  <a:pt x="32705" y="27780"/>
                </a:lnTo>
                <a:lnTo>
                  <a:pt x="33234" y="31855"/>
                </a:lnTo>
                <a:lnTo>
                  <a:pt x="33586" y="36476"/>
                </a:lnTo>
                <a:lnTo>
                  <a:pt x="33821" y="41462"/>
                </a:lnTo>
                <a:lnTo>
                  <a:pt x="34081" y="52083"/>
                </a:lnTo>
                <a:lnTo>
                  <a:pt x="34249" y="74423"/>
                </a:lnTo>
                <a:lnTo>
                  <a:pt x="35215" y="80095"/>
                </a:lnTo>
                <a:lnTo>
                  <a:pt x="36812" y="85782"/>
                </a:lnTo>
                <a:lnTo>
                  <a:pt x="38829" y="91478"/>
                </a:lnTo>
                <a:lnTo>
                  <a:pt x="40173" y="97180"/>
                </a:lnTo>
                <a:lnTo>
                  <a:pt x="41070" y="102887"/>
                </a:lnTo>
                <a:lnTo>
                  <a:pt x="41668" y="108596"/>
                </a:lnTo>
                <a:lnTo>
                  <a:pt x="43018" y="114307"/>
                </a:lnTo>
                <a:lnTo>
                  <a:pt x="44871" y="120020"/>
                </a:lnTo>
                <a:lnTo>
                  <a:pt x="47059" y="125733"/>
                </a:lnTo>
                <a:lnTo>
                  <a:pt x="48518" y="131447"/>
                </a:lnTo>
                <a:lnTo>
                  <a:pt x="49490" y="137161"/>
                </a:lnTo>
                <a:lnTo>
                  <a:pt x="50138" y="142876"/>
                </a:lnTo>
                <a:lnTo>
                  <a:pt x="51523" y="147638"/>
                </a:lnTo>
                <a:lnTo>
                  <a:pt x="53399" y="151765"/>
                </a:lnTo>
                <a:lnTo>
                  <a:pt x="55602" y="155469"/>
                </a:lnTo>
                <a:lnTo>
                  <a:pt x="57070" y="159843"/>
                </a:lnTo>
                <a:lnTo>
                  <a:pt x="58049" y="164665"/>
                </a:lnTo>
                <a:lnTo>
                  <a:pt x="58702" y="169784"/>
                </a:lnTo>
                <a:lnTo>
                  <a:pt x="60090" y="175102"/>
                </a:lnTo>
                <a:lnTo>
                  <a:pt x="61967" y="180552"/>
                </a:lnTo>
                <a:lnTo>
                  <a:pt x="64172" y="186090"/>
                </a:lnTo>
                <a:lnTo>
                  <a:pt x="65641" y="191687"/>
                </a:lnTo>
                <a:lnTo>
                  <a:pt x="66621" y="197324"/>
                </a:lnTo>
                <a:lnTo>
                  <a:pt x="67273" y="202987"/>
                </a:lnTo>
                <a:lnTo>
                  <a:pt x="68662" y="207714"/>
                </a:lnTo>
                <a:lnTo>
                  <a:pt x="70539" y="211819"/>
                </a:lnTo>
                <a:lnTo>
                  <a:pt x="72744" y="215507"/>
                </a:lnTo>
                <a:lnTo>
                  <a:pt x="74214" y="219871"/>
                </a:lnTo>
                <a:lnTo>
                  <a:pt x="75193" y="224686"/>
                </a:lnTo>
                <a:lnTo>
                  <a:pt x="75846" y="229800"/>
                </a:lnTo>
                <a:lnTo>
                  <a:pt x="76572" y="238023"/>
                </a:lnTo>
                <a:lnTo>
                  <a:pt x="76766" y="241550"/>
                </a:lnTo>
                <a:lnTo>
                  <a:pt x="77847" y="244853"/>
                </a:lnTo>
                <a:lnTo>
                  <a:pt x="79521" y="248008"/>
                </a:lnTo>
                <a:lnTo>
                  <a:pt x="81589" y="251063"/>
                </a:lnTo>
                <a:lnTo>
                  <a:pt x="83887" y="256998"/>
                </a:lnTo>
                <a:lnTo>
                  <a:pt x="85362" y="264019"/>
                </a:lnTo>
                <a:lnTo>
                  <a:pt x="88103" y="267519"/>
                </a:lnTo>
                <a:lnTo>
                  <a:pt x="94298" y="274319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556"/>
          <p:cNvSpPr/>
          <p:nvPr/>
        </p:nvSpPr>
        <p:spPr>
          <a:xfrm>
            <a:off x="4709159" y="2400300"/>
            <a:ext cx="25719" cy="17146"/>
          </a:xfrm>
          <a:custGeom>
            <a:avLst/>
            <a:gdLst/>
            <a:ahLst/>
            <a:cxnLst/>
            <a:rect l="0" t="0" r="0" b="0"/>
            <a:pathLst>
              <a:path w="25719" h="17146">
                <a:moveTo>
                  <a:pt x="0" y="17145"/>
                </a:moveTo>
                <a:lnTo>
                  <a:pt x="8220" y="8925"/>
                </a:lnTo>
                <a:lnTo>
                  <a:pt x="9290" y="8807"/>
                </a:lnTo>
                <a:lnTo>
                  <a:pt x="10956" y="8729"/>
                </a:lnTo>
                <a:lnTo>
                  <a:pt x="13019" y="8677"/>
                </a:lnTo>
                <a:lnTo>
                  <a:pt x="15347" y="7689"/>
                </a:lnTo>
                <a:lnTo>
                  <a:pt x="17852" y="6079"/>
                </a:lnTo>
                <a:lnTo>
                  <a:pt x="25718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557"/>
          <p:cNvSpPr/>
          <p:nvPr/>
        </p:nvSpPr>
        <p:spPr>
          <a:xfrm>
            <a:off x="4829176" y="2152059"/>
            <a:ext cx="248096" cy="213948"/>
          </a:xfrm>
          <a:custGeom>
            <a:avLst/>
            <a:gdLst/>
            <a:ahLst/>
            <a:cxnLst/>
            <a:rect l="0" t="0" r="0" b="0"/>
            <a:pathLst>
              <a:path w="248096" h="213948">
                <a:moveTo>
                  <a:pt x="111441" y="16783"/>
                </a:moveTo>
                <a:lnTo>
                  <a:pt x="111441" y="12232"/>
                </a:lnTo>
                <a:lnTo>
                  <a:pt x="112394" y="10892"/>
                </a:lnTo>
                <a:lnTo>
                  <a:pt x="113981" y="9998"/>
                </a:lnTo>
                <a:lnTo>
                  <a:pt x="115992" y="9402"/>
                </a:lnTo>
                <a:lnTo>
                  <a:pt x="116380" y="9005"/>
                </a:lnTo>
                <a:lnTo>
                  <a:pt x="115686" y="8740"/>
                </a:lnTo>
                <a:lnTo>
                  <a:pt x="114271" y="8564"/>
                </a:lnTo>
                <a:lnTo>
                  <a:pt x="114281" y="7493"/>
                </a:lnTo>
                <a:lnTo>
                  <a:pt x="119070" y="861"/>
                </a:lnTo>
                <a:lnTo>
                  <a:pt x="118432" y="453"/>
                </a:lnTo>
                <a:lnTo>
                  <a:pt x="115183" y="0"/>
                </a:lnTo>
                <a:lnTo>
                  <a:pt x="113936" y="832"/>
                </a:lnTo>
                <a:lnTo>
                  <a:pt x="113104" y="2339"/>
                </a:lnTo>
                <a:lnTo>
                  <a:pt x="112550" y="4296"/>
                </a:lnTo>
                <a:lnTo>
                  <a:pt x="110275" y="5601"/>
                </a:lnTo>
                <a:lnTo>
                  <a:pt x="102668" y="7051"/>
                </a:lnTo>
                <a:lnTo>
                  <a:pt x="95477" y="7695"/>
                </a:lnTo>
                <a:lnTo>
                  <a:pt x="88153" y="7981"/>
                </a:lnTo>
                <a:lnTo>
                  <a:pt x="78548" y="8109"/>
                </a:lnTo>
                <a:lnTo>
                  <a:pt x="74273" y="9095"/>
                </a:lnTo>
                <a:lnTo>
                  <a:pt x="66982" y="12731"/>
                </a:lnTo>
                <a:lnTo>
                  <a:pt x="62751" y="14082"/>
                </a:lnTo>
                <a:lnTo>
                  <a:pt x="58027" y="14982"/>
                </a:lnTo>
                <a:lnTo>
                  <a:pt x="45857" y="16427"/>
                </a:lnTo>
                <a:lnTo>
                  <a:pt x="39113" y="16625"/>
                </a:lnTo>
                <a:lnTo>
                  <a:pt x="21949" y="16774"/>
                </a:lnTo>
                <a:lnTo>
                  <a:pt x="19395" y="17729"/>
                </a:lnTo>
                <a:lnTo>
                  <a:pt x="12202" y="22672"/>
                </a:lnTo>
                <a:lnTo>
                  <a:pt x="8613" y="25324"/>
                </a:lnTo>
                <a:lnTo>
                  <a:pt x="8575" y="37285"/>
                </a:lnTo>
                <a:lnTo>
                  <a:pt x="8571" y="71080"/>
                </a:lnTo>
                <a:lnTo>
                  <a:pt x="7619" y="74888"/>
                </a:lnTo>
                <a:lnTo>
                  <a:pt x="6031" y="79332"/>
                </a:lnTo>
                <a:lnTo>
                  <a:pt x="4020" y="84200"/>
                </a:lnTo>
                <a:lnTo>
                  <a:pt x="2679" y="88398"/>
                </a:lnTo>
                <a:lnTo>
                  <a:pt x="1786" y="92149"/>
                </a:lnTo>
                <a:lnTo>
                  <a:pt x="1190" y="95602"/>
                </a:lnTo>
                <a:lnTo>
                  <a:pt x="528" y="101978"/>
                </a:lnTo>
                <a:lnTo>
                  <a:pt x="234" y="107988"/>
                </a:lnTo>
                <a:lnTo>
                  <a:pt x="103" y="113833"/>
                </a:lnTo>
                <a:lnTo>
                  <a:pt x="0" y="132627"/>
                </a:lnTo>
                <a:lnTo>
                  <a:pt x="952" y="134017"/>
                </a:lnTo>
                <a:lnTo>
                  <a:pt x="2539" y="134944"/>
                </a:lnTo>
                <a:lnTo>
                  <a:pt x="4549" y="135562"/>
                </a:lnTo>
                <a:lnTo>
                  <a:pt x="5890" y="135022"/>
                </a:lnTo>
                <a:lnTo>
                  <a:pt x="6784" y="133709"/>
                </a:lnTo>
                <a:lnTo>
                  <a:pt x="7379" y="131881"/>
                </a:lnTo>
                <a:lnTo>
                  <a:pt x="9682" y="130662"/>
                </a:lnTo>
                <a:lnTo>
                  <a:pt x="17320" y="129309"/>
                </a:lnTo>
                <a:lnTo>
                  <a:pt x="24525" y="128707"/>
                </a:lnTo>
                <a:lnTo>
                  <a:pt x="27779" y="128546"/>
                </a:lnTo>
                <a:lnTo>
                  <a:pt x="31854" y="127487"/>
                </a:lnTo>
                <a:lnTo>
                  <a:pt x="36476" y="125828"/>
                </a:lnTo>
                <a:lnTo>
                  <a:pt x="41461" y="123770"/>
                </a:lnTo>
                <a:lnTo>
                  <a:pt x="46691" y="121445"/>
                </a:lnTo>
                <a:lnTo>
                  <a:pt x="57580" y="116322"/>
                </a:lnTo>
                <a:lnTo>
                  <a:pt x="63152" y="114575"/>
                </a:lnTo>
                <a:lnTo>
                  <a:pt x="68771" y="113410"/>
                </a:lnTo>
                <a:lnTo>
                  <a:pt x="74421" y="112634"/>
                </a:lnTo>
                <a:lnTo>
                  <a:pt x="81046" y="111163"/>
                </a:lnTo>
                <a:lnTo>
                  <a:pt x="88320" y="109231"/>
                </a:lnTo>
                <a:lnTo>
                  <a:pt x="96027" y="106990"/>
                </a:lnTo>
                <a:lnTo>
                  <a:pt x="104023" y="105496"/>
                </a:lnTo>
                <a:lnTo>
                  <a:pt x="112211" y="104500"/>
                </a:lnTo>
                <a:lnTo>
                  <a:pt x="120527" y="103836"/>
                </a:lnTo>
                <a:lnTo>
                  <a:pt x="128928" y="102441"/>
                </a:lnTo>
                <a:lnTo>
                  <a:pt x="137387" y="100558"/>
                </a:lnTo>
                <a:lnTo>
                  <a:pt x="145883" y="98351"/>
                </a:lnTo>
                <a:lnTo>
                  <a:pt x="153452" y="96879"/>
                </a:lnTo>
                <a:lnTo>
                  <a:pt x="160404" y="95898"/>
                </a:lnTo>
                <a:lnTo>
                  <a:pt x="166943" y="95244"/>
                </a:lnTo>
                <a:lnTo>
                  <a:pt x="173207" y="95760"/>
                </a:lnTo>
                <a:lnTo>
                  <a:pt x="179288" y="97057"/>
                </a:lnTo>
                <a:lnTo>
                  <a:pt x="185247" y="98874"/>
                </a:lnTo>
                <a:lnTo>
                  <a:pt x="191125" y="100085"/>
                </a:lnTo>
                <a:lnTo>
                  <a:pt x="196949" y="100893"/>
                </a:lnTo>
                <a:lnTo>
                  <a:pt x="202736" y="101431"/>
                </a:lnTo>
                <a:lnTo>
                  <a:pt x="207547" y="102743"/>
                </a:lnTo>
                <a:lnTo>
                  <a:pt x="211707" y="104570"/>
                </a:lnTo>
                <a:lnTo>
                  <a:pt x="218868" y="109139"/>
                </a:lnTo>
                <a:lnTo>
                  <a:pt x="225227" y="114345"/>
                </a:lnTo>
                <a:lnTo>
                  <a:pt x="231227" y="119834"/>
                </a:lnTo>
                <a:lnTo>
                  <a:pt x="239961" y="128279"/>
                </a:lnTo>
                <a:lnTo>
                  <a:pt x="242841" y="131119"/>
                </a:lnTo>
                <a:lnTo>
                  <a:pt x="244761" y="133965"/>
                </a:lnTo>
                <a:lnTo>
                  <a:pt x="246894" y="139666"/>
                </a:lnTo>
                <a:lnTo>
                  <a:pt x="247843" y="145375"/>
                </a:lnTo>
                <a:lnTo>
                  <a:pt x="248095" y="148231"/>
                </a:lnTo>
                <a:lnTo>
                  <a:pt x="247311" y="152040"/>
                </a:lnTo>
                <a:lnTo>
                  <a:pt x="245836" y="156485"/>
                </a:lnTo>
                <a:lnTo>
                  <a:pt x="243900" y="161352"/>
                </a:lnTo>
                <a:lnTo>
                  <a:pt x="241657" y="165550"/>
                </a:lnTo>
                <a:lnTo>
                  <a:pt x="239209" y="169301"/>
                </a:lnTo>
                <a:lnTo>
                  <a:pt x="236625" y="172754"/>
                </a:lnTo>
                <a:lnTo>
                  <a:pt x="231213" y="179131"/>
                </a:lnTo>
                <a:lnTo>
                  <a:pt x="225633" y="185140"/>
                </a:lnTo>
                <a:lnTo>
                  <a:pt x="219978" y="190986"/>
                </a:lnTo>
                <a:lnTo>
                  <a:pt x="216184" y="193878"/>
                </a:lnTo>
                <a:lnTo>
                  <a:pt x="211750" y="196759"/>
                </a:lnTo>
                <a:lnTo>
                  <a:pt x="206889" y="199632"/>
                </a:lnTo>
                <a:lnTo>
                  <a:pt x="201743" y="201547"/>
                </a:lnTo>
                <a:lnTo>
                  <a:pt x="196407" y="202824"/>
                </a:lnTo>
                <a:lnTo>
                  <a:pt x="190945" y="203675"/>
                </a:lnTo>
                <a:lnTo>
                  <a:pt x="186351" y="205195"/>
                </a:lnTo>
                <a:lnTo>
                  <a:pt x="178707" y="209424"/>
                </a:lnTo>
                <a:lnTo>
                  <a:pt x="172135" y="211939"/>
                </a:lnTo>
                <a:lnTo>
                  <a:pt x="165086" y="213057"/>
                </a:lnTo>
                <a:lnTo>
                  <a:pt x="160539" y="213355"/>
                </a:lnTo>
                <a:lnTo>
                  <a:pt x="151360" y="213686"/>
                </a:lnTo>
                <a:lnTo>
                  <a:pt x="140837" y="213872"/>
                </a:lnTo>
                <a:lnTo>
                  <a:pt x="117188" y="213947"/>
                </a:lnTo>
                <a:lnTo>
                  <a:pt x="114320" y="212996"/>
                </a:lnTo>
                <a:lnTo>
                  <a:pt x="108593" y="209399"/>
                </a:lnTo>
                <a:lnTo>
                  <a:pt x="104780" y="208058"/>
                </a:lnTo>
                <a:lnTo>
                  <a:pt x="100333" y="207165"/>
                </a:lnTo>
                <a:lnTo>
                  <a:pt x="86578" y="205483"/>
                </a:lnTo>
                <a:lnTo>
                  <a:pt x="83564" y="202885"/>
                </a:lnTo>
                <a:lnTo>
                  <a:pt x="77151" y="19680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558"/>
          <p:cNvSpPr/>
          <p:nvPr/>
        </p:nvSpPr>
        <p:spPr>
          <a:xfrm>
            <a:off x="5026342" y="2083117"/>
            <a:ext cx="325606" cy="411481"/>
          </a:xfrm>
          <a:custGeom>
            <a:avLst/>
            <a:gdLst/>
            <a:ahLst/>
            <a:cxnLst/>
            <a:rect l="0" t="0" r="0" b="0"/>
            <a:pathLst>
              <a:path w="325606" h="411481">
                <a:moveTo>
                  <a:pt x="0" y="0"/>
                </a:moveTo>
                <a:lnTo>
                  <a:pt x="4551" y="0"/>
                </a:lnTo>
                <a:lnTo>
                  <a:pt x="6844" y="953"/>
                </a:lnTo>
                <a:lnTo>
                  <a:pt x="14622" y="5892"/>
                </a:lnTo>
                <a:lnTo>
                  <a:pt x="22959" y="8731"/>
                </a:lnTo>
                <a:lnTo>
                  <a:pt x="32414" y="15181"/>
                </a:lnTo>
                <a:lnTo>
                  <a:pt x="41711" y="20400"/>
                </a:lnTo>
                <a:lnTo>
                  <a:pt x="46858" y="22172"/>
                </a:lnTo>
                <a:lnTo>
                  <a:pt x="52194" y="23354"/>
                </a:lnTo>
                <a:lnTo>
                  <a:pt x="57656" y="24142"/>
                </a:lnTo>
                <a:lnTo>
                  <a:pt x="63202" y="25620"/>
                </a:lnTo>
                <a:lnTo>
                  <a:pt x="68805" y="27557"/>
                </a:lnTo>
                <a:lnTo>
                  <a:pt x="74445" y="29801"/>
                </a:lnTo>
                <a:lnTo>
                  <a:pt x="80110" y="32250"/>
                </a:lnTo>
                <a:lnTo>
                  <a:pt x="91484" y="37511"/>
                </a:lnTo>
                <a:lnTo>
                  <a:pt x="108598" y="45828"/>
                </a:lnTo>
                <a:lnTo>
                  <a:pt x="115261" y="48649"/>
                </a:lnTo>
                <a:lnTo>
                  <a:pt x="122561" y="51483"/>
                </a:lnTo>
                <a:lnTo>
                  <a:pt x="130285" y="54325"/>
                </a:lnTo>
                <a:lnTo>
                  <a:pt x="137339" y="58124"/>
                </a:lnTo>
                <a:lnTo>
                  <a:pt x="143947" y="62562"/>
                </a:lnTo>
                <a:lnTo>
                  <a:pt x="150257" y="67425"/>
                </a:lnTo>
                <a:lnTo>
                  <a:pt x="157321" y="71620"/>
                </a:lnTo>
                <a:lnTo>
                  <a:pt x="164889" y="75369"/>
                </a:lnTo>
                <a:lnTo>
                  <a:pt x="179964" y="82075"/>
                </a:lnTo>
                <a:lnTo>
                  <a:pt x="193014" y="88230"/>
                </a:lnTo>
                <a:lnTo>
                  <a:pt x="199161" y="92158"/>
                </a:lnTo>
                <a:lnTo>
                  <a:pt x="205164" y="96681"/>
                </a:lnTo>
                <a:lnTo>
                  <a:pt x="211071" y="101602"/>
                </a:lnTo>
                <a:lnTo>
                  <a:pt x="217867" y="106787"/>
                </a:lnTo>
                <a:lnTo>
                  <a:pt x="225255" y="112149"/>
                </a:lnTo>
                <a:lnTo>
                  <a:pt x="233037" y="117628"/>
                </a:lnTo>
                <a:lnTo>
                  <a:pt x="240131" y="122234"/>
                </a:lnTo>
                <a:lnTo>
                  <a:pt x="246765" y="126257"/>
                </a:lnTo>
                <a:lnTo>
                  <a:pt x="253092" y="129891"/>
                </a:lnTo>
                <a:lnTo>
                  <a:pt x="262663" y="139009"/>
                </a:lnTo>
                <a:lnTo>
                  <a:pt x="271044" y="149412"/>
                </a:lnTo>
                <a:lnTo>
                  <a:pt x="281119" y="160385"/>
                </a:lnTo>
                <a:lnTo>
                  <a:pt x="289407" y="171613"/>
                </a:lnTo>
                <a:lnTo>
                  <a:pt x="296266" y="182952"/>
                </a:lnTo>
                <a:lnTo>
                  <a:pt x="302489" y="194342"/>
                </a:lnTo>
                <a:lnTo>
                  <a:pt x="314245" y="217176"/>
                </a:lnTo>
                <a:lnTo>
                  <a:pt x="320004" y="228603"/>
                </a:lnTo>
                <a:lnTo>
                  <a:pt x="323199" y="240031"/>
                </a:lnTo>
                <a:lnTo>
                  <a:pt x="324619" y="250508"/>
                </a:lnTo>
                <a:lnTo>
                  <a:pt x="325418" y="262714"/>
                </a:lnTo>
                <a:lnTo>
                  <a:pt x="325605" y="272654"/>
                </a:lnTo>
                <a:lnTo>
                  <a:pt x="323149" y="283422"/>
                </a:lnTo>
                <a:lnTo>
                  <a:pt x="319834" y="294558"/>
                </a:lnTo>
                <a:lnTo>
                  <a:pt x="318361" y="305857"/>
                </a:lnTo>
                <a:lnTo>
                  <a:pt x="315166" y="314689"/>
                </a:lnTo>
                <a:lnTo>
                  <a:pt x="310572" y="322742"/>
                </a:lnTo>
                <a:lnTo>
                  <a:pt x="305355" y="332671"/>
                </a:lnTo>
                <a:lnTo>
                  <a:pt x="297062" y="344420"/>
                </a:lnTo>
                <a:lnTo>
                  <a:pt x="288573" y="353934"/>
                </a:lnTo>
                <a:lnTo>
                  <a:pt x="280025" y="362785"/>
                </a:lnTo>
                <a:lnTo>
                  <a:pt x="245745" y="397192"/>
                </a:lnTo>
                <a:lnTo>
                  <a:pt x="242887" y="399097"/>
                </a:lnTo>
                <a:lnTo>
                  <a:pt x="234315" y="402731"/>
                </a:lnTo>
                <a:lnTo>
                  <a:pt x="224578" y="410140"/>
                </a:lnTo>
                <a:lnTo>
                  <a:pt x="222887" y="411479"/>
                </a:lnTo>
                <a:lnTo>
                  <a:pt x="222886" y="411480"/>
                </a:lnTo>
                <a:lnTo>
                  <a:pt x="222885" y="40290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559"/>
          <p:cNvSpPr/>
          <p:nvPr/>
        </p:nvSpPr>
        <p:spPr>
          <a:xfrm>
            <a:off x="5540692" y="2280285"/>
            <a:ext cx="291466" cy="17146"/>
          </a:xfrm>
          <a:custGeom>
            <a:avLst/>
            <a:gdLst/>
            <a:ahLst/>
            <a:cxnLst/>
            <a:rect l="0" t="0" r="0" b="0"/>
            <a:pathLst>
              <a:path w="291466" h="17146">
                <a:moveTo>
                  <a:pt x="0" y="17145"/>
                </a:moveTo>
                <a:lnTo>
                  <a:pt x="28693" y="17145"/>
                </a:lnTo>
                <a:lnTo>
                  <a:pt x="33416" y="16192"/>
                </a:lnTo>
                <a:lnTo>
                  <a:pt x="39422" y="14604"/>
                </a:lnTo>
                <a:lnTo>
                  <a:pt x="46284" y="12594"/>
                </a:lnTo>
                <a:lnTo>
                  <a:pt x="52763" y="11253"/>
                </a:lnTo>
                <a:lnTo>
                  <a:pt x="58988" y="10359"/>
                </a:lnTo>
                <a:lnTo>
                  <a:pt x="65043" y="9764"/>
                </a:lnTo>
                <a:lnTo>
                  <a:pt x="70984" y="9367"/>
                </a:lnTo>
                <a:lnTo>
                  <a:pt x="76851" y="9102"/>
                </a:lnTo>
                <a:lnTo>
                  <a:pt x="88448" y="8808"/>
                </a:lnTo>
                <a:lnTo>
                  <a:pt x="121691" y="8603"/>
                </a:lnTo>
                <a:lnTo>
                  <a:pt x="129704" y="7640"/>
                </a:lnTo>
                <a:lnTo>
                  <a:pt x="137905" y="6046"/>
                </a:lnTo>
                <a:lnTo>
                  <a:pt x="146229" y="4030"/>
                </a:lnTo>
                <a:lnTo>
                  <a:pt x="154636" y="2687"/>
                </a:lnTo>
                <a:lnTo>
                  <a:pt x="163098" y="1791"/>
                </a:lnTo>
                <a:lnTo>
                  <a:pt x="171598" y="1194"/>
                </a:lnTo>
                <a:lnTo>
                  <a:pt x="179168" y="796"/>
                </a:lnTo>
                <a:lnTo>
                  <a:pt x="192660" y="354"/>
                </a:lnTo>
                <a:lnTo>
                  <a:pt x="231285" y="31"/>
                </a:lnTo>
                <a:lnTo>
                  <a:pt x="291465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560"/>
          <p:cNvSpPr/>
          <p:nvPr/>
        </p:nvSpPr>
        <p:spPr>
          <a:xfrm>
            <a:off x="5943600" y="2125980"/>
            <a:ext cx="51435" cy="282893"/>
          </a:xfrm>
          <a:custGeom>
            <a:avLst/>
            <a:gdLst/>
            <a:ahLst/>
            <a:cxnLst/>
            <a:rect l="0" t="0" r="0" b="0"/>
            <a:pathLst>
              <a:path w="51435" h="282893">
                <a:moveTo>
                  <a:pt x="0" y="0"/>
                </a:moveTo>
                <a:lnTo>
                  <a:pt x="0" y="13018"/>
                </a:lnTo>
                <a:lnTo>
                  <a:pt x="952" y="15346"/>
                </a:lnTo>
                <a:lnTo>
                  <a:pt x="2540" y="17851"/>
                </a:lnTo>
                <a:lnTo>
                  <a:pt x="4550" y="20473"/>
                </a:lnTo>
                <a:lnTo>
                  <a:pt x="5891" y="23173"/>
                </a:lnTo>
                <a:lnTo>
                  <a:pt x="7380" y="28714"/>
                </a:lnTo>
                <a:lnTo>
                  <a:pt x="8042" y="36892"/>
                </a:lnTo>
                <a:lnTo>
                  <a:pt x="8337" y="46876"/>
                </a:lnTo>
                <a:lnTo>
                  <a:pt x="8541" y="74447"/>
                </a:lnTo>
                <a:lnTo>
                  <a:pt x="9504" y="80111"/>
                </a:lnTo>
                <a:lnTo>
                  <a:pt x="11098" y="85792"/>
                </a:lnTo>
                <a:lnTo>
                  <a:pt x="13113" y="91485"/>
                </a:lnTo>
                <a:lnTo>
                  <a:pt x="14457" y="97185"/>
                </a:lnTo>
                <a:lnTo>
                  <a:pt x="15353" y="102890"/>
                </a:lnTo>
                <a:lnTo>
                  <a:pt x="15950" y="108598"/>
                </a:lnTo>
                <a:lnTo>
                  <a:pt x="16348" y="115261"/>
                </a:lnTo>
                <a:lnTo>
                  <a:pt x="16791" y="130284"/>
                </a:lnTo>
                <a:lnTo>
                  <a:pt x="17861" y="137339"/>
                </a:lnTo>
                <a:lnTo>
                  <a:pt x="19527" y="143946"/>
                </a:lnTo>
                <a:lnTo>
                  <a:pt x="21590" y="150257"/>
                </a:lnTo>
                <a:lnTo>
                  <a:pt x="22966" y="156368"/>
                </a:lnTo>
                <a:lnTo>
                  <a:pt x="23883" y="162348"/>
                </a:lnTo>
                <a:lnTo>
                  <a:pt x="24495" y="168239"/>
                </a:lnTo>
                <a:lnTo>
                  <a:pt x="24902" y="175024"/>
                </a:lnTo>
                <a:lnTo>
                  <a:pt x="25355" y="190184"/>
                </a:lnTo>
                <a:lnTo>
                  <a:pt x="25696" y="227229"/>
                </a:lnTo>
                <a:lnTo>
                  <a:pt x="25708" y="233705"/>
                </a:lnTo>
                <a:lnTo>
                  <a:pt x="26663" y="237718"/>
                </a:lnTo>
                <a:lnTo>
                  <a:pt x="28253" y="242299"/>
                </a:lnTo>
                <a:lnTo>
                  <a:pt x="30265" y="247258"/>
                </a:lnTo>
                <a:lnTo>
                  <a:pt x="31607" y="251516"/>
                </a:lnTo>
                <a:lnTo>
                  <a:pt x="33097" y="258787"/>
                </a:lnTo>
                <a:lnTo>
                  <a:pt x="34447" y="262060"/>
                </a:lnTo>
                <a:lnTo>
                  <a:pt x="36300" y="265194"/>
                </a:lnTo>
                <a:lnTo>
                  <a:pt x="41566" y="272517"/>
                </a:lnTo>
                <a:lnTo>
                  <a:pt x="42286" y="276059"/>
                </a:lnTo>
                <a:lnTo>
                  <a:pt x="42748" y="281542"/>
                </a:lnTo>
                <a:lnTo>
                  <a:pt x="43739" y="281992"/>
                </a:lnTo>
                <a:lnTo>
                  <a:pt x="45351" y="282292"/>
                </a:lnTo>
                <a:lnTo>
                  <a:pt x="51434" y="28289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561"/>
          <p:cNvSpPr/>
          <p:nvPr/>
        </p:nvSpPr>
        <p:spPr>
          <a:xfrm>
            <a:off x="6106629" y="2138263"/>
            <a:ext cx="272673" cy="261640"/>
          </a:xfrm>
          <a:custGeom>
            <a:avLst/>
            <a:gdLst/>
            <a:ahLst/>
            <a:cxnLst/>
            <a:rect l="0" t="0" r="0" b="0"/>
            <a:pathLst>
              <a:path w="272673" h="261640">
                <a:moveTo>
                  <a:pt x="137008" y="30579"/>
                </a:moveTo>
                <a:lnTo>
                  <a:pt x="137008" y="6189"/>
                </a:lnTo>
                <a:lnTo>
                  <a:pt x="136056" y="5746"/>
                </a:lnTo>
                <a:lnTo>
                  <a:pt x="132458" y="5255"/>
                </a:lnTo>
                <a:lnTo>
                  <a:pt x="130164" y="4171"/>
                </a:lnTo>
                <a:lnTo>
                  <a:pt x="125077" y="427"/>
                </a:lnTo>
                <a:lnTo>
                  <a:pt x="121434" y="0"/>
                </a:lnTo>
                <a:lnTo>
                  <a:pt x="117100" y="668"/>
                </a:lnTo>
                <a:lnTo>
                  <a:pt x="112306" y="2066"/>
                </a:lnTo>
                <a:lnTo>
                  <a:pt x="107205" y="2998"/>
                </a:lnTo>
                <a:lnTo>
                  <a:pt x="101899" y="3619"/>
                </a:lnTo>
                <a:lnTo>
                  <a:pt x="96457" y="4033"/>
                </a:lnTo>
                <a:lnTo>
                  <a:pt x="90924" y="4309"/>
                </a:lnTo>
                <a:lnTo>
                  <a:pt x="79697" y="4616"/>
                </a:lnTo>
                <a:lnTo>
                  <a:pt x="74035" y="5650"/>
                </a:lnTo>
                <a:lnTo>
                  <a:pt x="68356" y="7292"/>
                </a:lnTo>
                <a:lnTo>
                  <a:pt x="62665" y="9340"/>
                </a:lnTo>
                <a:lnTo>
                  <a:pt x="57919" y="11657"/>
                </a:lnTo>
                <a:lnTo>
                  <a:pt x="45735" y="19469"/>
                </a:lnTo>
                <a:lnTo>
                  <a:pt x="40917" y="22220"/>
                </a:lnTo>
                <a:lnTo>
                  <a:pt x="35800" y="25006"/>
                </a:lnTo>
                <a:lnTo>
                  <a:pt x="27574" y="33182"/>
                </a:lnTo>
                <a:lnTo>
                  <a:pt x="24047" y="38030"/>
                </a:lnTo>
                <a:lnTo>
                  <a:pt x="17589" y="45956"/>
                </a:lnTo>
                <a:lnTo>
                  <a:pt x="11542" y="52653"/>
                </a:lnTo>
                <a:lnTo>
                  <a:pt x="5680" y="58805"/>
                </a:lnTo>
                <a:lnTo>
                  <a:pt x="3737" y="61779"/>
                </a:lnTo>
                <a:lnTo>
                  <a:pt x="1576" y="67623"/>
                </a:lnTo>
                <a:lnTo>
                  <a:pt x="1000" y="71468"/>
                </a:lnTo>
                <a:lnTo>
                  <a:pt x="616" y="75935"/>
                </a:lnTo>
                <a:lnTo>
                  <a:pt x="190" y="85028"/>
                </a:lnTo>
                <a:lnTo>
                  <a:pt x="0" y="92243"/>
                </a:lnTo>
                <a:lnTo>
                  <a:pt x="902" y="95501"/>
                </a:lnTo>
                <a:lnTo>
                  <a:pt x="4444" y="101661"/>
                </a:lnTo>
                <a:lnTo>
                  <a:pt x="11733" y="107573"/>
                </a:lnTo>
                <a:lnTo>
                  <a:pt x="16344" y="110484"/>
                </a:lnTo>
                <a:lnTo>
                  <a:pt x="21323" y="113376"/>
                </a:lnTo>
                <a:lnTo>
                  <a:pt x="31935" y="119130"/>
                </a:lnTo>
                <a:lnTo>
                  <a:pt x="38385" y="121998"/>
                </a:lnTo>
                <a:lnTo>
                  <a:pt x="45541" y="124863"/>
                </a:lnTo>
                <a:lnTo>
                  <a:pt x="61114" y="130585"/>
                </a:lnTo>
                <a:lnTo>
                  <a:pt x="77560" y="136304"/>
                </a:lnTo>
                <a:lnTo>
                  <a:pt x="85946" y="138210"/>
                </a:lnTo>
                <a:lnTo>
                  <a:pt x="94394" y="139480"/>
                </a:lnTo>
                <a:lnTo>
                  <a:pt x="102884" y="140327"/>
                </a:lnTo>
                <a:lnTo>
                  <a:pt x="112354" y="141845"/>
                </a:lnTo>
                <a:lnTo>
                  <a:pt x="122477" y="143809"/>
                </a:lnTo>
                <a:lnTo>
                  <a:pt x="133036" y="146071"/>
                </a:lnTo>
                <a:lnTo>
                  <a:pt x="142932" y="148531"/>
                </a:lnTo>
                <a:lnTo>
                  <a:pt x="152388" y="151124"/>
                </a:lnTo>
                <a:lnTo>
                  <a:pt x="161549" y="153805"/>
                </a:lnTo>
                <a:lnTo>
                  <a:pt x="181887" y="159324"/>
                </a:lnTo>
                <a:lnTo>
                  <a:pt x="192646" y="162129"/>
                </a:lnTo>
                <a:lnTo>
                  <a:pt x="201722" y="164951"/>
                </a:lnTo>
                <a:lnTo>
                  <a:pt x="209678" y="167786"/>
                </a:lnTo>
                <a:lnTo>
                  <a:pt x="216887" y="170628"/>
                </a:lnTo>
                <a:lnTo>
                  <a:pt x="223598" y="173475"/>
                </a:lnTo>
                <a:lnTo>
                  <a:pt x="236135" y="179178"/>
                </a:lnTo>
                <a:lnTo>
                  <a:pt x="253903" y="187744"/>
                </a:lnTo>
                <a:lnTo>
                  <a:pt x="257801" y="190601"/>
                </a:lnTo>
                <a:lnTo>
                  <a:pt x="260399" y="193458"/>
                </a:lnTo>
                <a:lnTo>
                  <a:pt x="264239" y="199172"/>
                </a:lnTo>
                <a:lnTo>
                  <a:pt x="269120" y="204887"/>
                </a:lnTo>
                <a:lnTo>
                  <a:pt x="270803" y="207744"/>
                </a:lnTo>
                <a:lnTo>
                  <a:pt x="272672" y="213459"/>
                </a:lnTo>
                <a:lnTo>
                  <a:pt x="272218" y="216317"/>
                </a:lnTo>
                <a:lnTo>
                  <a:pt x="269174" y="222032"/>
                </a:lnTo>
                <a:lnTo>
                  <a:pt x="264646" y="227747"/>
                </a:lnTo>
                <a:lnTo>
                  <a:pt x="259459" y="233462"/>
                </a:lnTo>
                <a:lnTo>
                  <a:pt x="253978" y="239177"/>
                </a:lnTo>
                <a:lnTo>
                  <a:pt x="245827" y="244892"/>
                </a:lnTo>
                <a:lnTo>
                  <a:pt x="240987" y="247749"/>
                </a:lnTo>
                <a:lnTo>
                  <a:pt x="235855" y="249654"/>
                </a:lnTo>
                <a:lnTo>
                  <a:pt x="230529" y="250924"/>
                </a:lnTo>
                <a:lnTo>
                  <a:pt x="225072" y="251771"/>
                </a:lnTo>
                <a:lnTo>
                  <a:pt x="219530" y="253288"/>
                </a:lnTo>
                <a:lnTo>
                  <a:pt x="213930" y="255251"/>
                </a:lnTo>
                <a:lnTo>
                  <a:pt x="208292" y="257513"/>
                </a:lnTo>
                <a:lnTo>
                  <a:pt x="202628" y="259021"/>
                </a:lnTo>
                <a:lnTo>
                  <a:pt x="196947" y="260026"/>
                </a:lnTo>
                <a:lnTo>
                  <a:pt x="191255" y="260696"/>
                </a:lnTo>
                <a:lnTo>
                  <a:pt x="186508" y="261143"/>
                </a:lnTo>
                <a:lnTo>
                  <a:pt x="178693" y="261639"/>
                </a:lnTo>
                <a:lnTo>
                  <a:pt x="174323" y="260819"/>
                </a:lnTo>
                <a:lnTo>
                  <a:pt x="169505" y="259320"/>
                </a:lnTo>
                <a:lnTo>
                  <a:pt x="164387" y="257368"/>
                </a:lnTo>
                <a:lnTo>
                  <a:pt x="159071" y="256067"/>
                </a:lnTo>
                <a:lnTo>
                  <a:pt x="153622" y="255199"/>
                </a:lnTo>
                <a:lnTo>
                  <a:pt x="148084" y="254621"/>
                </a:lnTo>
                <a:lnTo>
                  <a:pt x="143439" y="253283"/>
                </a:lnTo>
                <a:lnTo>
                  <a:pt x="135739" y="249256"/>
                </a:lnTo>
                <a:lnTo>
                  <a:pt x="129141" y="244291"/>
                </a:lnTo>
                <a:lnTo>
                  <a:pt x="123034" y="238910"/>
                </a:lnTo>
                <a:lnTo>
                  <a:pt x="117145" y="233343"/>
                </a:lnTo>
                <a:lnTo>
                  <a:pt x="115194" y="230525"/>
                </a:lnTo>
                <a:lnTo>
                  <a:pt x="113025" y="224854"/>
                </a:lnTo>
                <a:lnTo>
                  <a:pt x="112062" y="219158"/>
                </a:lnTo>
                <a:lnTo>
                  <a:pt x="111633" y="212500"/>
                </a:lnTo>
                <a:lnTo>
                  <a:pt x="111443" y="203190"/>
                </a:lnTo>
                <a:lnTo>
                  <a:pt x="112345" y="198993"/>
                </a:lnTo>
                <a:lnTo>
                  <a:pt x="115886" y="191790"/>
                </a:lnTo>
                <a:lnTo>
                  <a:pt x="120636" y="182873"/>
                </a:lnTo>
                <a:lnTo>
                  <a:pt x="123236" y="177829"/>
                </a:lnTo>
                <a:lnTo>
                  <a:pt x="126874" y="172560"/>
                </a:lnTo>
                <a:lnTo>
                  <a:pt x="131204" y="167143"/>
                </a:lnTo>
                <a:lnTo>
                  <a:pt x="135996" y="161627"/>
                </a:lnTo>
                <a:lnTo>
                  <a:pt x="143861" y="152957"/>
                </a:lnTo>
                <a:lnTo>
                  <a:pt x="150531" y="144977"/>
                </a:lnTo>
                <a:lnTo>
                  <a:pt x="153644" y="140182"/>
                </a:lnTo>
                <a:lnTo>
                  <a:pt x="156671" y="135080"/>
                </a:lnTo>
                <a:lnTo>
                  <a:pt x="159642" y="129774"/>
                </a:lnTo>
                <a:lnTo>
                  <a:pt x="165482" y="118798"/>
                </a:lnTo>
                <a:lnTo>
                  <a:pt x="167421" y="114157"/>
                </a:lnTo>
                <a:lnTo>
                  <a:pt x="169575" y="106460"/>
                </a:lnTo>
                <a:lnTo>
                  <a:pt x="170149" y="102121"/>
                </a:lnTo>
                <a:lnTo>
                  <a:pt x="170533" y="97324"/>
                </a:lnTo>
                <a:lnTo>
                  <a:pt x="170788" y="92221"/>
                </a:lnTo>
                <a:lnTo>
                  <a:pt x="170005" y="86913"/>
                </a:lnTo>
                <a:lnTo>
                  <a:pt x="168531" y="81470"/>
                </a:lnTo>
                <a:lnTo>
                  <a:pt x="166596" y="75937"/>
                </a:lnTo>
                <a:lnTo>
                  <a:pt x="164353" y="71295"/>
                </a:lnTo>
                <a:lnTo>
                  <a:pt x="159321" y="63598"/>
                </a:lnTo>
                <a:lnTo>
                  <a:pt x="153910" y="57001"/>
                </a:lnTo>
                <a:lnTo>
                  <a:pt x="148330" y="50895"/>
                </a:lnTo>
                <a:lnTo>
                  <a:pt x="142675" y="45006"/>
                </a:lnTo>
                <a:lnTo>
                  <a:pt x="140786" y="42102"/>
                </a:lnTo>
                <a:lnTo>
                  <a:pt x="138688" y="36335"/>
                </a:lnTo>
                <a:lnTo>
                  <a:pt x="136223" y="33464"/>
                </a:lnTo>
                <a:lnTo>
                  <a:pt x="128404" y="27734"/>
                </a:lnTo>
                <a:lnTo>
                  <a:pt x="121119" y="24552"/>
                </a:lnTo>
                <a:lnTo>
                  <a:pt x="113754" y="23138"/>
                </a:lnTo>
                <a:lnTo>
                  <a:pt x="109123" y="22761"/>
                </a:lnTo>
                <a:lnTo>
                  <a:pt x="94146" y="2200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562"/>
          <p:cNvSpPr/>
          <p:nvPr/>
        </p:nvSpPr>
        <p:spPr>
          <a:xfrm>
            <a:off x="1794509" y="2477452"/>
            <a:ext cx="651511" cy="25719"/>
          </a:xfrm>
          <a:custGeom>
            <a:avLst/>
            <a:gdLst/>
            <a:ahLst/>
            <a:cxnLst/>
            <a:rect l="0" t="0" r="0" b="0"/>
            <a:pathLst>
              <a:path w="651511" h="25719">
                <a:moveTo>
                  <a:pt x="0" y="8573"/>
                </a:moveTo>
                <a:lnTo>
                  <a:pt x="15601" y="8573"/>
                </a:lnTo>
                <a:lnTo>
                  <a:pt x="18021" y="9525"/>
                </a:lnTo>
                <a:lnTo>
                  <a:pt x="21539" y="11112"/>
                </a:lnTo>
                <a:lnTo>
                  <a:pt x="31772" y="15953"/>
                </a:lnTo>
                <a:lnTo>
                  <a:pt x="38251" y="16616"/>
                </a:lnTo>
                <a:lnTo>
                  <a:pt x="42646" y="16792"/>
                </a:lnTo>
                <a:lnTo>
                  <a:pt x="46528" y="17862"/>
                </a:lnTo>
                <a:lnTo>
                  <a:pt x="50069" y="19528"/>
                </a:lnTo>
                <a:lnTo>
                  <a:pt x="53382" y="21591"/>
                </a:lnTo>
                <a:lnTo>
                  <a:pt x="56543" y="22967"/>
                </a:lnTo>
                <a:lnTo>
                  <a:pt x="59603" y="23884"/>
                </a:lnTo>
                <a:lnTo>
                  <a:pt x="62596" y="24495"/>
                </a:lnTo>
                <a:lnTo>
                  <a:pt x="68461" y="25174"/>
                </a:lnTo>
                <a:lnTo>
                  <a:pt x="84538" y="25610"/>
                </a:lnTo>
                <a:lnTo>
                  <a:pt x="386987" y="25718"/>
                </a:lnTo>
                <a:lnTo>
                  <a:pt x="395152" y="24765"/>
                </a:lnTo>
                <a:lnTo>
                  <a:pt x="403452" y="23178"/>
                </a:lnTo>
                <a:lnTo>
                  <a:pt x="411843" y="21167"/>
                </a:lnTo>
                <a:lnTo>
                  <a:pt x="420295" y="19826"/>
                </a:lnTo>
                <a:lnTo>
                  <a:pt x="428787" y="18932"/>
                </a:lnTo>
                <a:lnTo>
                  <a:pt x="437305" y="18337"/>
                </a:lnTo>
                <a:lnTo>
                  <a:pt x="451851" y="17674"/>
                </a:lnTo>
                <a:lnTo>
                  <a:pt x="465618" y="17380"/>
                </a:lnTo>
                <a:lnTo>
                  <a:pt x="524220" y="17154"/>
                </a:lnTo>
                <a:lnTo>
                  <a:pt x="531408" y="16199"/>
                </a:lnTo>
                <a:lnTo>
                  <a:pt x="538105" y="14609"/>
                </a:lnTo>
                <a:lnTo>
                  <a:pt x="544474" y="12597"/>
                </a:lnTo>
                <a:lnTo>
                  <a:pt x="551578" y="11255"/>
                </a:lnTo>
                <a:lnTo>
                  <a:pt x="559171" y="10361"/>
                </a:lnTo>
                <a:lnTo>
                  <a:pt x="567091" y="9765"/>
                </a:lnTo>
                <a:lnTo>
                  <a:pt x="580971" y="9103"/>
                </a:lnTo>
                <a:lnTo>
                  <a:pt x="599495" y="8729"/>
                </a:lnTo>
                <a:lnTo>
                  <a:pt x="628115" y="8582"/>
                </a:lnTo>
                <a:lnTo>
                  <a:pt x="631151" y="7626"/>
                </a:lnTo>
                <a:lnTo>
                  <a:pt x="634127" y="6037"/>
                </a:lnTo>
                <a:lnTo>
                  <a:pt x="637064" y="4024"/>
                </a:lnTo>
                <a:lnTo>
                  <a:pt x="639975" y="2683"/>
                </a:lnTo>
                <a:lnTo>
                  <a:pt x="642867" y="1789"/>
                </a:lnTo>
                <a:lnTo>
                  <a:pt x="651481" y="6"/>
                </a:lnTo>
                <a:lnTo>
                  <a:pt x="65151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563"/>
          <p:cNvSpPr/>
          <p:nvPr/>
        </p:nvSpPr>
        <p:spPr>
          <a:xfrm>
            <a:off x="4349115" y="2486025"/>
            <a:ext cx="840070" cy="25718"/>
          </a:xfrm>
          <a:custGeom>
            <a:avLst/>
            <a:gdLst/>
            <a:ahLst/>
            <a:cxnLst/>
            <a:rect l="0" t="0" r="0" b="0"/>
            <a:pathLst>
              <a:path w="840070" h="25718">
                <a:moveTo>
                  <a:pt x="0" y="25717"/>
                </a:moveTo>
                <a:lnTo>
                  <a:pt x="0" y="17497"/>
                </a:lnTo>
                <a:lnTo>
                  <a:pt x="24950" y="17147"/>
                </a:lnTo>
                <a:lnTo>
                  <a:pt x="74349" y="17145"/>
                </a:lnTo>
                <a:lnTo>
                  <a:pt x="80998" y="16192"/>
                </a:lnTo>
                <a:lnTo>
                  <a:pt x="88289" y="14605"/>
                </a:lnTo>
                <a:lnTo>
                  <a:pt x="96006" y="12594"/>
                </a:lnTo>
                <a:lnTo>
                  <a:pt x="104009" y="11253"/>
                </a:lnTo>
                <a:lnTo>
                  <a:pt x="112202" y="10360"/>
                </a:lnTo>
                <a:lnTo>
                  <a:pt x="120521" y="9764"/>
                </a:lnTo>
                <a:lnTo>
                  <a:pt x="137385" y="9102"/>
                </a:lnTo>
                <a:lnTo>
                  <a:pt x="162944" y="8729"/>
                </a:lnTo>
                <a:lnTo>
                  <a:pt x="840069" y="8572"/>
                </a:lnTo>
                <a:lnTo>
                  <a:pt x="83153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564"/>
          <p:cNvSpPr/>
          <p:nvPr/>
        </p:nvSpPr>
        <p:spPr>
          <a:xfrm>
            <a:off x="1271587" y="2863214"/>
            <a:ext cx="231458" cy="8574"/>
          </a:xfrm>
          <a:custGeom>
            <a:avLst/>
            <a:gdLst/>
            <a:ahLst/>
            <a:cxnLst/>
            <a:rect l="0" t="0" r="0" b="0"/>
            <a:pathLst>
              <a:path w="231458" h="8574">
                <a:moveTo>
                  <a:pt x="0" y="0"/>
                </a:moveTo>
                <a:lnTo>
                  <a:pt x="158438" y="0"/>
                </a:lnTo>
                <a:lnTo>
                  <a:pt x="163728" y="953"/>
                </a:lnTo>
                <a:lnTo>
                  <a:pt x="168207" y="2541"/>
                </a:lnTo>
                <a:lnTo>
                  <a:pt x="172146" y="4552"/>
                </a:lnTo>
                <a:lnTo>
                  <a:pt x="176676" y="5892"/>
                </a:lnTo>
                <a:lnTo>
                  <a:pt x="181602" y="6786"/>
                </a:lnTo>
                <a:lnTo>
                  <a:pt x="186790" y="7381"/>
                </a:lnTo>
                <a:lnTo>
                  <a:pt x="191202" y="7779"/>
                </a:lnTo>
                <a:lnTo>
                  <a:pt x="195095" y="8044"/>
                </a:lnTo>
                <a:lnTo>
                  <a:pt x="198644" y="8220"/>
                </a:lnTo>
                <a:lnTo>
                  <a:pt x="207666" y="8416"/>
                </a:lnTo>
                <a:lnTo>
                  <a:pt x="231457" y="857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565"/>
          <p:cNvSpPr/>
          <p:nvPr/>
        </p:nvSpPr>
        <p:spPr>
          <a:xfrm>
            <a:off x="1288732" y="2940367"/>
            <a:ext cx="257176" cy="8573"/>
          </a:xfrm>
          <a:custGeom>
            <a:avLst/>
            <a:gdLst/>
            <a:ahLst/>
            <a:cxnLst/>
            <a:rect l="0" t="0" r="0" b="0"/>
            <a:pathLst>
              <a:path w="257176" h="8573">
                <a:moveTo>
                  <a:pt x="0" y="8572"/>
                </a:moveTo>
                <a:lnTo>
                  <a:pt x="232996" y="8572"/>
                </a:lnTo>
                <a:lnTo>
                  <a:pt x="237246" y="7620"/>
                </a:lnTo>
                <a:lnTo>
                  <a:pt x="241984" y="6033"/>
                </a:lnTo>
                <a:lnTo>
                  <a:pt x="257175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566"/>
          <p:cNvSpPr/>
          <p:nvPr/>
        </p:nvSpPr>
        <p:spPr>
          <a:xfrm>
            <a:off x="1752981" y="2777884"/>
            <a:ext cx="307156" cy="316789"/>
          </a:xfrm>
          <a:custGeom>
            <a:avLst/>
            <a:gdLst/>
            <a:ahLst/>
            <a:cxnLst/>
            <a:rect l="0" t="0" r="0" b="0"/>
            <a:pathLst>
              <a:path w="307156" h="316789">
                <a:moveTo>
                  <a:pt x="24383" y="68186"/>
                </a:moveTo>
                <a:lnTo>
                  <a:pt x="24383" y="63635"/>
                </a:lnTo>
                <a:lnTo>
                  <a:pt x="25336" y="61342"/>
                </a:lnTo>
                <a:lnTo>
                  <a:pt x="31227" y="53564"/>
                </a:lnTo>
                <a:lnTo>
                  <a:pt x="36315" y="48034"/>
                </a:lnTo>
                <a:lnTo>
                  <a:pt x="39005" y="46179"/>
                </a:lnTo>
                <a:lnTo>
                  <a:pt x="57554" y="38406"/>
                </a:lnTo>
                <a:lnTo>
                  <a:pt x="65478" y="33360"/>
                </a:lnTo>
                <a:lnTo>
                  <a:pt x="68925" y="30681"/>
                </a:lnTo>
                <a:lnTo>
                  <a:pt x="75295" y="27705"/>
                </a:lnTo>
                <a:lnTo>
                  <a:pt x="82253" y="25429"/>
                </a:lnTo>
                <a:lnTo>
                  <a:pt x="91696" y="21243"/>
                </a:lnTo>
                <a:lnTo>
                  <a:pt x="107722" y="13531"/>
                </a:lnTo>
                <a:lnTo>
                  <a:pt x="113280" y="11746"/>
                </a:lnTo>
                <a:lnTo>
                  <a:pt x="118890" y="10557"/>
                </a:lnTo>
                <a:lnTo>
                  <a:pt x="124535" y="9764"/>
                </a:lnTo>
                <a:lnTo>
                  <a:pt x="131157" y="8283"/>
                </a:lnTo>
                <a:lnTo>
                  <a:pt x="138428" y="6343"/>
                </a:lnTo>
                <a:lnTo>
                  <a:pt x="146133" y="4097"/>
                </a:lnTo>
                <a:lnTo>
                  <a:pt x="154127" y="2600"/>
                </a:lnTo>
                <a:lnTo>
                  <a:pt x="162314" y="1602"/>
                </a:lnTo>
                <a:lnTo>
                  <a:pt x="170630" y="936"/>
                </a:lnTo>
                <a:lnTo>
                  <a:pt x="178079" y="493"/>
                </a:lnTo>
                <a:lnTo>
                  <a:pt x="191435" y="0"/>
                </a:lnTo>
                <a:lnTo>
                  <a:pt x="198616" y="821"/>
                </a:lnTo>
                <a:lnTo>
                  <a:pt x="206261" y="2321"/>
                </a:lnTo>
                <a:lnTo>
                  <a:pt x="214215" y="4273"/>
                </a:lnTo>
                <a:lnTo>
                  <a:pt x="221423" y="5575"/>
                </a:lnTo>
                <a:lnTo>
                  <a:pt x="228133" y="6443"/>
                </a:lnTo>
                <a:lnTo>
                  <a:pt x="234512" y="7021"/>
                </a:lnTo>
                <a:lnTo>
                  <a:pt x="239716" y="8359"/>
                </a:lnTo>
                <a:lnTo>
                  <a:pt x="248039" y="12386"/>
                </a:lnTo>
                <a:lnTo>
                  <a:pt x="257454" y="17351"/>
                </a:lnTo>
                <a:lnTo>
                  <a:pt x="279019" y="28299"/>
                </a:lnTo>
                <a:lnTo>
                  <a:pt x="287733" y="33948"/>
                </a:lnTo>
                <a:lnTo>
                  <a:pt x="291389" y="36788"/>
                </a:lnTo>
                <a:lnTo>
                  <a:pt x="293827" y="40586"/>
                </a:lnTo>
                <a:lnTo>
                  <a:pt x="296536" y="49887"/>
                </a:lnTo>
                <a:lnTo>
                  <a:pt x="298211" y="55034"/>
                </a:lnTo>
                <a:lnTo>
                  <a:pt x="300280" y="60370"/>
                </a:lnTo>
                <a:lnTo>
                  <a:pt x="302612" y="65833"/>
                </a:lnTo>
                <a:lnTo>
                  <a:pt x="305203" y="74443"/>
                </a:lnTo>
                <a:lnTo>
                  <a:pt x="306355" y="82396"/>
                </a:lnTo>
                <a:lnTo>
                  <a:pt x="306866" y="92282"/>
                </a:lnTo>
                <a:lnTo>
                  <a:pt x="307094" y="103025"/>
                </a:lnTo>
                <a:lnTo>
                  <a:pt x="307155" y="108557"/>
                </a:lnTo>
                <a:lnTo>
                  <a:pt x="306243" y="114150"/>
                </a:lnTo>
                <a:lnTo>
                  <a:pt x="304682" y="119783"/>
                </a:lnTo>
                <a:lnTo>
                  <a:pt x="302689" y="125444"/>
                </a:lnTo>
                <a:lnTo>
                  <a:pt x="300408" y="131123"/>
                </a:lnTo>
                <a:lnTo>
                  <a:pt x="297935" y="136814"/>
                </a:lnTo>
                <a:lnTo>
                  <a:pt x="292647" y="148217"/>
                </a:lnTo>
                <a:lnTo>
                  <a:pt x="287122" y="159635"/>
                </a:lnTo>
                <a:lnTo>
                  <a:pt x="283362" y="165347"/>
                </a:lnTo>
                <a:lnTo>
                  <a:pt x="278951" y="171060"/>
                </a:lnTo>
                <a:lnTo>
                  <a:pt x="274105" y="176773"/>
                </a:lnTo>
                <a:lnTo>
                  <a:pt x="268970" y="181535"/>
                </a:lnTo>
                <a:lnTo>
                  <a:pt x="263641" y="185662"/>
                </a:lnTo>
                <a:lnTo>
                  <a:pt x="258183" y="189366"/>
                </a:lnTo>
                <a:lnTo>
                  <a:pt x="252640" y="193740"/>
                </a:lnTo>
                <a:lnTo>
                  <a:pt x="247039" y="198561"/>
                </a:lnTo>
                <a:lnTo>
                  <a:pt x="241401" y="203680"/>
                </a:lnTo>
                <a:lnTo>
                  <a:pt x="234784" y="208998"/>
                </a:lnTo>
                <a:lnTo>
                  <a:pt x="227516" y="214448"/>
                </a:lnTo>
                <a:lnTo>
                  <a:pt x="219812" y="219986"/>
                </a:lnTo>
                <a:lnTo>
                  <a:pt x="213725" y="224631"/>
                </a:lnTo>
                <a:lnTo>
                  <a:pt x="204420" y="232332"/>
                </a:lnTo>
                <a:lnTo>
                  <a:pt x="198700" y="235719"/>
                </a:lnTo>
                <a:lnTo>
                  <a:pt x="192030" y="238929"/>
                </a:lnTo>
                <a:lnTo>
                  <a:pt x="184725" y="242022"/>
                </a:lnTo>
                <a:lnTo>
                  <a:pt x="171529" y="247999"/>
                </a:lnTo>
                <a:lnTo>
                  <a:pt x="153390" y="256719"/>
                </a:lnTo>
                <a:lnTo>
                  <a:pt x="130194" y="268198"/>
                </a:lnTo>
                <a:lnTo>
                  <a:pt x="124451" y="270107"/>
                </a:lnTo>
                <a:lnTo>
                  <a:pt x="118718" y="271380"/>
                </a:lnTo>
                <a:lnTo>
                  <a:pt x="112990" y="272229"/>
                </a:lnTo>
                <a:lnTo>
                  <a:pt x="107267" y="272794"/>
                </a:lnTo>
                <a:lnTo>
                  <a:pt x="101547" y="273171"/>
                </a:lnTo>
                <a:lnTo>
                  <a:pt x="95828" y="273423"/>
                </a:lnTo>
                <a:lnTo>
                  <a:pt x="90111" y="274543"/>
                </a:lnTo>
                <a:lnTo>
                  <a:pt x="84394" y="276242"/>
                </a:lnTo>
                <a:lnTo>
                  <a:pt x="78678" y="278327"/>
                </a:lnTo>
                <a:lnTo>
                  <a:pt x="72962" y="279718"/>
                </a:lnTo>
                <a:lnTo>
                  <a:pt x="67247" y="280645"/>
                </a:lnTo>
                <a:lnTo>
                  <a:pt x="61532" y="281262"/>
                </a:lnTo>
                <a:lnTo>
                  <a:pt x="56769" y="280722"/>
                </a:lnTo>
                <a:lnTo>
                  <a:pt x="52641" y="279409"/>
                </a:lnTo>
                <a:lnTo>
                  <a:pt x="48937" y="277581"/>
                </a:lnTo>
                <a:lnTo>
                  <a:pt x="39741" y="275550"/>
                </a:lnTo>
                <a:lnTo>
                  <a:pt x="27417" y="274247"/>
                </a:lnTo>
                <a:lnTo>
                  <a:pt x="23192" y="271528"/>
                </a:lnTo>
                <a:lnTo>
                  <a:pt x="15458" y="264643"/>
                </a:lnTo>
                <a:lnTo>
                  <a:pt x="12718" y="262022"/>
                </a:lnTo>
                <a:lnTo>
                  <a:pt x="10892" y="259322"/>
                </a:lnTo>
                <a:lnTo>
                  <a:pt x="8862" y="253783"/>
                </a:lnTo>
                <a:lnTo>
                  <a:pt x="7368" y="251925"/>
                </a:lnTo>
                <a:lnTo>
                  <a:pt x="5420" y="250686"/>
                </a:lnTo>
                <a:lnTo>
                  <a:pt x="3169" y="249860"/>
                </a:lnTo>
                <a:lnTo>
                  <a:pt x="1668" y="248357"/>
                </a:lnTo>
                <a:lnTo>
                  <a:pt x="667" y="246402"/>
                </a:lnTo>
                <a:lnTo>
                  <a:pt x="0" y="244147"/>
                </a:lnTo>
                <a:lnTo>
                  <a:pt x="508" y="241690"/>
                </a:lnTo>
                <a:lnTo>
                  <a:pt x="6164" y="232651"/>
                </a:lnTo>
                <a:lnTo>
                  <a:pt x="11471" y="226983"/>
                </a:lnTo>
                <a:lnTo>
                  <a:pt x="18962" y="221947"/>
                </a:lnTo>
                <a:lnTo>
                  <a:pt x="23627" y="219271"/>
                </a:lnTo>
                <a:lnTo>
                  <a:pt x="28641" y="217486"/>
                </a:lnTo>
                <a:lnTo>
                  <a:pt x="33890" y="216297"/>
                </a:lnTo>
                <a:lnTo>
                  <a:pt x="39293" y="215504"/>
                </a:lnTo>
                <a:lnTo>
                  <a:pt x="45753" y="214975"/>
                </a:lnTo>
                <a:lnTo>
                  <a:pt x="52918" y="214623"/>
                </a:lnTo>
                <a:lnTo>
                  <a:pt x="60551" y="214388"/>
                </a:lnTo>
                <a:lnTo>
                  <a:pt x="67545" y="213279"/>
                </a:lnTo>
                <a:lnTo>
                  <a:pt x="74113" y="211587"/>
                </a:lnTo>
                <a:lnTo>
                  <a:pt x="80396" y="209506"/>
                </a:lnTo>
                <a:lnTo>
                  <a:pt x="87443" y="209072"/>
                </a:lnTo>
                <a:lnTo>
                  <a:pt x="94998" y="209735"/>
                </a:lnTo>
                <a:lnTo>
                  <a:pt x="102892" y="211129"/>
                </a:lnTo>
                <a:lnTo>
                  <a:pt x="111013" y="212059"/>
                </a:lnTo>
                <a:lnTo>
                  <a:pt x="119284" y="212679"/>
                </a:lnTo>
                <a:lnTo>
                  <a:pt x="127655" y="213092"/>
                </a:lnTo>
                <a:lnTo>
                  <a:pt x="144577" y="213551"/>
                </a:lnTo>
                <a:lnTo>
                  <a:pt x="153090" y="213673"/>
                </a:lnTo>
                <a:lnTo>
                  <a:pt x="161623" y="214707"/>
                </a:lnTo>
                <a:lnTo>
                  <a:pt x="170169" y="216349"/>
                </a:lnTo>
                <a:lnTo>
                  <a:pt x="178724" y="218396"/>
                </a:lnTo>
                <a:lnTo>
                  <a:pt x="186332" y="220714"/>
                </a:lnTo>
                <a:lnTo>
                  <a:pt x="193309" y="223211"/>
                </a:lnTo>
                <a:lnTo>
                  <a:pt x="199866" y="225828"/>
                </a:lnTo>
                <a:lnTo>
                  <a:pt x="206142" y="228526"/>
                </a:lnTo>
                <a:lnTo>
                  <a:pt x="218195" y="234063"/>
                </a:lnTo>
                <a:lnTo>
                  <a:pt x="241455" y="245379"/>
                </a:lnTo>
                <a:lnTo>
                  <a:pt x="252940" y="251078"/>
                </a:lnTo>
                <a:lnTo>
                  <a:pt x="261854" y="256786"/>
                </a:lnTo>
                <a:lnTo>
                  <a:pt x="268991" y="262498"/>
                </a:lnTo>
                <a:lnTo>
                  <a:pt x="278364" y="271069"/>
                </a:lnTo>
                <a:lnTo>
                  <a:pt x="284266" y="276783"/>
                </a:lnTo>
                <a:lnTo>
                  <a:pt x="286221" y="279641"/>
                </a:lnTo>
                <a:lnTo>
                  <a:pt x="288393" y="285356"/>
                </a:lnTo>
                <a:lnTo>
                  <a:pt x="289359" y="293611"/>
                </a:lnTo>
                <a:lnTo>
                  <a:pt x="289978" y="305331"/>
                </a:lnTo>
                <a:lnTo>
                  <a:pt x="292603" y="309473"/>
                </a:lnTo>
                <a:lnTo>
                  <a:pt x="298703" y="31678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567"/>
          <p:cNvSpPr/>
          <p:nvPr/>
        </p:nvSpPr>
        <p:spPr>
          <a:xfrm>
            <a:off x="2205989" y="3017520"/>
            <a:ext cx="51437" cy="51436"/>
          </a:xfrm>
          <a:custGeom>
            <a:avLst/>
            <a:gdLst/>
            <a:ahLst/>
            <a:cxnLst/>
            <a:rect l="0" t="0" r="0" b="0"/>
            <a:pathLst>
              <a:path w="51437" h="51436">
                <a:moveTo>
                  <a:pt x="0" y="51435"/>
                </a:moveTo>
                <a:lnTo>
                  <a:pt x="0" y="44054"/>
                </a:lnTo>
                <a:lnTo>
                  <a:pt x="953" y="43657"/>
                </a:lnTo>
                <a:lnTo>
                  <a:pt x="2540" y="43392"/>
                </a:lnTo>
                <a:lnTo>
                  <a:pt x="4551" y="43215"/>
                </a:lnTo>
                <a:lnTo>
                  <a:pt x="5892" y="42145"/>
                </a:lnTo>
                <a:lnTo>
                  <a:pt x="6786" y="40479"/>
                </a:lnTo>
                <a:lnTo>
                  <a:pt x="7381" y="38416"/>
                </a:lnTo>
                <a:lnTo>
                  <a:pt x="8731" y="36088"/>
                </a:lnTo>
                <a:lnTo>
                  <a:pt x="10583" y="33583"/>
                </a:lnTo>
                <a:lnTo>
                  <a:pt x="12771" y="30961"/>
                </a:lnTo>
                <a:lnTo>
                  <a:pt x="15182" y="29213"/>
                </a:lnTo>
                <a:lnTo>
                  <a:pt x="17741" y="28048"/>
                </a:lnTo>
                <a:lnTo>
                  <a:pt x="20400" y="27271"/>
                </a:lnTo>
                <a:lnTo>
                  <a:pt x="22173" y="25801"/>
                </a:lnTo>
                <a:lnTo>
                  <a:pt x="23354" y="23868"/>
                </a:lnTo>
                <a:lnTo>
                  <a:pt x="24143" y="21627"/>
                </a:lnTo>
                <a:lnTo>
                  <a:pt x="25620" y="19180"/>
                </a:lnTo>
                <a:lnTo>
                  <a:pt x="27558" y="16597"/>
                </a:lnTo>
                <a:lnTo>
                  <a:pt x="29802" y="13922"/>
                </a:lnTo>
                <a:lnTo>
                  <a:pt x="32251" y="11186"/>
                </a:lnTo>
                <a:lnTo>
                  <a:pt x="37511" y="5606"/>
                </a:lnTo>
                <a:lnTo>
                  <a:pt x="40248" y="3738"/>
                </a:lnTo>
                <a:lnTo>
                  <a:pt x="43025" y="2491"/>
                </a:lnTo>
                <a:lnTo>
                  <a:pt x="51436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568"/>
          <p:cNvSpPr/>
          <p:nvPr/>
        </p:nvSpPr>
        <p:spPr>
          <a:xfrm>
            <a:off x="2300287" y="2820362"/>
            <a:ext cx="248603" cy="274311"/>
          </a:xfrm>
          <a:custGeom>
            <a:avLst/>
            <a:gdLst/>
            <a:ahLst/>
            <a:cxnLst/>
            <a:rect l="0" t="0" r="0" b="0"/>
            <a:pathLst>
              <a:path w="248603" h="274311">
                <a:moveTo>
                  <a:pt x="0" y="42852"/>
                </a:moveTo>
                <a:lnTo>
                  <a:pt x="4551" y="38302"/>
                </a:lnTo>
                <a:lnTo>
                  <a:pt x="5892" y="36008"/>
                </a:lnTo>
                <a:lnTo>
                  <a:pt x="7381" y="30921"/>
                </a:lnTo>
                <a:lnTo>
                  <a:pt x="8731" y="29183"/>
                </a:lnTo>
                <a:lnTo>
                  <a:pt x="10583" y="28025"/>
                </a:lnTo>
                <a:lnTo>
                  <a:pt x="12770" y="27252"/>
                </a:lnTo>
                <a:lnTo>
                  <a:pt x="17741" y="23854"/>
                </a:lnTo>
                <a:lnTo>
                  <a:pt x="23125" y="19169"/>
                </a:lnTo>
                <a:lnTo>
                  <a:pt x="28693" y="13911"/>
                </a:lnTo>
                <a:lnTo>
                  <a:pt x="31511" y="12129"/>
                </a:lnTo>
                <a:lnTo>
                  <a:pt x="37182" y="10147"/>
                </a:lnTo>
                <a:lnTo>
                  <a:pt x="40981" y="8667"/>
                </a:lnTo>
                <a:lnTo>
                  <a:pt x="45418" y="6727"/>
                </a:lnTo>
                <a:lnTo>
                  <a:pt x="50281" y="4481"/>
                </a:lnTo>
                <a:lnTo>
                  <a:pt x="55428" y="2984"/>
                </a:lnTo>
                <a:lnTo>
                  <a:pt x="60765" y="1986"/>
                </a:lnTo>
                <a:lnTo>
                  <a:pt x="66227" y="1321"/>
                </a:lnTo>
                <a:lnTo>
                  <a:pt x="71774" y="877"/>
                </a:lnTo>
                <a:lnTo>
                  <a:pt x="77377" y="582"/>
                </a:lnTo>
                <a:lnTo>
                  <a:pt x="88682" y="253"/>
                </a:lnTo>
                <a:lnTo>
                  <a:pt x="123834" y="13"/>
                </a:lnTo>
                <a:lnTo>
                  <a:pt x="138857" y="0"/>
                </a:lnTo>
                <a:lnTo>
                  <a:pt x="145911" y="949"/>
                </a:lnTo>
                <a:lnTo>
                  <a:pt x="152519" y="2535"/>
                </a:lnTo>
                <a:lnTo>
                  <a:pt x="158829" y="4544"/>
                </a:lnTo>
                <a:lnTo>
                  <a:pt x="164941" y="5883"/>
                </a:lnTo>
                <a:lnTo>
                  <a:pt x="170921" y="6777"/>
                </a:lnTo>
                <a:lnTo>
                  <a:pt x="176812" y="7372"/>
                </a:lnTo>
                <a:lnTo>
                  <a:pt x="182645" y="8721"/>
                </a:lnTo>
                <a:lnTo>
                  <a:pt x="188438" y="10573"/>
                </a:lnTo>
                <a:lnTo>
                  <a:pt x="194205" y="12761"/>
                </a:lnTo>
                <a:lnTo>
                  <a:pt x="199003" y="15171"/>
                </a:lnTo>
                <a:lnTo>
                  <a:pt x="203154" y="17731"/>
                </a:lnTo>
                <a:lnTo>
                  <a:pt x="206873" y="20390"/>
                </a:lnTo>
                <a:lnTo>
                  <a:pt x="213546" y="28424"/>
                </a:lnTo>
                <a:lnTo>
                  <a:pt x="216659" y="33234"/>
                </a:lnTo>
                <a:lnTo>
                  <a:pt x="222658" y="41117"/>
                </a:lnTo>
                <a:lnTo>
                  <a:pt x="228499" y="48749"/>
                </a:lnTo>
                <a:lnTo>
                  <a:pt x="231390" y="53451"/>
                </a:lnTo>
                <a:lnTo>
                  <a:pt x="234270" y="58491"/>
                </a:lnTo>
                <a:lnTo>
                  <a:pt x="237470" y="66630"/>
                </a:lnTo>
                <a:lnTo>
                  <a:pt x="239845" y="74376"/>
                </a:lnTo>
                <a:lnTo>
                  <a:pt x="241812" y="79108"/>
                </a:lnTo>
                <a:lnTo>
                  <a:pt x="244075" y="84168"/>
                </a:lnTo>
                <a:lnTo>
                  <a:pt x="245584" y="89446"/>
                </a:lnTo>
                <a:lnTo>
                  <a:pt x="246590" y="94870"/>
                </a:lnTo>
                <a:lnTo>
                  <a:pt x="247261" y="100391"/>
                </a:lnTo>
                <a:lnTo>
                  <a:pt x="246756" y="105976"/>
                </a:lnTo>
                <a:lnTo>
                  <a:pt x="245466" y="111605"/>
                </a:lnTo>
                <a:lnTo>
                  <a:pt x="243654" y="117263"/>
                </a:lnTo>
                <a:lnTo>
                  <a:pt x="241494" y="121987"/>
                </a:lnTo>
                <a:lnTo>
                  <a:pt x="236553" y="129776"/>
                </a:lnTo>
                <a:lnTo>
                  <a:pt x="233902" y="134139"/>
                </a:lnTo>
                <a:lnTo>
                  <a:pt x="231182" y="138953"/>
                </a:lnTo>
                <a:lnTo>
                  <a:pt x="225620" y="149381"/>
                </a:lnTo>
                <a:lnTo>
                  <a:pt x="211439" y="177261"/>
                </a:lnTo>
                <a:lnTo>
                  <a:pt x="207634" y="181988"/>
                </a:lnTo>
                <a:lnTo>
                  <a:pt x="203193" y="186092"/>
                </a:lnTo>
                <a:lnTo>
                  <a:pt x="198327" y="189781"/>
                </a:lnTo>
                <a:lnTo>
                  <a:pt x="194130" y="194145"/>
                </a:lnTo>
                <a:lnTo>
                  <a:pt x="190380" y="198959"/>
                </a:lnTo>
                <a:lnTo>
                  <a:pt x="186928" y="204073"/>
                </a:lnTo>
                <a:lnTo>
                  <a:pt x="180551" y="212296"/>
                </a:lnTo>
                <a:lnTo>
                  <a:pt x="177518" y="215823"/>
                </a:lnTo>
                <a:lnTo>
                  <a:pt x="173590" y="219126"/>
                </a:lnTo>
                <a:lnTo>
                  <a:pt x="169067" y="222281"/>
                </a:lnTo>
                <a:lnTo>
                  <a:pt x="164146" y="225336"/>
                </a:lnTo>
                <a:lnTo>
                  <a:pt x="158961" y="227374"/>
                </a:lnTo>
                <a:lnTo>
                  <a:pt x="153599" y="228731"/>
                </a:lnTo>
                <a:lnTo>
                  <a:pt x="148119" y="229637"/>
                </a:lnTo>
                <a:lnTo>
                  <a:pt x="143514" y="231193"/>
                </a:lnTo>
                <a:lnTo>
                  <a:pt x="135856" y="235462"/>
                </a:lnTo>
                <a:lnTo>
                  <a:pt x="131528" y="237934"/>
                </a:lnTo>
                <a:lnTo>
                  <a:pt x="121639" y="243220"/>
                </a:lnTo>
                <a:lnTo>
                  <a:pt x="117288" y="245011"/>
                </a:lnTo>
                <a:lnTo>
                  <a:pt x="109913" y="247001"/>
                </a:lnTo>
                <a:lnTo>
                  <a:pt x="105660" y="247531"/>
                </a:lnTo>
                <a:lnTo>
                  <a:pt x="100920" y="247885"/>
                </a:lnTo>
                <a:lnTo>
                  <a:pt x="91526" y="248278"/>
                </a:lnTo>
                <a:lnTo>
                  <a:pt x="79233" y="248551"/>
                </a:lnTo>
                <a:lnTo>
                  <a:pt x="68667" y="248580"/>
                </a:lnTo>
                <a:lnTo>
                  <a:pt x="65781" y="247632"/>
                </a:lnTo>
                <a:lnTo>
                  <a:pt x="63856" y="246047"/>
                </a:lnTo>
                <a:lnTo>
                  <a:pt x="62573" y="244038"/>
                </a:lnTo>
                <a:lnTo>
                  <a:pt x="60766" y="242699"/>
                </a:lnTo>
                <a:lnTo>
                  <a:pt x="58608" y="241806"/>
                </a:lnTo>
                <a:lnTo>
                  <a:pt x="56217" y="241211"/>
                </a:lnTo>
                <a:lnTo>
                  <a:pt x="54623" y="239861"/>
                </a:lnTo>
                <a:lnTo>
                  <a:pt x="53560" y="238009"/>
                </a:lnTo>
                <a:lnTo>
                  <a:pt x="52852" y="235822"/>
                </a:lnTo>
                <a:lnTo>
                  <a:pt x="53332" y="234364"/>
                </a:lnTo>
                <a:lnTo>
                  <a:pt x="54605" y="233392"/>
                </a:lnTo>
                <a:lnTo>
                  <a:pt x="56405" y="232744"/>
                </a:lnTo>
                <a:lnTo>
                  <a:pt x="57606" y="231359"/>
                </a:lnTo>
                <a:lnTo>
                  <a:pt x="58407" y="229484"/>
                </a:lnTo>
                <a:lnTo>
                  <a:pt x="59691" y="224181"/>
                </a:lnTo>
                <a:lnTo>
                  <a:pt x="64947" y="220915"/>
                </a:lnTo>
                <a:lnTo>
                  <a:pt x="72680" y="216289"/>
                </a:lnTo>
                <a:lnTo>
                  <a:pt x="79292" y="211058"/>
                </a:lnTo>
                <a:lnTo>
                  <a:pt x="83342" y="209282"/>
                </a:lnTo>
                <a:lnTo>
                  <a:pt x="87946" y="208098"/>
                </a:lnTo>
                <a:lnTo>
                  <a:pt x="92920" y="207309"/>
                </a:lnTo>
                <a:lnTo>
                  <a:pt x="98142" y="206783"/>
                </a:lnTo>
                <a:lnTo>
                  <a:pt x="103528" y="206432"/>
                </a:lnTo>
                <a:lnTo>
                  <a:pt x="109024" y="206198"/>
                </a:lnTo>
                <a:lnTo>
                  <a:pt x="113640" y="205089"/>
                </a:lnTo>
                <a:lnTo>
                  <a:pt x="121309" y="201318"/>
                </a:lnTo>
                <a:lnTo>
                  <a:pt x="125640" y="200884"/>
                </a:lnTo>
                <a:lnTo>
                  <a:pt x="130433" y="201547"/>
                </a:lnTo>
                <a:lnTo>
                  <a:pt x="135533" y="202941"/>
                </a:lnTo>
                <a:lnTo>
                  <a:pt x="141790" y="203871"/>
                </a:lnTo>
                <a:lnTo>
                  <a:pt x="148819" y="204490"/>
                </a:lnTo>
                <a:lnTo>
                  <a:pt x="156363" y="204904"/>
                </a:lnTo>
                <a:lnTo>
                  <a:pt x="162344" y="206132"/>
                </a:lnTo>
                <a:lnTo>
                  <a:pt x="167285" y="207903"/>
                </a:lnTo>
                <a:lnTo>
                  <a:pt x="171530" y="210036"/>
                </a:lnTo>
                <a:lnTo>
                  <a:pt x="176266" y="211458"/>
                </a:lnTo>
                <a:lnTo>
                  <a:pt x="181328" y="212406"/>
                </a:lnTo>
                <a:lnTo>
                  <a:pt x="186608" y="213038"/>
                </a:lnTo>
                <a:lnTo>
                  <a:pt x="192033" y="214412"/>
                </a:lnTo>
                <a:lnTo>
                  <a:pt x="197554" y="216281"/>
                </a:lnTo>
                <a:lnTo>
                  <a:pt x="203141" y="218479"/>
                </a:lnTo>
                <a:lnTo>
                  <a:pt x="206864" y="220897"/>
                </a:lnTo>
                <a:lnTo>
                  <a:pt x="209347" y="223461"/>
                </a:lnTo>
                <a:lnTo>
                  <a:pt x="211002" y="226123"/>
                </a:lnTo>
                <a:lnTo>
                  <a:pt x="217921" y="231621"/>
                </a:lnTo>
                <a:lnTo>
                  <a:pt x="222433" y="234421"/>
                </a:lnTo>
                <a:lnTo>
                  <a:pt x="225441" y="237240"/>
                </a:lnTo>
                <a:lnTo>
                  <a:pt x="227447" y="240072"/>
                </a:lnTo>
                <a:lnTo>
                  <a:pt x="230627" y="245758"/>
                </a:lnTo>
                <a:lnTo>
                  <a:pt x="237773" y="254314"/>
                </a:lnTo>
                <a:lnTo>
                  <a:pt x="246988" y="264045"/>
                </a:lnTo>
                <a:lnTo>
                  <a:pt x="247526" y="265562"/>
                </a:lnTo>
                <a:lnTo>
                  <a:pt x="248390" y="272300"/>
                </a:lnTo>
                <a:lnTo>
                  <a:pt x="248602" y="27431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569"/>
          <p:cNvSpPr/>
          <p:nvPr/>
        </p:nvSpPr>
        <p:spPr>
          <a:xfrm>
            <a:off x="2711767" y="2786062"/>
            <a:ext cx="287399" cy="264399"/>
          </a:xfrm>
          <a:custGeom>
            <a:avLst/>
            <a:gdLst/>
            <a:ahLst/>
            <a:cxnLst/>
            <a:rect l="0" t="0" r="0" b="0"/>
            <a:pathLst>
              <a:path w="287399" h="264399">
                <a:moveTo>
                  <a:pt x="214312" y="0"/>
                </a:moveTo>
                <a:lnTo>
                  <a:pt x="206093" y="0"/>
                </a:lnTo>
                <a:lnTo>
                  <a:pt x="201294" y="4551"/>
                </a:lnTo>
                <a:lnTo>
                  <a:pt x="198966" y="5892"/>
                </a:lnTo>
                <a:lnTo>
                  <a:pt x="193839" y="7381"/>
                </a:lnTo>
                <a:lnTo>
                  <a:pt x="185598" y="8220"/>
                </a:lnTo>
                <a:lnTo>
                  <a:pt x="177420" y="8416"/>
                </a:lnTo>
                <a:lnTo>
                  <a:pt x="139865" y="8563"/>
                </a:lnTo>
                <a:lnTo>
                  <a:pt x="133249" y="9519"/>
                </a:lnTo>
                <a:lnTo>
                  <a:pt x="125980" y="11109"/>
                </a:lnTo>
                <a:lnTo>
                  <a:pt x="118277" y="13121"/>
                </a:lnTo>
                <a:lnTo>
                  <a:pt x="111236" y="14462"/>
                </a:lnTo>
                <a:lnTo>
                  <a:pt x="104637" y="15356"/>
                </a:lnTo>
                <a:lnTo>
                  <a:pt x="98333" y="15953"/>
                </a:lnTo>
                <a:lnTo>
                  <a:pt x="92225" y="16350"/>
                </a:lnTo>
                <a:lnTo>
                  <a:pt x="86249" y="16615"/>
                </a:lnTo>
                <a:lnTo>
                  <a:pt x="74528" y="16910"/>
                </a:lnTo>
                <a:lnTo>
                  <a:pt x="62968" y="17040"/>
                </a:lnTo>
                <a:lnTo>
                  <a:pt x="57219" y="16123"/>
                </a:lnTo>
                <a:lnTo>
                  <a:pt x="51481" y="14558"/>
                </a:lnTo>
                <a:lnTo>
                  <a:pt x="45751" y="12563"/>
                </a:lnTo>
                <a:lnTo>
                  <a:pt x="36844" y="10346"/>
                </a:lnTo>
                <a:lnTo>
                  <a:pt x="29710" y="9361"/>
                </a:lnTo>
                <a:lnTo>
                  <a:pt x="23365" y="8923"/>
                </a:lnTo>
                <a:lnTo>
                  <a:pt x="14437" y="8676"/>
                </a:lnTo>
                <a:lnTo>
                  <a:pt x="44" y="8573"/>
                </a:lnTo>
                <a:lnTo>
                  <a:pt x="9" y="15417"/>
                </a:lnTo>
                <a:lnTo>
                  <a:pt x="0" y="37192"/>
                </a:lnTo>
                <a:lnTo>
                  <a:pt x="2540" y="45422"/>
                </a:lnTo>
                <a:lnTo>
                  <a:pt x="4551" y="50284"/>
                </a:lnTo>
                <a:lnTo>
                  <a:pt x="6785" y="58226"/>
                </a:lnTo>
                <a:lnTo>
                  <a:pt x="8731" y="65883"/>
                </a:lnTo>
                <a:lnTo>
                  <a:pt x="10583" y="70592"/>
                </a:lnTo>
                <a:lnTo>
                  <a:pt x="12770" y="75636"/>
                </a:lnTo>
                <a:lnTo>
                  <a:pt x="15201" y="83781"/>
                </a:lnTo>
                <a:lnTo>
                  <a:pt x="16281" y="90576"/>
                </a:lnTo>
                <a:lnTo>
                  <a:pt x="16761" y="96771"/>
                </a:lnTo>
                <a:lnTo>
                  <a:pt x="16974" y="102700"/>
                </a:lnTo>
                <a:lnTo>
                  <a:pt x="17031" y="105614"/>
                </a:lnTo>
                <a:lnTo>
                  <a:pt x="18022" y="108509"/>
                </a:lnTo>
                <a:lnTo>
                  <a:pt x="21662" y="114266"/>
                </a:lnTo>
                <a:lnTo>
                  <a:pt x="23915" y="120000"/>
                </a:lnTo>
                <a:lnTo>
                  <a:pt x="25362" y="126891"/>
                </a:lnTo>
                <a:lnTo>
                  <a:pt x="32456" y="135149"/>
                </a:lnTo>
                <a:lnTo>
                  <a:pt x="33067" y="135820"/>
                </a:lnTo>
                <a:lnTo>
                  <a:pt x="34427" y="136266"/>
                </a:lnTo>
                <a:lnTo>
                  <a:pt x="41563" y="137042"/>
                </a:lnTo>
                <a:lnTo>
                  <a:pt x="44825" y="134568"/>
                </a:lnTo>
                <a:lnTo>
                  <a:pt x="47028" y="132574"/>
                </a:lnTo>
                <a:lnTo>
                  <a:pt x="49450" y="131245"/>
                </a:lnTo>
                <a:lnTo>
                  <a:pt x="57408" y="128423"/>
                </a:lnTo>
                <a:lnTo>
                  <a:pt x="65799" y="121977"/>
                </a:lnTo>
                <a:lnTo>
                  <a:pt x="71472" y="116760"/>
                </a:lnTo>
                <a:lnTo>
                  <a:pt x="79708" y="111266"/>
                </a:lnTo>
                <a:lnTo>
                  <a:pt x="84571" y="108467"/>
                </a:lnTo>
                <a:lnTo>
                  <a:pt x="89718" y="106601"/>
                </a:lnTo>
                <a:lnTo>
                  <a:pt x="95055" y="105358"/>
                </a:lnTo>
                <a:lnTo>
                  <a:pt x="100517" y="104529"/>
                </a:lnTo>
                <a:lnTo>
                  <a:pt x="106064" y="103023"/>
                </a:lnTo>
                <a:lnTo>
                  <a:pt x="111667" y="101067"/>
                </a:lnTo>
                <a:lnTo>
                  <a:pt x="117307" y="98811"/>
                </a:lnTo>
                <a:lnTo>
                  <a:pt x="122972" y="97306"/>
                </a:lnTo>
                <a:lnTo>
                  <a:pt x="128654" y="96303"/>
                </a:lnTo>
                <a:lnTo>
                  <a:pt x="134347" y="95635"/>
                </a:lnTo>
                <a:lnTo>
                  <a:pt x="140047" y="94237"/>
                </a:lnTo>
                <a:lnTo>
                  <a:pt x="145752" y="92352"/>
                </a:lnTo>
                <a:lnTo>
                  <a:pt x="151461" y="90143"/>
                </a:lnTo>
                <a:lnTo>
                  <a:pt x="158124" y="88670"/>
                </a:lnTo>
                <a:lnTo>
                  <a:pt x="165423" y="87689"/>
                </a:lnTo>
                <a:lnTo>
                  <a:pt x="173147" y="87034"/>
                </a:lnTo>
                <a:lnTo>
                  <a:pt x="180201" y="87550"/>
                </a:lnTo>
                <a:lnTo>
                  <a:pt x="186809" y="88847"/>
                </a:lnTo>
                <a:lnTo>
                  <a:pt x="193120" y="90664"/>
                </a:lnTo>
                <a:lnTo>
                  <a:pt x="199231" y="92827"/>
                </a:lnTo>
                <a:lnTo>
                  <a:pt x="205211" y="95223"/>
                </a:lnTo>
                <a:lnTo>
                  <a:pt x="211102" y="97772"/>
                </a:lnTo>
                <a:lnTo>
                  <a:pt x="216935" y="99471"/>
                </a:lnTo>
                <a:lnTo>
                  <a:pt x="222728" y="100604"/>
                </a:lnTo>
                <a:lnTo>
                  <a:pt x="228495" y="101360"/>
                </a:lnTo>
                <a:lnTo>
                  <a:pt x="234246" y="103768"/>
                </a:lnTo>
                <a:lnTo>
                  <a:pt x="239984" y="107279"/>
                </a:lnTo>
                <a:lnTo>
                  <a:pt x="245714" y="111524"/>
                </a:lnTo>
                <a:lnTo>
                  <a:pt x="251439" y="115307"/>
                </a:lnTo>
                <a:lnTo>
                  <a:pt x="257161" y="118781"/>
                </a:lnTo>
                <a:lnTo>
                  <a:pt x="262881" y="122050"/>
                </a:lnTo>
                <a:lnTo>
                  <a:pt x="267647" y="126134"/>
                </a:lnTo>
                <a:lnTo>
                  <a:pt x="271776" y="130762"/>
                </a:lnTo>
                <a:lnTo>
                  <a:pt x="275482" y="135752"/>
                </a:lnTo>
                <a:lnTo>
                  <a:pt x="279599" y="143837"/>
                </a:lnTo>
                <a:lnTo>
                  <a:pt x="282381" y="151558"/>
                </a:lnTo>
                <a:lnTo>
                  <a:pt x="284457" y="156283"/>
                </a:lnTo>
                <a:lnTo>
                  <a:pt x="286793" y="161339"/>
                </a:lnTo>
                <a:lnTo>
                  <a:pt x="287398" y="166614"/>
                </a:lnTo>
                <a:lnTo>
                  <a:pt x="286848" y="172036"/>
                </a:lnTo>
                <a:lnTo>
                  <a:pt x="285530" y="177556"/>
                </a:lnTo>
                <a:lnTo>
                  <a:pt x="283698" y="183141"/>
                </a:lnTo>
                <a:lnTo>
                  <a:pt x="281525" y="188769"/>
                </a:lnTo>
                <a:lnTo>
                  <a:pt x="279123" y="194426"/>
                </a:lnTo>
                <a:lnTo>
                  <a:pt x="277522" y="199150"/>
                </a:lnTo>
                <a:lnTo>
                  <a:pt x="275743" y="206939"/>
                </a:lnTo>
                <a:lnTo>
                  <a:pt x="273364" y="210349"/>
                </a:lnTo>
                <a:lnTo>
                  <a:pt x="265640" y="216679"/>
                </a:lnTo>
                <a:lnTo>
                  <a:pt x="260913" y="220652"/>
                </a:lnTo>
                <a:lnTo>
                  <a:pt x="255857" y="225207"/>
                </a:lnTo>
                <a:lnTo>
                  <a:pt x="250582" y="230148"/>
                </a:lnTo>
                <a:lnTo>
                  <a:pt x="244207" y="234394"/>
                </a:lnTo>
                <a:lnTo>
                  <a:pt x="237100" y="238178"/>
                </a:lnTo>
                <a:lnTo>
                  <a:pt x="222535" y="244922"/>
                </a:lnTo>
                <a:lnTo>
                  <a:pt x="209712" y="251094"/>
                </a:lnTo>
                <a:lnTo>
                  <a:pt x="202673" y="253121"/>
                </a:lnTo>
                <a:lnTo>
                  <a:pt x="195123" y="254473"/>
                </a:lnTo>
                <a:lnTo>
                  <a:pt x="187232" y="255373"/>
                </a:lnTo>
                <a:lnTo>
                  <a:pt x="180066" y="256927"/>
                </a:lnTo>
                <a:lnTo>
                  <a:pt x="173384" y="258914"/>
                </a:lnTo>
                <a:lnTo>
                  <a:pt x="167024" y="261192"/>
                </a:lnTo>
                <a:lnTo>
                  <a:pt x="159927" y="262711"/>
                </a:lnTo>
                <a:lnTo>
                  <a:pt x="152338" y="263723"/>
                </a:lnTo>
                <a:lnTo>
                  <a:pt x="144421" y="264398"/>
                </a:lnTo>
                <a:lnTo>
                  <a:pt x="137238" y="263895"/>
                </a:lnTo>
                <a:lnTo>
                  <a:pt x="130545" y="262608"/>
                </a:lnTo>
                <a:lnTo>
                  <a:pt x="124177" y="260797"/>
                </a:lnTo>
                <a:lnTo>
                  <a:pt x="118980" y="259590"/>
                </a:lnTo>
                <a:lnTo>
                  <a:pt x="110665" y="258248"/>
                </a:lnTo>
                <a:lnTo>
                  <a:pt x="106161" y="257891"/>
                </a:lnTo>
                <a:lnTo>
                  <a:pt x="101254" y="257652"/>
                </a:lnTo>
                <a:lnTo>
                  <a:pt x="96078" y="257493"/>
                </a:lnTo>
                <a:lnTo>
                  <a:pt x="91675" y="256434"/>
                </a:lnTo>
                <a:lnTo>
                  <a:pt x="80926" y="251347"/>
                </a:lnTo>
                <a:lnTo>
                  <a:pt x="74702" y="249822"/>
                </a:lnTo>
                <a:lnTo>
                  <a:pt x="68761" y="246605"/>
                </a:lnTo>
                <a:lnTo>
                  <a:pt x="60520" y="240415"/>
                </a:lnTo>
                <a:lnTo>
                  <a:pt x="57695" y="237661"/>
                </a:lnTo>
                <a:lnTo>
                  <a:pt x="51435" y="23145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570"/>
          <p:cNvSpPr/>
          <p:nvPr/>
        </p:nvSpPr>
        <p:spPr>
          <a:xfrm>
            <a:off x="3294697" y="2931795"/>
            <a:ext cx="240031" cy="1"/>
          </a:xfrm>
          <a:custGeom>
            <a:avLst/>
            <a:gdLst/>
            <a:ahLst/>
            <a:cxnLst/>
            <a:rect l="0" t="0" r="0" b="0"/>
            <a:pathLst>
              <a:path w="240031" h="1">
                <a:moveTo>
                  <a:pt x="0" y="0"/>
                </a:moveTo>
                <a:lnTo>
                  <a:pt x="240030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571"/>
          <p:cNvSpPr/>
          <p:nvPr/>
        </p:nvSpPr>
        <p:spPr>
          <a:xfrm>
            <a:off x="3690337" y="2794635"/>
            <a:ext cx="221581" cy="102871"/>
          </a:xfrm>
          <a:custGeom>
            <a:avLst/>
            <a:gdLst/>
            <a:ahLst/>
            <a:cxnLst/>
            <a:rect l="0" t="0" r="0" b="0"/>
            <a:pathLst>
              <a:path w="221581" h="102871">
                <a:moveTo>
                  <a:pt x="24413" y="0"/>
                </a:moveTo>
                <a:lnTo>
                  <a:pt x="24413" y="4551"/>
                </a:lnTo>
                <a:lnTo>
                  <a:pt x="25365" y="5891"/>
                </a:lnTo>
                <a:lnTo>
                  <a:pt x="26953" y="6785"/>
                </a:lnTo>
                <a:lnTo>
                  <a:pt x="31793" y="8219"/>
                </a:lnTo>
                <a:lnTo>
                  <a:pt x="32191" y="9289"/>
                </a:lnTo>
                <a:lnTo>
                  <a:pt x="32455" y="10955"/>
                </a:lnTo>
                <a:lnTo>
                  <a:pt x="32632" y="13018"/>
                </a:lnTo>
                <a:lnTo>
                  <a:pt x="32750" y="15346"/>
                </a:lnTo>
                <a:lnTo>
                  <a:pt x="32880" y="20473"/>
                </a:lnTo>
                <a:lnTo>
                  <a:pt x="31962" y="23173"/>
                </a:lnTo>
                <a:lnTo>
                  <a:pt x="30399" y="25926"/>
                </a:lnTo>
                <a:lnTo>
                  <a:pt x="28403" y="28714"/>
                </a:lnTo>
                <a:lnTo>
                  <a:pt x="27073" y="31525"/>
                </a:lnTo>
                <a:lnTo>
                  <a:pt x="26186" y="34352"/>
                </a:lnTo>
                <a:lnTo>
                  <a:pt x="25595" y="37189"/>
                </a:lnTo>
                <a:lnTo>
                  <a:pt x="25201" y="40032"/>
                </a:lnTo>
                <a:lnTo>
                  <a:pt x="24938" y="42880"/>
                </a:lnTo>
                <a:lnTo>
                  <a:pt x="24763" y="45732"/>
                </a:lnTo>
                <a:lnTo>
                  <a:pt x="23694" y="48585"/>
                </a:lnTo>
                <a:lnTo>
                  <a:pt x="22028" y="51440"/>
                </a:lnTo>
                <a:lnTo>
                  <a:pt x="19965" y="54295"/>
                </a:lnTo>
                <a:lnTo>
                  <a:pt x="18590" y="57152"/>
                </a:lnTo>
                <a:lnTo>
                  <a:pt x="17674" y="60009"/>
                </a:lnTo>
                <a:lnTo>
                  <a:pt x="17063" y="62866"/>
                </a:lnTo>
                <a:lnTo>
                  <a:pt x="15702" y="64770"/>
                </a:lnTo>
                <a:lnTo>
                  <a:pt x="13843" y="66040"/>
                </a:lnTo>
                <a:lnTo>
                  <a:pt x="11652" y="66886"/>
                </a:lnTo>
                <a:lnTo>
                  <a:pt x="10190" y="68404"/>
                </a:lnTo>
                <a:lnTo>
                  <a:pt x="9216" y="70367"/>
                </a:lnTo>
                <a:lnTo>
                  <a:pt x="8566" y="72629"/>
                </a:lnTo>
                <a:lnTo>
                  <a:pt x="7181" y="74136"/>
                </a:lnTo>
                <a:lnTo>
                  <a:pt x="5305" y="75142"/>
                </a:lnTo>
                <a:lnTo>
                  <a:pt x="0" y="76755"/>
                </a:lnTo>
                <a:lnTo>
                  <a:pt x="518" y="76887"/>
                </a:lnTo>
                <a:lnTo>
                  <a:pt x="3633" y="77034"/>
                </a:lnTo>
                <a:lnTo>
                  <a:pt x="4844" y="78026"/>
                </a:lnTo>
                <a:lnTo>
                  <a:pt x="5652" y="79640"/>
                </a:lnTo>
                <a:lnTo>
                  <a:pt x="6948" y="84523"/>
                </a:lnTo>
                <a:lnTo>
                  <a:pt x="8007" y="84923"/>
                </a:lnTo>
                <a:lnTo>
                  <a:pt x="14620" y="85619"/>
                </a:lnTo>
                <a:lnTo>
                  <a:pt x="20029" y="85693"/>
                </a:lnTo>
                <a:lnTo>
                  <a:pt x="162737" y="85725"/>
                </a:lnTo>
                <a:lnTo>
                  <a:pt x="167111" y="86677"/>
                </a:lnTo>
                <a:lnTo>
                  <a:pt x="171933" y="88265"/>
                </a:lnTo>
                <a:lnTo>
                  <a:pt x="177052" y="90276"/>
                </a:lnTo>
                <a:lnTo>
                  <a:pt x="181417" y="91616"/>
                </a:lnTo>
                <a:lnTo>
                  <a:pt x="185280" y="92510"/>
                </a:lnTo>
                <a:lnTo>
                  <a:pt x="192112" y="93503"/>
                </a:lnTo>
                <a:lnTo>
                  <a:pt x="198323" y="93944"/>
                </a:lnTo>
                <a:lnTo>
                  <a:pt x="202265" y="95014"/>
                </a:lnTo>
                <a:lnTo>
                  <a:pt x="206798" y="96680"/>
                </a:lnTo>
                <a:lnTo>
                  <a:pt x="221580" y="10287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572"/>
          <p:cNvSpPr/>
          <p:nvPr/>
        </p:nvSpPr>
        <p:spPr>
          <a:xfrm>
            <a:off x="3851909" y="2786062"/>
            <a:ext cx="42864" cy="282894"/>
          </a:xfrm>
          <a:custGeom>
            <a:avLst/>
            <a:gdLst/>
            <a:ahLst/>
            <a:cxnLst/>
            <a:rect l="0" t="0" r="0" b="0"/>
            <a:pathLst>
              <a:path w="42864" h="282894">
                <a:moveTo>
                  <a:pt x="0" y="0"/>
                </a:moveTo>
                <a:lnTo>
                  <a:pt x="0" y="58494"/>
                </a:lnTo>
                <a:lnTo>
                  <a:pt x="953" y="64714"/>
                </a:lnTo>
                <a:lnTo>
                  <a:pt x="2541" y="71718"/>
                </a:lnTo>
                <a:lnTo>
                  <a:pt x="4552" y="79244"/>
                </a:lnTo>
                <a:lnTo>
                  <a:pt x="5892" y="86167"/>
                </a:lnTo>
                <a:lnTo>
                  <a:pt x="6786" y="92687"/>
                </a:lnTo>
                <a:lnTo>
                  <a:pt x="7382" y="98939"/>
                </a:lnTo>
                <a:lnTo>
                  <a:pt x="8731" y="105012"/>
                </a:lnTo>
                <a:lnTo>
                  <a:pt x="10584" y="110965"/>
                </a:lnTo>
                <a:lnTo>
                  <a:pt x="12771" y="116839"/>
                </a:lnTo>
                <a:lnTo>
                  <a:pt x="14229" y="122661"/>
                </a:lnTo>
                <a:lnTo>
                  <a:pt x="15201" y="128446"/>
                </a:lnTo>
                <a:lnTo>
                  <a:pt x="15849" y="134208"/>
                </a:lnTo>
                <a:lnTo>
                  <a:pt x="17234" y="139955"/>
                </a:lnTo>
                <a:lnTo>
                  <a:pt x="19110" y="145691"/>
                </a:lnTo>
                <a:lnTo>
                  <a:pt x="21312" y="151420"/>
                </a:lnTo>
                <a:lnTo>
                  <a:pt x="22781" y="157144"/>
                </a:lnTo>
                <a:lnTo>
                  <a:pt x="23760" y="162865"/>
                </a:lnTo>
                <a:lnTo>
                  <a:pt x="24412" y="168584"/>
                </a:lnTo>
                <a:lnTo>
                  <a:pt x="24848" y="174302"/>
                </a:lnTo>
                <a:lnTo>
                  <a:pt x="25138" y="180019"/>
                </a:lnTo>
                <a:lnTo>
                  <a:pt x="25460" y="191451"/>
                </a:lnTo>
                <a:lnTo>
                  <a:pt x="25603" y="202882"/>
                </a:lnTo>
                <a:lnTo>
                  <a:pt x="26594" y="208597"/>
                </a:lnTo>
                <a:lnTo>
                  <a:pt x="28207" y="214312"/>
                </a:lnTo>
                <a:lnTo>
                  <a:pt x="30235" y="220027"/>
                </a:lnTo>
                <a:lnTo>
                  <a:pt x="31587" y="224790"/>
                </a:lnTo>
                <a:lnTo>
                  <a:pt x="32488" y="228918"/>
                </a:lnTo>
                <a:lnTo>
                  <a:pt x="33489" y="236044"/>
                </a:lnTo>
                <a:lnTo>
                  <a:pt x="33935" y="242386"/>
                </a:lnTo>
                <a:lnTo>
                  <a:pt x="34132" y="248380"/>
                </a:lnTo>
                <a:lnTo>
                  <a:pt x="34259" y="259988"/>
                </a:lnTo>
                <a:lnTo>
                  <a:pt x="34288" y="272623"/>
                </a:lnTo>
                <a:lnTo>
                  <a:pt x="35241" y="274141"/>
                </a:lnTo>
                <a:lnTo>
                  <a:pt x="36829" y="276106"/>
                </a:lnTo>
                <a:lnTo>
                  <a:pt x="42863" y="28289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573"/>
          <p:cNvSpPr/>
          <p:nvPr/>
        </p:nvSpPr>
        <p:spPr>
          <a:xfrm>
            <a:off x="4100521" y="3000375"/>
            <a:ext cx="25709" cy="17146"/>
          </a:xfrm>
          <a:custGeom>
            <a:avLst/>
            <a:gdLst/>
            <a:ahLst/>
            <a:cxnLst/>
            <a:rect l="0" t="0" r="0" b="0"/>
            <a:pathLst>
              <a:path w="25709" h="17146">
                <a:moveTo>
                  <a:pt x="8563" y="17145"/>
                </a:moveTo>
                <a:lnTo>
                  <a:pt x="22" y="17145"/>
                </a:lnTo>
                <a:lnTo>
                  <a:pt x="0" y="12594"/>
                </a:lnTo>
                <a:lnTo>
                  <a:pt x="949" y="11253"/>
                </a:lnTo>
                <a:lnTo>
                  <a:pt x="2535" y="10359"/>
                </a:lnTo>
                <a:lnTo>
                  <a:pt x="4545" y="9764"/>
                </a:lnTo>
                <a:lnTo>
                  <a:pt x="5884" y="8414"/>
                </a:lnTo>
                <a:lnTo>
                  <a:pt x="6777" y="6562"/>
                </a:lnTo>
                <a:lnTo>
                  <a:pt x="7373" y="4374"/>
                </a:lnTo>
                <a:lnTo>
                  <a:pt x="8722" y="2916"/>
                </a:lnTo>
                <a:lnTo>
                  <a:pt x="10574" y="1944"/>
                </a:lnTo>
                <a:lnTo>
                  <a:pt x="12761" y="1296"/>
                </a:lnTo>
                <a:lnTo>
                  <a:pt x="15172" y="864"/>
                </a:lnTo>
                <a:lnTo>
                  <a:pt x="17732" y="576"/>
                </a:lnTo>
                <a:lnTo>
                  <a:pt x="25668" y="2"/>
                </a:lnTo>
                <a:lnTo>
                  <a:pt x="25708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574"/>
          <p:cNvSpPr/>
          <p:nvPr/>
        </p:nvSpPr>
        <p:spPr>
          <a:xfrm>
            <a:off x="4254820" y="2786071"/>
            <a:ext cx="256242" cy="274308"/>
          </a:xfrm>
          <a:custGeom>
            <a:avLst/>
            <a:gdLst/>
            <a:ahLst/>
            <a:cxnLst/>
            <a:rect l="0" t="0" r="0" b="0"/>
            <a:pathLst>
              <a:path w="256242" h="274308">
                <a:moveTo>
                  <a:pt x="180020" y="8564"/>
                </a:moveTo>
                <a:lnTo>
                  <a:pt x="58732" y="8564"/>
                </a:lnTo>
                <a:lnTo>
                  <a:pt x="55346" y="7611"/>
                </a:lnTo>
                <a:lnTo>
                  <a:pt x="49044" y="4013"/>
                </a:lnTo>
                <a:lnTo>
                  <a:pt x="43068" y="1778"/>
                </a:lnTo>
                <a:lnTo>
                  <a:pt x="37237" y="786"/>
                </a:lnTo>
                <a:lnTo>
                  <a:pt x="29552" y="226"/>
                </a:lnTo>
                <a:lnTo>
                  <a:pt x="23399" y="5"/>
                </a:lnTo>
                <a:lnTo>
                  <a:pt x="21313" y="0"/>
                </a:lnTo>
                <a:lnTo>
                  <a:pt x="19923" y="950"/>
                </a:lnTo>
                <a:lnTo>
                  <a:pt x="18996" y="2535"/>
                </a:lnTo>
                <a:lnTo>
                  <a:pt x="17508" y="7373"/>
                </a:lnTo>
                <a:lnTo>
                  <a:pt x="17305" y="13114"/>
                </a:lnTo>
                <a:lnTo>
                  <a:pt x="17151" y="41454"/>
                </a:lnTo>
                <a:lnTo>
                  <a:pt x="16196" y="46683"/>
                </a:lnTo>
                <a:lnTo>
                  <a:pt x="14606" y="52074"/>
                </a:lnTo>
                <a:lnTo>
                  <a:pt x="12594" y="57573"/>
                </a:lnTo>
                <a:lnTo>
                  <a:pt x="11252" y="62192"/>
                </a:lnTo>
                <a:lnTo>
                  <a:pt x="9762" y="69863"/>
                </a:lnTo>
                <a:lnTo>
                  <a:pt x="9364" y="74195"/>
                </a:lnTo>
                <a:lnTo>
                  <a:pt x="9099" y="78988"/>
                </a:lnTo>
                <a:lnTo>
                  <a:pt x="8805" y="88441"/>
                </a:lnTo>
                <a:lnTo>
                  <a:pt x="8674" y="95817"/>
                </a:lnTo>
                <a:lnTo>
                  <a:pt x="7687" y="99118"/>
                </a:lnTo>
                <a:lnTo>
                  <a:pt x="4050" y="105325"/>
                </a:lnTo>
                <a:lnTo>
                  <a:pt x="1798" y="111259"/>
                </a:lnTo>
                <a:lnTo>
                  <a:pt x="798" y="117071"/>
                </a:lnTo>
                <a:lnTo>
                  <a:pt x="235" y="124745"/>
                </a:lnTo>
                <a:lnTo>
                  <a:pt x="28" y="132625"/>
                </a:lnTo>
                <a:lnTo>
                  <a:pt x="6" y="135810"/>
                </a:lnTo>
                <a:lnTo>
                  <a:pt x="0" y="132203"/>
                </a:lnTo>
                <a:lnTo>
                  <a:pt x="952" y="130995"/>
                </a:lnTo>
                <a:lnTo>
                  <a:pt x="2538" y="130189"/>
                </a:lnTo>
                <a:lnTo>
                  <a:pt x="4549" y="129652"/>
                </a:lnTo>
                <a:lnTo>
                  <a:pt x="9322" y="126516"/>
                </a:lnTo>
                <a:lnTo>
                  <a:pt x="14619" y="121947"/>
                </a:lnTo>
                <a:lnTo>
                  <a:pt x="20148" y="116741"/>
                </a:lnTo>
                <a:lnTo>
                  <a:pt x="24861" y="114020"/>
                </a:lnTo>
                <a:lnTo>
                  <a:pt x="30861" y="111252"/>
                </a:lnTo>
                <a:lnTo>
                  <a:pt x="37718" y="108455"/>
                </a:lnTo>
                <a:lnTo>
                  <a:pt x="44194" y="105638"/>
                </a:lnTo>
                <a:lnTo>
                  <a:pt x="56470" y="99968"/>
                </a:lnTo>
                <a:lnTo>
                  <a:pt x="63363" y="97122"/>
                </a:lnTo>
                <a:lnTo>
                  <a:pt x="70816" y="94273"/>
                </a:lnTo>
                <a:lnTo>
                  <a:pt x="78642" y="91420"/>
                </a:lnTo>
                <a:lnTo>
                  <a:pt x="86717" y="89519"/>
                </a:lnTo>
                <a:lnTo>
                  <a:pt x="94958" y="88251"/>
                </a:lnTo>
                <a:lnTo>
                  <a:pt x="103310" y="87406"/>
                </a:lnTo>
                <a:lnTo>
                  <a:pt x="111735" y="86843"/>
                </a:lnTo>
                <a:lnTo>
                  <a:pt x="120209" y="86467"/>
                </a:lnTo>
                <a:lnTo>
                  <a:pt x="137244" y="86050"/>
                </a:lnTo>
                <a:lnTo>
                  <a:pt x="154341" y="85864"/>
                </a:lnTo>
                <a:lnTo>
                  <a:pt x="161948" y="86767"/>
                </a:lnTo>
                <a:lnTo>
                  <a:pt x="168925" y="88322"/>
                </a:lnTo>
                <a:lnTo>
                  <a:pt x="175480" y="90311"/>
                </a:lnTo>
                <a:lnTo>
                  <a:pt x="181756" y="92589"/>
                </a:lnTo>
                <a:lnTo>
                  <a:pt x="187845" y="95061"/>
                </a:lnTo>
                <a:lnTo>
                  <a:pt x="193808" y="97661"/>
                </a:lnTo>
                <a:lnTo>
                  <a:pt x="200642" y="100347"/>
                </a:lnTo>
                <a:lnTo>
                  <a:pt x="215855" y="105871"/>
                </a:lnTo>
                <a:lnTo>
                  <a:pt x="222008" y="109630"/>
                </a:lnTo>
                <a:lnTo>
                  <a:pt x="227061" y="114041"/>
                </a:lnTo>
                <a:lnTo>
                  <a:pt x="231383" y="118887"/>
                </a:lnTo>
                <a:lnTo>
                  <a:pt x="241266" y="129351"/>
                </a:lnTo>
                <a:lnTo>
                  <a:pt x="246568" y="134809"/>
                </a:lnTo>
                <a:lnTo>
                  <a:pt x="250103" y="140352"/>
                </a:lnTo>
                <a:lnTo>
                  <a:pt x="252459" y="145952"/>
                </a:lnTo>
                <a:lnTo>
                  <a:pt x="254030" y="151591"/>
                </a:lnTo>
                <a:lnTo>
                  <a:pt x="255077" y="157255"/>
                </a:lnTo>
                <a:lnTo>
                  <a:pt x="255775" y="162936"/>
                </a:lnTo>
                <a:lnTo>
                  <a:pt x="256241" y="168629"/>
                </a:lnTo>
                <a:lnTo>
                  <a:pt x="255599" y="174329"/>
                </a:lnTo>
                <a:lnTo>
                  <a:pt x="254218" y="180034"/>
                </a:lnTo>
                <a:lnTo>
                  <a:pt x="252345" y="185742"/>
                </a:lnTo>
                <a:lnTo>
                  <a:pt x="250144" y="191453"/>
                </a:lnTo>
                <a:lnTo>
                  <a:pt x="247724" y="197165"/>
                </a:lnTo>
                <a:lnTo>
                  <a:pt x="242496" y="208591"/>
                </a:lnTo>
                <a:lnTo>
                  <a:pt x="236996" y="220020"/>
                </a:lnTo>
                <a:lnTo>
                  <a:pt x="233244" y="225734"/>
                </a:lnTo>
                <a:lnTo>
                  <a:pt x="228838" y="231449"/>
                </a:lnTo>
                <a:lnTo>
                  <a:pt x="223995" y="237164"/>
                </a:lnTo>
                <a:lnTo>
                  <a:pt x="218861" y="241926"/>
                </a:lnTo>
                <a:lnTo>
                  <a:pt x="213534" y="246054"/>
                </a:lnTo>
                <a:lnTo>
                  <a:pt x="208078" y="249758"/>
                </a:lnTo>
                <a:lnTo>
                  <a:pt x="202535" y="253180"/>
                </a:lnTo>
                <a:lnTo>
                  <a:pt x="196935" y="256414"/>
                </a:lnTo>
                <a:lnTo>
                  <a:pt x="185632" y="262547"/>
                </a:lnTo>
                <a:lnTo>
                  <a:pt x="174259" y="268447"/>
                </a:lnTo>
                <a:lnTo>
                  <a:pt x="168559" y="270402"/>
                </a:lnTo>
                <a:lnTo>
                  <a:pt x="162854" y="271705"/>
                </a:lnTo>
                <a:lnTo>
                  <a:pt x="157146" y="272574"/>
                </a:lnTo>
                <a:lnTo>
                  <a:pt x="152388" y="273153"/>
                </a:lnTo>
                <a:lnTo>
                  <a:pt x="144562" y="273796"/>
                </a:lnTo>
                <a:lnTo>
                  <a:pt x="140188" y="273968"/>
                </a:lnTo>
                <a:lnTo>
                  <a:pt x="125884" y="274209"/>
                </a:lnTo>
                <a:lnTo>
                  <a:pt x="100127" y="274307"/>
                </a:lnTo>
                <a:lnTo>
                  <a:pt x="98183" y="273356"/>
                </a:lnTo>
                <a:lnTo>
                  <a:pt x="96887" y="271770"/>
                </a:lnTo>
                <a:lnTo>
                  <a:pt x="94295" y="265739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575"/>
          <p:cNvSpPr/>
          <p:nvPr/>
        </p:nvSpPr>
        <p:spPr>
          <a:xfrm>
            <a:off x="4717732" y="2914650"/>
            <a:ext cx="317184" cy="8573"/>
          </a:xfrm>
          <a:custGeom>
            <a:avLst/>
            <a:gdLst/>
            <a:ahLst/>
            <a:cxnLst/>
            <a:rect l="0" t="0" r="0" b="0"/>
            <a:pathLst>
              <a:path w="317184" h="8573">
                <a:moveTo>
                  <a:pt x="0" y="8572"/>
                </a:moveTo>
                <a:lnTo>
                  <a:pt x="219612" y="8572"/>
                </a:lnTo>
                <a:lnTo>
                  <a:pt x="225465" y="7620"/>
                </a:lnTo>
                <a:lnTo>
                  <a:pt x="231273" y="6032"/>
                </a:lnTo>
                <a:lnTo>
                  <a:pt x="237049" y="4021"/>
                </a:lnTo>
                <a:lnTo>
                  <a:pt x="243758" y="2681"/>
                </a:lnTo>
                <a:lnTo>
                  <a:pt x="251088" y="1787"/>
                </a:lnTo>
                <a:lnTo>
                  <a:pt x="264947" y="794"/>
                </a:lnTo>
                <a:lnTo>
                  <a:pt x="274282" y="352"/>
                </a:lnTo>
                <a:lnTo>
                  <a:pt x="284146" y="156"/>
                </a:lnTo>
                <a:lnTo>
                  <a:pt x="317183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576"/>
          <p:cNvSpPr/>
          <p:nvPr/>
        </p:nvSpPr>
        <p:spPr>
          <a:xfrm>
            <a:off x="5172075" y="2777489"/>
            <a:ext cx="94298" cy="274322"/>
          </a:xfrm>
          <a:custGeom>
            <a:avLst/>
            <a:gdLst/>
            <a:ahLst/>
            <a:cxnLst/>
            <a:rect l="0" t="0" r="0" b="0"/>
            <a:pathLst>
              <a:path w="94298" h="274322">
                <a:moveTo>
                  <a:pt x="0" y="0"/>
                </a:moveTo>
                <a:lnTo>
                  <a:pt x="0" y="28693"/>
                </a:lnTo>
                <a:lnTo>
                  <a:pt x="2540" y="36883"/>
                </a:lnTo>
                <a:lnTo>
                  <a:pt x="4550" y="41734"/>
                </a:lnTo>
                <a:lnTo>
                  <a:pt x="6785" y="49664"/>
                </a:lnTo>
                <a:lnTo>
                  <a:pt x="8730" y="57316"/>
                </a:lnTo>
                <a:lnTo>
                  <a:pt x="10583" y="62023"/>
                </a:lnTo>
                <a:lnTo>
                  <a:pt x="12770" y="67066"/>
                </a:lnTo>
                <a:lnTo>
                  <a:pt x="14228" y="72334"/>
                </a:lnTo>
                <a:lnTo>
                  <a:pt x="15200" y="77750"/>
                </a:lnTo>
                <a:lnTo>
                  <a:pt x="15849" y="83266"/>
                </a:lnTo>
                <a:lnTo>
                  <a:pt x="17233" y="88848"/>
                </a:lnTo>
                <a:lnTo>
                  <a:pt x="19109" y="94475"/>
                </a:lnTo>
                <a:lnTo>
                  <a:pt x="21311" y="100131"/>
                </a:lnTo>
                <a:lnTo>
                  <a:pt x="23733" y="105807"/>
                </a:lnTo>
                <a:lnTo>
                  <a:pt x="28962" y="117193"/>
                </a:lnTo>
                <a:lnTo>
                  <a:pt x="30738" y="122896"/>
                </a:lnTo>
                <a:lnTo>
                  <a:pt x="31922" y="128604"/>
                </a:lnTo>
                <a:lnTo>
                  <a:pt x="32711" y="134313"/>
                </a:lnTo>
                <a:lnTo>
                  <a:pt x="34190" y="140025"/>
                </a:lnTo>
                <a:lnTo>
                  <a:pt x="36128" y="145738"/>
                </a:lnTo>
                <a:lnTo>
                  <a:pt x="38373" y="151451"/>
                </a:lnTo>
                <a:lnTo>
                  <a:pt x="40821" y="157165"/>
                </a:lnTo>
                <a:lnTo>
                  <a:pt x="46082" y="168594"/>
                </a:lnTo>
                <a:lnTo>
                  <a:pt x="47867" y="173356"/>
                </a:lnTo>
                <a:lnTo>
                  <a:pt x="49849" y="181187"/>
                </a:lnTo>
                <a:lnTo>
                  <a:pt x="51330" y="185562"/>
                </a:lnTo>
                <a:lnTo>
                  <a:pt x="53270" y="190383"/>
                </a:lnTo>
                <a:lnTo>
                  <a:pt x="55515" y="195502"/>
                </a:lnTo>
                <a:lnTo>
                  <a:pt x="60550" y="206270"/>
                </a:lnTo>
                <a:lnTo>
                  <a:pt x="63227" y="211809"/>
                </a:lnTo>
                <a:lnTo>
                  <a:pt x="65964" y="216454"/>
                </a:lnTo>
                <a:lnTo>
                  <a:pt x="68741" y="220503"/>
                </a:lnTo>
                <a:lnTo>
                  <a:pt x="71544" y="224154"/>
                </a:lnTo>
                <a:lnTo>
                  <a:pt x="73414" y="228494"/>
                </a:lnTo>
                <a:lnTo>
                  <a:pt x="74660" y="233292"/>
                </a:lnTo>
                <a:lnTo>
                  <a:pt x="75490" y="238396"/>
                </a:lnTo>
                <a:lnTo>
                  <a:pt x="76997" y="242751"/>
                </a:lnTo>
                <a:lnTo>
                  <a:pt x="78954" y="246606"/>
                </a:lnTo>
                <a:lnTo>
                  <a:pt x="81211" y="250130"/>
                </a:lnTo>
                <a:lnTo>
                  <a:pt x="83718" y="256584"/>
                </a:lnTo>
                <a:lnTo>
                  <a:pt x="84387" y="259639"/>
                </a:lnTo>
                <a:lnTo>
                  <a:pt x="85786" y="262627"/>
                </a:lnTo>
                <a:lnTo>
                  <a:pt x="87671" y="265573"/>
                </a:lnTo>
                <a:lnTo>
                  <a:pt x="94297" y="274321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577"/>
          <p:cNvSpPr/>
          <p:nvPr/>
        </p:nvSpPr>
        <p:spPr>
          <a:xfrm>
            <a:off x="5395471" y="2768920"/>
            <a:ext cx="261240" cy="265631"/>
          </a:xfrm>
          <a:custGeom>
            <a:avLst/>
            <a:gdLst/>
            <a:ahLst/>
            <a:cxnLst/>
            <a:rect l="0" t="0" r="0" b="0"/>
            <a:pathLst>
              <a:path w="261240" h="265631">
                <a:moveTo>
                  <a:pt x="136649" y="17142"/>
                </a:moveTo>
                <a:lnTo>
                  <a:pt x="136649" y="9761"/>
                </a:lnTo>
                <a:lnTo>
                  <a:pt x="129863" y="1941"/>
                </a:lnTo>
                <a:lnTo>
                  <a:pt x="129267" y="1293"/>
                </a:lnTo>
                <a:lnTo>
                  <a:pt x="127918" y="861"/>
                </a:lnTo>
                <a:lnTo>
                  <a:pt x="120800" y="111"/>
                </a:lnTo>
                <a:lnTo>
                  <a:pt x="115337" y="31"/>
                </a:lnTo>
                <a:lnTo>
                  <a:pt x="87454" y="0"/>
                </a:lnTo>
                <a:lnTo>
                  <a:pt x="82897" y="951"/>
                </a:lnTo>
                <a:lnTo>
                  <a:pt x="75294" y="4549"/>
                </a:lnTo>
                <a:lnTo>
                  <a:pt x="66200" y="9323"/>
                </a:lnTo>
                <a:lnTo>
                  <a:pt x="61107" y="11929"/>
                </a:lnTo>
                <a:lnTo>
                  <a:pt x="56760" y="14619"/>
                </a:lnTo>
                <a:lnTo>
                  <a:pt x="49390" y="20148"/>
                </a:lnTo>
                <a:lnTo>
                  <a:pt x="45139" y="22956"/>
                </a:lnTo>
                <a:lnTo>
                  <a:pt x="40400" y="25781"/>
                </a:lnTo>
                <a:lnTo>
                  <a:pt x="35335" y="28616"/>
                </a:lnTo>
                <a:lnTo>
                  <a:pt x="31007" y="31459"/>
                </a:lnTo>
                <a:lnTo>
                  <a:pt x="23656" y="37158"/>
                </a:lnTo>
                <a:lnTo>
                  <a:pt x="17215" y="42865"/>
                </a:lnTo>
                <a:lnTo>
                  <a:pt x="11177" y="48577"/>
                </a:lnTo>
                <a:lnTo>
                  <a:pt x="5318" y="54291"/>
                </a:lnTo>
                <a:lnTo>
                  <a:pt x="3375" y="58100"/>
                </a:lnTo>
                <a:lnTo>
                  <a:pt x="2080" y="62545"/>
                </a:lnTo>
                <a:lnTo>
                  <a:pt x="1216" y="67413"/>
                </a:lnTo>
                <a:lnTo>
                  <a:pt x="256" y="75362"/>
                </a:lnTo>
                <a:lnTo>
                  <a:pt x="0" y="78816"/>
                </a:lnTo>
                <a:lnTo>
                  <a:pt x="782" y="82070"/>
                </a:lnTo>
                <a:lnTo>
                  <a:pt x="4191" y="88226"/>
                </a:lnTo>
                <a:lnTo>
                  <a:pt x="8882" y="94137"/>
                </a:lnTo>
                <a:lnTo>
                  <a:pt x="14140" y="99940"/>
                </a:lnTo>
                <a:lnTo>
                  <a:pt x="19653" y="105694"/>
                </a:lnTo>
                <a:lnTo>
                  <a:pt x="36650" y="122867"/>
                </a:lnTo>
                <a:lnTo>
                  <a:pt x="40455" y="124773"/>
                </a:lnTo>
                <a:lnTo>
                  <a:pt x="44898" y="126043"/>
                </a:lnTo>
                <a:lnTo>
                  <a:pt x="49764" y="126890"/>
                </a:lnTo>
                <a:lnTo>
                  <a:pt x="54912" y="128408"/>
                </a:lnTo>
                <a:lnTo>
                  <a:pt x="60251" y="130372"/>
                </a:lnTo>
                <a:lnTo>
                  <a:pt x="65714" y="132634"/>
                </a:lnTo>
                <a:lnTo>
                  <a:pt x="72214" y="135094"/>
                </a:lnTo>
                <a:lnTo>
                  <a:pt x="87056" y="140368"/>
                </a:lnTo>
                <a:lnTo>
                  <a:pt x="95015" y="142155"/>
                </a:lnTo>
                <a:lnTo>
                  <a:pt x="103177" y="143347"/>
                </a:lnTo>
                <a:lnTo>
                  <a:pt x="111477" y="144141"/>
                </a:lnTo>
                <a:lnTo>
                  <a:pt x="118915" y="145623"/>
                </a:lnTo>
                <a:lnTo>
                  <a:pt x="125779" y="147563"/>
                </a:lnTo>
                <a:lnTo>
                  <a:pt x="155033" y="157522"/>
                </a:lnTo>
                <a:lnTo>
                  <a:pt x="162240" y="160259"/>
                </a:lnTo>
                <a:lnTo>
                  <a:pt x="168950" y="163036"/>
                </a:lnTo>
                <a:lnTo>
                  <a:pt x="175327" y="165839"/>
                </a:lnTo>
                <a:lnTo>
                  <a:pt x="187494" y="171495"/>
                </a:lnTo>
                <a:lnTo>
                  <a:pt x="222322" y="188596"/>
                </a:lnTo>
                <a:lnTo>
                  <a:pt x="228054" y="191452"/>
                </a:lnTo>
                <a:lnTo>
                  <a:pt x="232828" y="194309"/>
                </a:lnTo>
                <a:lnTo>
                  <a:pt x="240673" y="200023"/>
                </a:lnTo>
                <a:lnTo>
                  <a:pt x="247334" y="205737"/>
                </a:lnTo>
                <a:lnTo>
                  <a:pt x="250444" y="208595"/>
                </a:lnTo>
                <a:lnTo>
                  <a:pt x="252517" y="211452"/>
                </a:lnTo>
                <a:lnTo>
                  <a:pt x="254821" y="217167"/>
                </a:lnTo>
                <a:lnTo>
                  <a:pt x="258385" y="222882"/>
                </a:lnTo>
                <a:lnTo>
                  <a:pt x="260668" y="225740"/>
                </a:lnTo>
                <a:lnTo>
                  <a:pt x="261239" y="228597"/>
                </a:lnTo>
                <a:lnTo>
                  <a:pt x="260666" y="231455"/>
                </a:lnTo>
                <a:lnTo>
                  <a:pt x="257454" y="238334"/>
                </a:lnTo>
                <a:lnTo>
                  <a:pt x="256898" y="244076"/>
                </a:lnTo>
                <a:lnTo>
                  <a:pt x="255867" y="245584"/>
                </a:lnTo>
                <a:lnTo>
                  <a:pt x="254228" y="246589"/>
                </a:lnTo>
                <a:lnTo>
                  <a:pt x="252182" y="247259"/>
                </a:lnTo>
                <a:lnTo>
                  <a:pt x="247369" y="250544"/>
                </a:lnTo>
                <a:lnTo>
                  <a:pt x="241069" y="255863"/>
                </a:lnTo>
                <a:lnTo>
                  <a:pt x="235128" y="259130"/>
                </a:lnTo>
                <a:lnTo>
                  <a:pt x="227090" y="262805"/>
                </a:lnTo>
                <a:lnTo>
                  <a:pt x="220342" y="264438"/>
                </a:lnTo>
                <a:lnTo>
                  <a:pt x="214168" y="265164"/>
                </a:lnTo>
                <a:lnTo>
                  <a:pt x="207297" y="265487"/>
                </a:lnTo>
                <a:lnTo>
                  <a:pt x="197893" y="265630"/>
                </a:lnTo>
                <a:lnTo>
                  <a:pt x="191765" y="264716"/>
                </a:lnTo>
                <a:lnTo>
                  <a:pt x="184823" y="263154"/>
                </a:lnTo>
                <a:lnTo>
                  <a:pt x="177338" y="261160"/>
                </a:lnTo>
                <a:lnTo>
                  <a:pt x="171395" y="259830"/>
                </a:lnTo>
                <a:lnTo>
                  <a:pt x="166480" y="258944"/>
                </a:lnTo>
                <a:lnTo>
                  <a:pt x="162251" y="258353"/>
                </a:lnTo>
                <a:lnTo>
                  <a:pt x="157527" y="257960"/>
                </a:lnTo>
                <a:lnTo>
                  <a:pt x="152472" y="257697"/>
                </a:lnTo>
                <a:lnTo>
                  <a:pt x="141777" y="257405"/>
                </a:lnTo>
                <a:lnTo>
                  <a:pt x="130673" y="257276"/>
                </a:lnTo>
                <a:lnTo>
                  <a:pt x="125997" y="256289"/>
                </a:lnTo>
                <a:lnTo>
                  <a:pt x="118262" y="252652"/>
                </a:lnTo>
                <a:lnTo>
                  <a:pt x="109109" y="247861"/>
                </a:lnTo>
                <a:lnTo>
                  <a:pt x="104001" y="245250"/>
                </a:lnTo>
                <a:lnTo>
                  <a:pt x="99644" y="242556"/>
                </a:lnTo>
                <a:lnTo>
                  <a:pt x="92262" y="237024"/>
                </a:lnTo>
                <a:lnTo>
                  <a:pt x="85654" y="231602"/>
                </a:lnTo>
                <a:lnTo>
                  <a:pt x="81281" y="227393"/>
                </a:lnTo>
                <a:lnTo>
                  <a:pt x="79735" y="224937"/>
                </a:lnTo>
                <a:lnTo>
                  <a:pt x="78016" y="219668"/>
                </a:lnTo>
                <a:lnTo>
                  <a:pt x="77252" y="211611"/>
                </a:lnTo>
                <a:lnTo>
                  <a:pt x="76913" y="202633"/>
                </a:lnTo>
                <a:lnTo>
                  <a:pt x="76762" y="195467"/>
                </a:lnTo>
                <a:lnTo>
                  <a:pt x="76651" y="169883"/>
                </a:lnTo>
                <a:lnTo>
                  <a:pt x="77601" y="166595"/>
                </a:lnTo>
                <a:lnTo>
                  <a:pt x="81195" y="160400"/>
                </a:lnTo>
                <a:lnTo>
                  <a:pt x="83487" y="156462"/>
                </a:lnTo>
                <a:lnTo>
                  <a:pt x="85968" y="151932"/>
                </a:lnTo>
                <a:lnTo>
                  <a:pt x="88574" y="147007"/>
                </a:lnTo>
                <a:lnTo>
                  <a:pt x="96549" y="138995"/>
                </a:lnTo>
                <a:lnTo>
                  <a:pt x="101343" y="135525"/>
                </a:lnTo>
                <a:lnTo>
                  <a:pt x="105492" y="131306"/>
                </a:lnTo>
                <a:lnTo>
                  <a:pt x="109210" y="126589"/>
                </a:lnTo>
                <a:lnTo>
                  <a:pt x="112641" y="121539"/>
                </a:lnTo>
                <a:lnTo>
                  <a:pt x="118993" y="113388"/>
                </a:lnTo>
                <a:lnTo>
                  <a:pt x="125944" y="105638"/>
                </a:lnTo>
                <a:lnTo>
                  <a:pt x="139615" y="91517"/>
                </a:lnTo>
                <a:lnTo>
                  <a:pt x="156289" y="74679"/>
                </a:lnTo>
                <a:lnTo>
                  <a:pt x="158315" y="71692"/>
                </a:lnTo>
                <a:lnTo>
                  <a:pt x="160566" y="65834"/>
                </a:lnTo>
                <a:lnTo>
                  <a:pt x="161566" y="60056"/>
                </a:lnTo>
                <a:lnTo>
                  <a:pt x="162011" y="54312"/>
                </a:lnTo>
                <a:lnTo>
                  <a:pt x="162208" y="48585"/>
                </a:lnTo>
                <a:lnTo>
                  <a:pt x="162319" y="40005"/>
                </a:lnTo>
                <a:lnTo>
                  <a:pt x="161382" y="37146"/>
                </a:lnTo>
                <a:lnTo>
                  <a:pt x="157802" y="31430"/>
                </a:lnTo>
                <a:lnTo>
                  <a:pt x="153035" y="25715"/>
                </a:lnTo>
                <a:lnTo>
                  <a:pt x="150430" y="22858"/>
                </a:lnTo>
                <a:lnTo>
                  <a:pt x="146789" y="20952"/>
                </a:lnTo>
                <a:lnTo>
                  <a:pt x="142456" y="19682"/>
                </a:lnTo>
                <a:lnTo>
                  <a:pt x="137663" y="18836"/>
                </a:lnTo>
                <a:lnTo>
                  <a:pt x="129797" y="15355"/>
                </a:lnTo>
                <a:lnTo>
                  <a:pt x="126365" y="13093"/>
                </a:lnTo>
                <a:lnTo>
                  <a:pt x="122173" y="11585"/>
                </a:lnTo>
                <a:lnTo>
                  <a:pt x="117473" y="10580"/>
                </a:lnTo>
                <a:lnTo>
                  <a:pt x="112435" y="9910"/>
                </a:lnTo>
                <a:lnTo>
                  <a:pt x="106219" y="9463"/>
                </a:lnTo>
                <a:lnTo>
                  <a:pt x="99217" y="9165"/>
                </a:lnTo>
                <a:lnTo>
                  <a:pt x="91692" y="8967"/>
                </a:lnTo>
                <a:lnTo>
                  <a:pt x="85722" y="9787"/>
                </a:lnTo>
                <a:lnTo>
                  <a:pt x="80790" y="11286"/>
                </a:lnTo>
                <a:lnTo>
                  <a:pt x="72770" y="14539"/>
                </a:lnTo>
                <a:lnTo>
                  <a:pt x="69298" y="15407"/>
                </a:lnTo>
                <a:lnTo>
                  <a:pt x="59496" y="1714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578"/>
          <p:cNvSpPr/>
          <p:nvPr/>
        </p:nvSpPr>
        <p:spPr>
          <a:xfrm>
            <a:off x="5986462" y="2837497"/>
            <a:ext cx="257176" cy="25718"/>
          </a:xfrm>
          <a:custGeom>
            <a:avLst/>
            <a:gdLst/>
            <a:ahLst/>
            <a:cxnLst/>
            <a:rect l="0" t="0" r="0" b="0"/>
            <a:pathLst>
              <a:path w="257176" h="25718">
                <a:moveTo>
                  <a:pt x="0" y="0"/>
                </a:moveTo>
                <a:lnTo>
                  <a:pt x="4551" y="4551"/>
                </a:lnTo>
                <a:lnTo>
                  <a:pt x="7796" y="5892"/>
                </a:lnTo>
                <a:lnTo>
                  <a:pt x="11865" y="6785"/>
                </a:lnTo>
                <a:lnTo>
                  <a:pt x="16483" y="7381"/>
                </a:lnTo>
                <a:lnTo>
                  <a:pt x="21466" y="8731"/>
                </a:lnTo>
                <a:lnTo>
                  <a:pt x="26693" y="10583"/>
                </a:lnTo>
                <a:lnTo>
                  <a:pt x="32083" y="12770"/>
                </a:lnTo>
                <a:lnTo>
                  <a:pt x="36629" y="14229"/>
                </a:lnTo>
                <a:lnTo>
                  <a:pt x="40611" y="15201"/>
                </a:lnTo>
                <a:lnTo>
                  <a:pt x="44219" y="15849"/>
                </a:lnTo>
                <a:lnTo>
                  <a:pt x="48530" y="16281"/>
                </a:lnTo>
                <a:lnTo>
                  <a:pt x="53308" y="16569"/>
                </a:lnTo>
                <a:lnTo>
                  <a:pt x="63697" y="16889"/>
                </a:lnTo>
                <a:lnTo>
                  <a:pt x="74665" y="17031"/>
                </a:lnTo>
                <a:lnTo>
                  <a:pt x="81209" y="18022"/>
                </a:lnTo>
                <a:lnTo>
                  <a:pt x="88429" y="19634"/>
                </a:lnTo>
                <a:lnTo>
                  <a:pt x="96100" y="21662"/>
                </a:lnTo>
                <a:lnTo>
                  <a:pt x="104072" y="23014"/>
                </a:lnTo>
                <a:lnTo>
                  <a:pt x="112244" y="23915"/>
                </a:lnTo>
                <a:lnTo>
                  <a:pt x="120549" y="24516"/>
                </a:lnTo>
                <a:lnTo>
                  <a:pt x="127991" y="24917"/>
                </a:lnTo>
                <a:lnTo>
                  <a:pt x="141340" y="25361"/>
                </a:lnTo>
                <a:lnTo>
                  <a:pt x="184411" y="25686"/>
                </a:lnTo>
                <a:lnTo>
                  <a:pt x="257175" y="2571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579"/>
          <p:cNvSpPr/>
          <p:nvPr/>
        </p:nvSpPr>
        <p:spPr>
          <a:xfrm>
            <a:off x="5969317" y="2940723"/>
            <a:ext cx="291466" cy="25363"/>
          </a:xfrm>
          <a:custGeom>
            <a:avLst/>
            <a:gdLst/>
            <a:ahLst/>
            <a:cxnLst/>
            <a:rect l="0" t="0" r="0" b="0"/>
            <a:pathLst>
              <a:path w="291466" h="25363">
                <a:moveTo>
                  <a:pt x="0" y="25362"/>
                </a:moveTo>
                <a:lnTo>
                  <a:pt x="11932" y="25362"/>
                </a:lnTo>
                <a:lnTo>
                  <a:pt x="13670" y="24409"/>
                </a:lnTo>
                <a:lnTo>
                  <a:pt x="14828" y="22822"/>
                </a:lnTo>
                <a:lnTo>
                  <a:pt x="15601" y="20811"/>
                </a:lnTo>
                <a:lnTo>
                  <a:pt x="18021" y="19470"/>
                </a:lnTo>
                <a:lnTo>
                  <a:pt x="21539" y="18576"/>
                </a:lnTo>
                <a:lnTo>
                  <a:pt x="25789" y="17981"/>
                </a:lnTo>
                <a:lnTo>
                  <a:pt x="30528" y="17584"/>
                </a:lnTo>
                <a:lnTo>
                  <a:pt x="35592" y="17319"/>
                </a:lnTo>
                <a:lnTo>
                  <a:pt x="46299" y="17024"/>
                </a:lnTo>
                <a:lnTo>
                  <a:pt x="98844" y="16798"/>
                </a:lnTo>
                <a:lnTo>
                  <a:pt x="106853" y="15843"/>
                </a:lnTo>
                <a:lnTo>
                  <a:pt x="116003" y="14253"/>
                </a:lnTo>
                <a:lnTo>
                  <a:pt x="125913" y="12241"/>
                </a:lnTo>
                <a:lnTo>
                  <a:pt x="134425" y="10899"/>
                </a:lnTo>
                <a:lnTo>
                  <a:pt x="142004" y="10005"/>
                </a:lnTo>
                <a:lnTo>
                  <a:pt x="148962" y="9409"/>
                </a:lnTo>
                <a:lnTo>
                  <a:pt x="156458" y="9012"/>
                </a:lnTo>
                <a:lnTo>
                  <a:pt x="172407" y="8570"/>
                </a:lnTo>
                <a:lnTo>
                  <a:pt x="197451" y="8321"/>
                </a:lnTo>
                <a:lnTo>
                  <a:pt x="204977" y="7334"/>
                </a:lnTo>
                <a:lnTo>
                  <a:pt x="211898" y="5723"/>
                </a:lnTo>
                <a:lnTo>
                  <a:pt x="218418" y="3697"/>
                </a:lnTo>
                <a:lnTo>
                  <a:pt x="224670" y="2346"/>
                </a:lnTo>
                <a:lnTo>
                  <a:pt x="230742" y="1445"/>
                </a:lnTo>
                <a:lnTo>
                  <a:pt x="236696" y="845"/>
                </a:lnTo>
                <a:lnTo>
                  <a:pt x="242570" y="445"/>
                </a:lnTo>
                <a:lnTo>
                  <a:pt x="248391" y="178"/>
                </a:lnTo>
                <a:lnTo>
                  <a:pt x="254176" y="0"/>
                </a:lnTo>
                <a:lnTo>
                  <a:pt x="258986" y="834"/>
                </a:lnTo>
                <a:lnTo>
                  <a:pt x="263145" y="2342"/>
                </a:lnTo>
                <a:lnTo>
                  <a:pt x="266870" y="4300"/>
                </a:lnTo>
                <a:lnTo>
                  <a:pt x="270306" y="5606"/>
                </a:lnTo>
                <a:lnTo>
                  <a:pt x="273549" y="6476"/>
                </a:lnTo>
                <a:lnTo>
                  <a:pt x="276664" y="7056"/>
                </a:lnTo>
                <a:lnTo>
                  <a:pt x="282664" y="7701"/>
                </a:lnTo>
                <a:lnTo>
                  <a:pt x="291465" y="8216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580"/>
          <p:cNvSpPr/>
          <p:nvPr/>
        </p:nvSpPr>
        <p:spPr>
          <a:xfrm>
            <a:off x="6432232" y="2863214"/>
            <a:ext cx="162878" cy="8574"/>
          </a:xfrm>
          <a:custGeom>
            <a:avLst/>
            <a:gdLst/>
            <a:ahLst/>
            <a:cxnLst/>
            <a:rect l="0" t="0" r="0" b="0"/>
            <a:pathLst>
              <a:path w="162878" h="8574">
                <a:moveTo>
                  <a:pt x="0" y="0"/>
                </a:moveTo>
                <a:lnTo>
                  <a:pt x="37161" y="0"/>
                </a:lnTo>
                <a:lnTo>
                  <a:pt x="40966" y="953"/>
                </a:lnTo>
                <a:lnTo>
                  <a:pt x="45409" y="2541"/>
                </a:lnTo>
                <a:lnTo>
                  <a:pt x="50275" y="4552"/>
                </a:lnTo>
                <a:lnTo>
                  <a:pt x="54472" y="5892"/>
                </a:lnTo>
                <a:lnTo>
                  <a:pt x="58222" y="6786"/>
                </a:lnTo>
                <a:lnTo>
                  <a:pt x="61675" y="7381"/>
                </a:lnTo>
                <a:lnTo>
                  <a:pt x="65882" y="7779"/>
                </a:lnTo>
                <a:lnTo>
                  <a:pt x="70592" y="8044"/>
                </a:lnTo>
                <a:lnTo>
                  <a:pt x="79951" y="8338"/>
                </a:lnTo>
                <a:lnTo>
                  <a:pt x="91529" y="8503"/>
                </a:lnTo>
                <a:lnTo>
                  <a:pt x="162877" y="857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581"/>
          <p:cNvSpPr/>
          <p:nvPr/>
        </p:nvSpPr>
        <p:spPr>
          <a:xfrm>
            <a:off x="6561325" y="2786063"/>
            <a:ext cx="230953" cy="265348"/>
          </a:xfrm>
          <a:custGeom>
            <a:avLst/>
            <a:gdLst/>
            <a:ahLst/>
            <a:cxnLst/>
            <a:rect l="0" t="0" r="0" b="0"/>
            <a:pathLst>
              <a:path w="230953" h="265348">
                <a:moveTo>
                  <a:pt x="33784" y="8572"/>
                </a:moveTo>
                <a:lnTo>
                  <a:pt x="41165" y="1191"/>
                </a:lnTo>
                <a:lnTo>
                  <a:pt x="46908" y="529"/>
                </a:lnTo>
                <a:lnTo>
                  <a:pt x="54857" y="234"/>
                </a:lnTo>
                <a:lnTo>
                  <a:pt x="64688" y="69"/>
                </a:lnTo>
                <a:lnTo>
                  <a:pt x="109414" y="0"/>
                </a:lnTo>
                <a:lnTo>
                  <a:pt x="114684" y="952"/>
                </a:lnTo>
                <a:lnTo>
                  <a:pt x="120103" y="2540"/>
                </a:lnTo>
                <a:lnTo>
                  <a:pt x="125620" y="4550"/>
                </a:lnTo>
                <a:lnTo>
                  <a:pt x="131203" y="5891"/>
                </a:lnTo>
                <a:lnTo>
                  <a:pt x="136830" y="6784"/>
                </a:lnTo>
                <a:lnTo>
                  <a:pt x="142487" y="7380"/>
                </a:lnTo>
                <a:lnTo>
                  <a:pt x="147210" y="8730"/>
                </a:lnTo>
                <a:lnTo>
                  <a:pt x="151311" y="10582"/>
                </a:lnTo>
                <a:lnTo>
                  <a:pt x="154999" y="12769"/>
                </a:lnTo>
                <a:lnTo>
                  <a:pt x="159361" y="15180"/>
                </a:lnTo>
                <a:lnTo>
                  <a:pt x="169289" y="20399"/>
                </a:lnTo>
                <a:lnTo>
                  <a:pt x="173651" y="23124"/>
                </a:lnTo>
                <a:lnTo>
                  <a:pt x="177511" y="25893"/>
                </a:lnTo>
                <a:lnTo>
                  <a:pt x="181037" y="28692"/>
                </a:lnTo>
                <a:lnTo>
                  <a:pt x="187496" y="36881"/>
                </a:lnTo>
                <a:lnTo>
                  <a:pt x="190551" y="41732"/>
                </a:lnTo>
                <a:lnTo>
                  <a:pt x="196486" y="49662"/>
                </a:lnTo>
                <a:lnTo>
                  <a:pt x="199402" y="53110"/>
                </a:lnTo>
                <a:lnTo>
                  <a:pt x="201346" y="57314"/>
                </a:lnTo>
                <a:lnTo>
                  <a:pt x="202642" y="62022"/>
                </a:lnTo>
                <a:lnTo>
                  <a:pt x="203507" y="67065"/>
                </a:lnTo>
                <a:lnTo>
                  <a:pt x="205034" y="72332"/>
                </a:lnTo>
                <a:lnTo>
                  <a:pt x="207006" y="77749"/>
                </a:lnTo>
                <a:lnTo>
                  <a:pt x="209274" y="83265"/>
                </a:lnTo>
                <a:lnTo>
                  <a:pt x="209832" y="88847"/>
                </a:lnTo>
                <a:lnTo>
                  <a:pt x="209253" y="94473"/>
                </a:lnTo>
                <a:lnTo>
                  <a:pt x="207913" y="100130"/>
                </a:lnTo>
                <a:lnTo>
                  <a:pt x="207020" y="105805"/>
                </a:lnTo>
                <a:lnTo>
                  <a:pt x="206425" y="111494"/>
                </a:lnTo>
                <a:lnTo>
                  <a:pt x="206028" y="117191"/>
                </a:lnTo>
                <a:lnTo>
                  <a:pt x="204811" y="122895"/>
                </a:lnTo>
                <a:lnTo>
                  <a:pt x="203048" y="128602"/>
                </a:lnTo>
                <a:lnTo>
                  <a:pt x="200919" y="134312"/>
                </a:lnTo>
                <a:lnTo>
                  <a:pt x="198547" y="140023"/>
                </a:lnTo>
                <a:lnTo>
                  <a:pt x="196014" y="145736"/>
                </a:lnTo>
                <a:lnTo>
                  <a:pt x="190659" y="157164"/>
                </a:lnTo>
                <a:lnTo>
                  <a:pt x="176621" y="185737"/>
                </a:lnTo>
                <a:lnTo>
                  <a:pt x="172825" y="191452"/>
                </a:lnTo>
                <a:lnTo>
                  <a:pt x="168388" y="197167"/>
                </a:lnTo>
                <a:lnTo>
                  <a:pt x="163525" y="202882"/>
                </a:lnTo>
                <a:lnTo>
                  <a:pt x="158378" y="207644"/>
                </a:lnTo>
                <a:lnTo>
                  <a:pt x="153042" y="211772"/>
                </a:lnTo>
                <a:lnTo>
                  <a:pt x="147580" y="215476"/>
                </a:lnTo>
                <a:lnTo>
                  <a:pt x="142033" y="219850"/>
                </a:lnTo>
                <a:lnTo>
                  <a:pt x="136430" y="224672"/>
                </a:lnTo>
                <a:lnTo>
                  <a:pt x="130790" y="229791"/>
                </a:lnTo>
                <a:lnTo>
                  <a:pt x="125125" y="234156"/>
                </a:lnTo>
                <a:lnTo>
                  <a:pt x="119443" y="238019"/>
                </a:lnTo>
                <a:lnTo>
                  <a:pt x="113750" y="241546"/>
                </a:lnTo>
                <a:lnTo>
                  <a:pt x="109003" y="244851"/>
                </a:lnTo>
                <a:lnTo>
                  <a:pt x="104885" y="248006"/>
                </a:lnTo>
                <a:lnTo>
                  <a:pt x="101187" y="251062"/>
                </a:lnTo>
                <a:lnTo>
                  <a:pt x="96817" y="253099"/>
                </a:lnTo>
                <a:lnTo>
                  <a:pt x="91999" y="254458"/>
                </a:lnTo>
                <a:lnTo>
                  <a:pt x="86881" y="255363"/>
                </a:lnTo>
                <a:lnTo>
                  <a:pt x="81565" y="256919"/>
                </a:lnTo>
                <a:lnTo>
                  <a:pt x="76116" y="258909"/>
                </a:lnTo>
                <a:lnTo>
                  <a:pt x="70578" y="261188"/>
                </a:lnTo>
                <a:lnTo>
                  <a:pt x="65934" y="262708"/>
                </a:lnTo>
                <a:lnTo>
                  <a:pt x="61885" y="263721"/>
                </a:lnTo>
                <a:lnTo>
                  <a:pt x="58233" y="264396"/>
                </a:lnTo>
                <a:lnTo>
                  <a:pt x="53893" y="264846"/>
                </a:lnTo>
                <a:lnTo>
                  <a:pt x="49096" y="265146"/>
                </a:lnTo>
                <a:lnTo>
                  <a:pt x="43992" y="265347"/>
                </a:lnTo>
                <a:lnTo>
                  <a:pt x="39637" y="264527"/>
                </a:lnTo>
                <a:lnTo>
                  <a:pt x="35781" y="263029"/>
                </a:lnTo>
                <a:lnTo>
                  <a:pt x="28957" y="259776"/>
                </a:lnTo>
                <a:lnTo>
                  <a:pt x="22749" y="258331"/>
                </a:lnTo>
                <a:lnTo>
                  <a:pt x="16815" y="255148"/>
                </a:lnTo>
                <a:lnTo>
                  <a:pt x="11002" y="250559"/>
                </a:lnTo>
                <a:lnTo>
                  <a:pt x="5244" y="245344"/>
                </a:lnTo>
                <a:lnTo>
                  <a:pt x="3327" y="242620"/>
                </a:lnTo>
                <a:lnTo>
                  <a:pt x="1198" y="237053"/>
                </a:lnTo>
                <a:lnTo>
                  <a:pt x="252" y="231404"/>
                </a:lnTo>
                <a:lnTo>
                  <a:pt x="0" y="228564"/>
                </a:lnTo>
                <a:lnTo>
                  <a:pt x="784" y="225718"/>
                </a:lnTo>
                <a:lnTo>
                  <a:pt x="4195" y="220016"/>
                </a:lnTo>
                <a:lnTo>
                  <a:pt x="8887" y="211767"/>
                </a:lnTo>
                <a:lnTo>
                  <a:pt x="11470" y="206900"/>
                </a:lnTo>
                <a:lnTo>
                  <a:pt x="15099" y="202703"/>
                </a:lnTo>
                <a:lnTo>
                  <a:pt x="19422" y="198953"/>
                </a:lnTo>
                <a:lnTo>
                  <a:pt x="24210" y="195500"/>
                </a:lnTo>
                <a:lnTo>
                  <a:pt x="28354" y="192245"/>
                </a:lnTo>
                <a:lnTo>
                  <a:pt x="35499" y="186089"/>
                </a:lnTo>
                <a:lnTo>
                  <a:pt x="39689" y="183114"/>
                </a:lnTo>
                <a:lnTo>
                  <a:pt x="44388" y="180179"/>
                </a:lnTo>
                <a:lnTo>
                  <a:pt x="49427" y="177269"/>
                </a:lnTo>
                <a:lnTo>
                  <a:pt x="53737" y="175329"/>
                </a:lnTo>
                <a:lnTo>
                  <a:pt x="57564" y="174036"/>
                </a:lnTo>
                <a:lnTo>
                  <a:pt x="61067" y="173173"/>
                </a:lnTo>
                <a:lnTo>
                  <a:pt x="66261" y="172599"/>
                </a:lnTo>
                <a:lnTo>
                  <a:pt x="72580" y="172215"/>
                </a:lnTo>
                <a:lnTo>
                  <a:pt x="86270" y="171790"/>
                </a:lnTo>
                <a:lnTo>
                  <a:pt x="98704" y="171601"/>
                </a:lnTo>
                <a:lnTo>
                  <a:pt x="104686" y="172503"/>
                </a:lnTo>
                <a:lnTo>
                  <a:pt x="110580" y="174057"/>
                </a:lnTo>
                <a:lnTo>
                  <a:pt x="116414" y="176045"/>
                </a:lnTo>
                <a:lnTo>
                  <a:pt x="122208" y="178323"/>
                </a:lnTo>
                <a:lnTo>
                  <a:pt x="127976" y="180794"/>
                </a:lnTo>
                <a:lnTo>
                  <a:pt x="139465" y="186080"/>
                </a:lnTo>
                <a:lnTo>
                  <a:pt x="150921" y="191604"/>
                </a:lnTo>
                <a:lnTo>
                  <a:pt x="155691" y="194411"/>
                </a:lnTo>
                <a:lnTo>
                  <a:pt x="159823" y="197234"/>
                </a:lnTo>
                <a:lnTo>
                  <a:pt x="163530" y="200069"/>
                </a:lnTo>
                <a:lnTo>
                  <a:pt x="167906" y="202912"/>
                </a:lnTo>
                <a:lnTo>
                  <a:pt x="172729" y="205759"/>
                </a:lnTo>
                <a:lnTo>
                  <a:pt x="177849" y="208610"/>
                </a:lnTo>
                <a:lnTo>
                  <a:pt x="182216" y="211463"/>
                </a:lnTo>
                <a:lnTo>
                  <a:pt x="186078" y="214318"/>
                </a:lnTo>
                <a:lnTo>
                  <a:pt x="192911" y="220029"/>
                </a:lnTo>
                <a:lnTo>
                  <a:pt x="199122" y="225743"/>
                </a:lnTo>
                <a:lnTo>
                  <a:pt x="207974" y="234314"/>
                </a:lnTo>
                <a:lnTo>
                  <a:pt x="209919" y="237172"/>
                </a:lnTo>
                <a:lnTo>
                  <a:pt x="212079" y="242887"/>
                </a:lnTo>
                <a:lnTo>
                  <a:pt x="213607" y="244792"/>
                </a:lnTo>
                <a:lnTo>
                  <a:pt x="215579" y="246062"/>
                </a:lnTo>
                <a:lnTo>
                  <a:pt x="217846" y="246908"/>
                </a:lnTo>
                <a:lnTo>
                  <a:pt x="219358" y="248425"/>
                </a:lnTo>
                <a:lnTo>
                  <a:pt x="220364" y="250389"/>
                </a:lnTo>
                <a:lnTo>
                  <a:pt x="221036" y="252651"/>
                </a:lnTo>
                <a:lnTo>
                  <a:pt x="222436" y="254158"/>
                </a:lnTo>
                <a:lnTo>
                  <a:pt x="224323" y="255164"/>
                </a:lnTo>
                <a:lnTo>
                  <a:pt x="230952" y="257174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582"/>
          <p:cNvSpPr/>
          <p:nvPr/>
        </p:nvSpPr>
        <p:spPr>
          <a:xfrm>
            <a:off x="6852318" y="2820383"/>
            <a:ext cx="197122" cy="221515"/>
          </a:xfrm>
          <a:custGeom>
            <a:avLst/>
            <a:gdLst/>
            <a:ahLst/>
            <a:cxnLst/>
            <a:rect l="0" t="0" r="0" b="0"/>
            <a:pathLst>
              <a:path w="197122" h="221515">
                <a:moveTo>
                  <a:pt x="34257" y="8542"/>
                </a:moveTo>
                <a:lnTo>
                  <a:pt x="34257" y="0"/>
                </a:lnTo>
                <a:lnTo>
                  <a:pt x="29706" y="4529"/>
                </a:lnTo>
                <a:lnTo>
                  <a:pt x="28365" y="6819"/>
                </a:lnTo>
                <a:lnTo>
                  <a:pt x="26876" y="11904"/>
                </a:lnTo>
                <a:lnTo>
                  <a:pt x="23673" y="17338"/>
                </a:lnTo>
                <a:lnTo>
                  <a:pt x="21486" y="20121"/>
                </a:lnTo>
                <a:lnTo>
                  <a:pt x="20028" y="22929"/>
                </a:lnTo>
                <a:lnTo>
                  <a:pt x="18408" y="28588"/>
                </a:lnTo>
                <a:lnTo>
                  <a:pt x="17023" y="32384"/>
                </a:lnTo>
                <a:lnTo>
                  <a:pt x="15148" y="36819"/>
                </a:lnTo>
                <a:lnTo>
                  <a:pt x="12945" y="41680"/>
                </a:lnTo>
                <a:lnTo>
                  <a:pt x="11476" y="46827"/>
                </a:lnTo>
                <a:lnTo>
                  <a:pt x="10497" y="52162"/>
                </a:lnTo>
                <a:lnTo>
                  <a:pt x="9845" y="57625"/>
                </a:lnTo>
                <a:lnTo>
                  <a:pt x="8457" y="62219"/>
                </a:lnTo>
                <a:lnTo>
                  <a:pt x="6580" y="66234"/>
                </a:lnTo>
                <a:lnTo>
                  <a:pt x="4375" y="69863"/>
                </a:lnTo>
                <a:lnTo>
                  <a:pt x="2906" y="75140"/>
                </a:lnTo>
                <a:lnTo>
                  <a:pt x="1926" y="81516"/>
                </a:lnTo>
                <a:lnTo>
                  <a:pt x="1273" y="88624"/>
                </a:lnTo>
                <a:lnTo>
                  <a:pt x="838" y="94314"/>
                </a:lnTo>
                <a:lnTo>
                  <a:pt x="354" y="103178"/>
                </a:lnTo>
                <a:lnTo>
                  <a:pt x="138" y="112832"/>
                </a:lnTo>
                <a:lnTo>
                  <a:pt x="0" y="134552"/>
                </a:lnTo>
                <a:lnTo>
                  <a:pt x="941" y="140174"/>
                </a:lnTo>
                <a:lnTo>
                  <a:pt x="2522" y="145826"/>
                </a:lnTo>
                <a:lnTo>
                  <a:pt x="4527" y="151500"/>
                </a:lnTo>
                <a:lnTo>
                  <a:pt x="6817" y="156235"/>
                </a:lnTo>
                <a:lnTo>
                  <a:pt x="9296" y="160343"/>
                </a:lnTo>
                <a:lnTo>
                  <a:pt x="11901" y="164035"/>
                </a:lnTo>
                <a:lnTo>
                  <a:pt x="17336" y="170677"/>
                </a:lnTo>
                <a:lnTo>
                  <a:pt x="22926" y="176805"/>
                </a:lnTo>
                <a:lnTo>
                  <a:pt x="31429" y="185609"/>
                </a:lnTo>
                <a:lnTo>
                  <a:pt x="45691" y="199981"/>
                </a:lnTo>
                <a:lnTo>
                  <a:pt x="49499" y="202843"/>
                </a:lnTo>
                <a:lnTo>
                  <a:pt x="53944" y="205703"/>
                </a:lnTo>
                <a:lnTo>
                  <a:pt x="58812" y="208563"/>
                </a:lnTo>
                <a:lnTo>
                  <a:pt x="63009" y="210469"/>
                </a:lnTo>
                <a:lnTo>
                  <a:pt x="66760" y="211740"/>
                </a:lnTo>
                <a:lnTo>
                  <a:pt x="70213" y="212587"/>
                </a:lnTo>
                <a:lnTo>
                  <a:pt x="74420" y="214105"/>
                </a:lnTo>
                <a:lnTo>
                  <a:pt x="79130" y="216069"/>
                </a:lnTo>
                <a:lnTo>
                  <a:pt x="84174" y="218330"/>
                </a:lnTo>
                <a:lnTo>
                  <a:pt x="89443" y="219838"/>
                </a:lnTo>
                <a:lnTo>
                  <a:pt x="94860" y="220844"/>
                </a:lnTo>
                <a:lnTo>
                  <a:pt x="100376" y="221514"/>
                </a:lnTo>
                <a:lnTo>
                  <a:pt x="105959" y="221008"/>
                </a:lnTo>
                <a:lnTo>
                  <a:pt x="111586" y="219718"/>
                </a:lnTo>
                <a:lnTo>
                  <a:pt x="117242" y="217906"/>
                </a:lnTo>
                <a:lnTo>
                  <a:pt x="121965" y="216698"/>
                </a:lnTo>
                <a:lnTo>
                  <a:pt x="126066" y="215893"/>
                </a:lnTo>
                <a:lnTo>
                  <a:pt x="129753" y="215356"/>
                </a:lnTo>
                <a:lnTo>
                  <a:pt x="134116" y="214998"/>
                </a:lnTo>
                <a:lnTo>
                  <a:pt x="138929" y="214759"/>
                </a:lnTo>
                <a:lnTo>
                  <a:pt x="144044" y="214600"/>
                </a:lnTo>
                <a:lnTo>
                  <a:pt x="148405" y="213541"/>
                </a:lnTo>
                <a:lnTo>
                  <a:pt x="152266" y="211883"/>
                </a:lnTo>
                <a:lnTo>
                  <a:pt x="155792" y="209825"/>
                </a:lnTo>
                <a:lnTo>
                  <a:pt x="159095" y="207500"/>
                </a:lnTo>
                <a:lnTo>
                  <a:pt x="162250" y="204999"/>
                </a:lnTo>
                <a:lnTo>
                  <a:pt x="168295" y="199678"/>
                </a:lnTo>
                <a:lnTo>
                  <a:pt x="174156" y="194139"/>
                </a:lnTo>
                <a:lnTo>
                  <a:pt x="182812" y="185665"/>
                </a:lnTo>
                <a:lnTo>
                  <a:pt x="185681" y="181869"/>
                </a:lnTo>
                <a:lnTo>
                  <a:pt x="188546" y="177433"/>
                </a:lnTo>
                <a:lnTo>
                  <a:pt x="191408" y="172571"/>
                </a:lnTo>
                <a:lnTo>
                  <a:pt x="193317" y="167424"/>
                </a:lnTo>
                <a:lnTo>
                  <a:pt x="194589" y="162089"/>
                </a:lnTo>
                <a:lnTo>
                  <a:pt x="195437" y="156626"/>
                </a:lnTo>
                <a:lnTo>
                  <a:pt x="196002" y="152032"/>
                </a:lnTo>
                <a:lnTo>
                  <a:pt x="196380" y="148017"/>
                </a:lnTo>
                <a:lnTo>
                  <a:pt x="196631" y="144388"/>
                </a:lnTo>
                <a:lnTo>
                  <a:pt x="196799" y="140063"/>
                </a:lnTo>
                <a:lnTo>
                  <a:pt x="197035" y="124875"/>
                </a:lnTo>
                <a:lnTo>
                  <a:pt x="197121" y="101566"/>
                </a:lnTo>
                <a:lnTo>
                  <a:pt x="196173" y="97228"/>
                </a:lnTo>
                <a:lnTo>
                  <a:pt x="194589" y="92431"/>
                </a:lnTo>
                <a:lnTo>
                  <a:pt x="192579" y="87328"/>
                </a:lnTo>
                <a:lnTo>
                  <a:pt x="190287" y="82021"/>
                </a:lnTo>
                <a:lnTo>
                  <a:pt x="185202" y="71044"/>
                </a:lnTo>
                <a:lnTo>
                  <a:pt x="181558" y="66402"/>
                </a:lnTo>
                <a:lnTo>
                  <a:pt x="177226" y="62355"/>
                </a:lnTo>
                <a:lnTo>
                  <a:pt x="172432" y="58705"/>
                </a:lnTo>
                <a:lnTo>
                  <a:pt x="168283" y="55319"/>
                </a:lnTo>
                <a:lnTo>
                  <a:pt x="164566" y="52109"/>
                </a:lnTo>
                <a:lnTo>
                  <a:pt x="161133" y="49017"/>
                </a:lnTo>
                <a:lnTo>
                  <a:pt x="156941" y="46955"/>
                </a:lnTo>
                <a:lnTo>
                  <a:pt x="152242" y="45580"/>
                </a:lnTo>
                <a:lnTo>
                  <a:pt x="147203" y="44664"/>
                </a:lnTo>
                <a:lnTo>
                  <a:pt x="141940" y="43101"/>
                </a:lnTo>
                <a:lnTo>
                  <a:pt x="136525" y="41106"/>
                </a:lnTo>
                <a:lnTo>
                  <a:pt x="131011" y="38824"/>
                </a:lnTo>
                <a:lnTo>
                  <a:pt x="125429" y="37302"/>
                </a:lnTo>
                <a:lnTo>
                  <a:pt x="119804" y="36288"/>
                </a:lnTo>
                <a:lnTo>
                  <a:pt x="114148" y="35612"/>
                </a:lnTo>
                <a:lnTo>
                  <a:pt x="107520" y="35161"/>
                </a:lnTo>
                <a:lnTo>
                  <a:pt x="100244" y="34860"/>
                </a:lnTo>
                <a:lnTo>
                  <a:pt x="77136" y="34378"/>
                </a:lnTo>
                <a:lnTo>
                  <a:pt x="25684" y="34259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583"/>
          <p:cNvSpPr/>
          <p:nvPr/>
        </p:nvSpPr>
        <p:spPr>
          <a:xfrm>
            <a:off x="7152322" y="3000375"/>
            <a:ext cx="8573" cy="8573"/>
          </a:xfrm>
          <a:custGeom>
            <a:avLst/>
            <a:gdLst/>
            <a:ahLst/>
            <a:cxnLst/>
            <a:rect l="0" t="0" r="0" b="0"/>
            <a:pathLst>
              <a:path w="8573" h="8573">
                <a:moveTo>
                  <a:pt x="0" y="8572"/>
                </a:moveTo>
                <a:lnTo>
                  <a:pt x="0" y="1191"/>
                </a:lnTo>
                <a:lnTo>
                  <a:pt x="953" y="794"/>
                </a:lnTo>
                <a:lnTo>
                  <a:pt x="2540" y="529"/>
                </a:lnTo>
                <a:lnTo>
                  <a:pt x="8559" y="1"/>
                </a:lnTo>
                <a:lnTo>
                  <a:pt x="8572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584"/>
          <p:cNvSpPr/>
          <p:nvPr/>
        </p:nvSpPr>
        <p:spPr>
          <a:xfrm>
            <a:off x="7198818" y="2811896"/>
            <a:ext cx="219252" cy="214197"/>
          </a:xfrm>
          <a:custGeom>
            <a:avLst/>
            <a:gdLst/>
            <a:ahLst/>
            <a:cxnLst/>
            <a:rect l="0" t="0" r="0" b="0"/>
            <a:pathLst>
              <a:path w="219252" h="214197">
                <a:moveTo>
                  <a:pt x="4939" y="34174"/>
                </a:moveTo>
                <a:lnTo>
                  <a:pt x="388" y="29623"/>
                </a:lnTo>
                <a:lnTo>
                  <a:pt x="0" y="28282"/>
                </a:lnTo>
                <a:lnTo>
                  <a:pt x="694" y="27388"/>
                </a:lnTo>
                <a:lnTo>
                  <a:pt x="4101" y="25954"/>
                </a:lnTo>
                <a:lnTo>
                  <a:pt x="9242" y="21155"/>
                </a:lnTo>
                <a:lnTo>
                  <a:pt x="16797" y="13700"/>
                </a:lnTo>
                <a:lnTo>
                  <a:pt x="19512" y="11952"/>
                </a:lnTo>
                <a:lnTo>
                  <a:pt x="25068" y="10010"/>
                </a:lnTo>
                <a:lnTo>
                  <a:pt x="28836" y="8539"/>
                </a:lnTo>
                <a:lnTo>
                  <a:pt x="33253" y="6607"/>
                </a:lnTo>
                <a:lnTo>
                  <a:pt x="38103" y="4366"/>
                </a:lnTo>
                <a:lnTo>
                  <a:pt x="42288" y="2872"/>
                </a:lnTo>
                <a:lnTo>
                  <a:pt x="46031" y="1876"/>
                </a:lnTo>
                <a:lnTo>
                  <a:pt x="52730" y="769"/>
                </a:lnTo>
                <a:lnTo>
                  <a:pt x="58882" y="277"/>
                </a:lnTo>
                <a:lnTo>
                  <a:pt x="64791" y="59"/>
                </a:lnTo>
                <a:lnTo>
                  <a:pt x="67701" y="0"/>
                </a:lnTo>
                <a:lnTo>
                  <a:pt x="70593" y="914"/>
                </a:lnTo>
                <a:lnTo>
                  <a:pt x="76346" y="4469"/>
                </a:lnTo>
                <a:lnTo>
                  <a:pt x="80167" y="5798"/>
                </a:lnTo>
                <a:lnTo>
                  <a:pt x="84618" y="6684"/>
                </a:lnTo>
                <a:lnTo>
                  <a:pt x="89491" y="7275"/>
                </a:lnTo>
                <a:lnTo>
                  <a:pt x="92740" y="9573"/>
                </a:lnTo>
                <a:lnTo>
                  <a:pt x="94905" y="13011"/>
                </a:lnTo>
                <a:lnTo>
                  <a:pt x="96349" y="17208"/>
                </a:lnTo>
                <a:lnTo>
                  <a:pt x="98264" y="20958"/>
                </a:lnTo>
                <a:lnTo>
                  <a:pt x="100493" y="24411"/>
                </a:lnTo>
                <a:lnTo>
                  <a:pt x="105510" y="30787"/>
                </a:lnTo>
                <a:lnTo>
                  <a:pt x="110915" y="36796"/>
                </a:lnTo>
                <a:lnTo>
                  <a:pt x="112737" y="40684"/>
                </a:lnTo>
                <a:lnTo>
                  <a:pt x="113951" y="45182"/>
                </a:lnTo>
                <a:lnTo>
                  <a:pt x="114761" y="50085"/>
                </a:lnTo>
                <a:lnTo>
                  <a:pt x="115302" y="55258"/>
                </a:lnTo>
                <a:lnTo>
                  <a:pt x="115661" y="60613"/>
                </a:lnTo>
                <a:lnTo>
                  <a:pt x="115902" y="66087"/>
                </a:lnTo>
                <a:lnTo>
                  <a:pt x="115109" y="71642"/>
                </a:lnTo>
                <a:lnTo>
                  <a:pt x="113628" y="77250"/>
                </a:lnTo>
                <a:lnTo>
                  <a:pt x="111689" y="82893"/>
                </a:lnTo>
                <a:lnTo>
                  <a:pt x="109443" y="88561"/>
                </a:lnTo>
                <a:lnTo>
                  <a:pt x="106994" y="94244"/>
                </a:lnTo>
                <a:lnTo>
                  <a:pt x="104408" y="99938"/>
                </a:lnTo>
                <a:lnTo>
                  <a:pt x="101732" y="104687"/>
                </a:lnTo>
                <a:lnTo>
                  <a:pt x="98995" y="108805"/>
                </a:lnTo>
                <a:lnTo>
                  <a:pt x="96218" y="112503"/>
                </a:lnTo>
                <a:lnTo>
                  <a:pt x="93414" y="116873"/>
                </a:lnTo>
                <a:lnTo>
                  <a:pt x="90592" y="121692"/>
                </a:lnTo>
                <a:lnTo>
                  <a:pt x="87759" y="126809"/>
                </a:lnTo>
                <a:lnTo>
                  <a:pt x="82070" y="137575"/>
                </a:lnTo>
                <a:lnTo>
                  <a:pt x="79220" y="143113"/>
                </a:lnTo>
                <a:lnTo>
                  <a:pt x="76367" y="147757"/>
                </a:lnTo>
                <a:lnTo>
                  <a:pt x="73513" y="151806"/>
                </a:lnTo>
                <a:lnTo>
                  <a:pt x="70657" y="155458"/>
                </a:lnTo>
                <a:lnTo>
                  <a:pt x="64945" y="162055"/>
                </a:lnTo>
                <a:lnTo>
                  <a:pt x="62088" y="165148"/>
                </a:lnTo>
                <a:lnTo>
                  <a:pt x="60183" y="168162"/>
                </a:lnTo>
                <a:lnTo>
                  <a:pt x="58067" y="174052"/>
                </a:lnTo>
                <a:lnTo>
                  <a:pt x="57126" y="179844"/>
                </a:lnTo>
                <a:lnTo>
                  <a:pt x="56523" y="186773"/>
                </a:lnTo>
                <a:lnTo>
                  <a:pt x="56418" y="192524"/>
                </a:lnTo>
                <a:lnTo>
                  <a:pt x="57356" y="194986"/>
                </a:lnTo>
                <a:lnTo>
                  <a:pt x="60938" y="200261"/>
                </a:lnTo>
                <a:lnTo>
                  <a:pt x="63759" y="204035"/>
                </a:lnTo>
                <a:lnTo>
                  <a:pt x="65107" y="204564"/>
                </a:lnTo>
                <a:lnTo>
                  <a:pt x="69146" y="205153"/>
                </a:lnTo>
                <a:lnTo>
                  <a:pt x="70603" y="206262"/>
                </a:lnTo>
                <a:lnTo>
                  <a:pt x="71575" y="207954"/>
                </a:lnTo>
                <a:lnTo>
                  <a:pt x="72223" y="210035"/>
                </a:lnTo>
                <a:lnTo>
                  <a:pt x="73607" y="211422"/>
                </a:lnTo>
                <a:lnTo>
                  <a:pt x="75483" y="212347"/>
                </a:lnTo>
                <a:lnTo>
                  <a:pt x="77685" y="212963"/>
                </a:lnTo>
                <a:lnTo>
                  <a:pt x="81059" y="213374"/>
                </a:lnTo>
                <a:lnTo>
                  <a:pt x="85214" y="213648"/>
                </a:lnTo>
                <a:lnTo>
                  <a:pt x="93957" y="213953"/>
                </a:lnTo>
                <a:lnTo>
                  <a:pt x="105187" y="214124"/>
                </a:lnTo>
                <a:lnTo>
                  <a:pt x="219251" y="214196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585"/>
          <p:cNvSpPr/>
          <p:nvPr/>
        </p:nvSpPr>
        <p:spPr>
          <a:xfrm>
            <a:off x="7340917" y="2777490"/>
            <a:ext cx="264893" cy="334166"/>
          </a:xfrm>
          <a:custGeom>
            <a:avLst/>
            <a:gdLst/>
            <a:ahLst/>
            <a:cxnLst/>
            <a:rect l="0" t="0" r="0" b="0"/>
            <a:pathLst>
              <a:path w="264893" h="334166">
                <a:moveTo>
                  <a:pt x="197167" y="8572"/>
                </a:moveTo>
                <a:lnTo>
                  <a:pt x="197167" y="31"/>
                </a:lnTo>
                <a:lnTo>
                  <a:pt x="169387" y="0"/>
                </a:lnTo>
                <a:lnTo>
                  <a:pt x="166265" y="952"/>
                </a:lnTo>
                <a:lnTo>
                  <a:pt x="160256" y="4551"/>
                </a:lnTo>
                <a:lnTo>
                  <a:pt x="154409" y="6785"/>
                </a:lnTo>
                <a:lnTo>
                  <a:pt x="147684" y="7778"/>
                </a:lnTo>
                <a:lnTo>
                  <a:pt x="143223" y="8043"/>
                </a:lnTo>
                <a:lnTo>
                  <a:pt x="131478" y="8467"/>
                </a:lnTo>
                <a:lnTo>
                  <a:pt x="121460" y="8563"/>
                </a:lnTo>
                <a:lnTo>
                  <a:pt x="120979" y="9519"/>
                </a:lnTo>
                <a:lnTo>
                  <a:pt x="120443" y="13120"/>
                </a:lnTo>
                <a:lnTo>
                  <a:pt x="119348" y="14462"/>
                </a:lnTo>
                <a:lnTo>
                  <a:pt x="117666" y="15356"/>
                </a:lnTo>
                <a:lnTo>
                  <a:pt x="112672" y="16791"/>
                </a:lnTo>
                <a:lnTo>
                  <a:pt x="112262" y="17862"/>
                </a:lnTo>
                <a:lnTo>
                  <a:pt x="111807" y="21591"/>
                </a:lnTo>
                <a:lnTo>
                  <a:pt x="110732" y="23919"/>
                </a:lnTo>
                <a:lnTo>
                  <a:pt x="105623" y="31746"/>
                </a:lnTo>
                <a:lnTo>
                  <a:pt x="102734" y="40098"/>
                </a:lnTo>
                <a:lnTo>
                  <a:pt x="98682" y="45761"/>
                </a:lnTo>
                <a:lnTo>
                  <a:pt x="98173" y="49557"/>
                </a:lnTo>
                <a:lnTo>
                  <a:pt x="100148" y="58855"/>
                </a:lnTo>
                <a:lnTo>
                  <a:pt x="101660" y="66798"/>
                </a:lnTo>
                <a:lnTo>
                  <a:pt x="102063" y="70249"/>
                </a:lnTo>
                <a:lnTo>
                  <a:pt x="101380" y="73503"/>
                </a:lnTo>
                <a:lnTo>
                  <a:pt x="96819" y="82633"/>
                </a:lnTo>
                <a:lnTo>
                  <a:pt x="95419" y="88478"/>
                </a:lnTo>
                <a:lnTo>
                  <a:pt x="94795" y="96791"/>
                </a:lnTo>
                <a:lnTo>
                  <a:pt x="94519" y="105883"/>
                </a:lnTo>
                <a:lnTo>
                  <a:pt x="94317" y="119601"/>
                </a:lnTo>
                <a:lnTo>
                  <a:pt x="94306" y="123958"/>
                </a:lnTo>
                <a:lnTo>
                  <a:pt x="95256" y="125501"/>
                </a:lnTo>
                <a:lnTo>
                  <a:pt x="96842" y="126530"/>
                </a:lnTo>
                <a:lnTo>
                  <a:pt x="98851" y="127216"/>
                </a:lnTo>
                <a:lnTo>
                  <a:pt x="100190" y="128625"/>
                </a:lnTo>
                <a:lnTo>
                  <a:pt x="101084" y="130517"/>
                </a:lnTo>
                <a:lnTo>
                  <a:pt x="102765" y="136771"/>
                </a:lnTo>
                <a:lnTo>
                  <a:pt x="107390" y="132494"/>
                </a:lnTo>
                <a:lnTo>
                  <a:pt x="109694" y="131191"/>
                </a:lnTo>
                <a:lnTo>
                  <a:pt x="114793" y="129744"/>
                </a:lnTo>
                <a:lnTo>
                  <a:pt x="122774" y="126561"/>
                </a:lnTo>
                <a:lnTo>
                  <a:pt x="127569" y="124379"/>
                </a:lnTo>
                <a:lnTo>
                  <a:pt x="135438" y="121954"/>
                </a:lnTo>
                <a:lnTo>
                  <a:pt x="143062" y="119924"/>
                </a:lnTo>
                <a:lnTo>
                  <a:pt x="147762" y="118049"/>
                </a:lnTo>
                <a:lnTo>
                  <a:pt x="152801" y="115847"/>
                </a:lnTo>
                <a:lnTo>
                  <a:pt x="160939" y="113400"/>
                </a:lnTo>
                <a:lnTo>
                  <a:pt x="168684" y="112312"/>
                </a:lnTo>
                <a:lnTo>
                  <a:pt x="173416" y="112022"/>
                </a:lnTo>
                <a:lnTo>
                  <a:pt x="182802" y="111700"/>
                </a:lnTo>
                <a:lnTo>
                  <a:pt x="194392" y="111518"/>
                </a:lnTo>
                <a:lnTo>
                  <a:pt x="215864" y="111452"/>
                </a:lnTo>
                <a:lnTo>
                  <a:pt x="219157" y="112401"/>
                </a:lnTo>
                <a:lnTo>
                  <a:pt x="225356" y="115996"/>
                </a:lnTo>
                <a:lnTo>
                  <a:pt x="231286" y="120768"/>
                </a:lnTo>
                <a:lnTo>
                  <a:pt x="237097" y="126065"/>
                </a:lnTo>
                <a:lnTo>
                  <a:pt x="242854" y="131594"/>
                </a:lnTo>
                <a:lnTo>
                  <a:pt x="251128" y="137226"/>
                </a:lnTo>
                <a:lnTo>
                  <a:pt x="256000" y="140061"/>
                </a:lnTo>
                <a:lnTo>
                  <a:pt x="259250" y="143857"/>
                </a:lnTo>
                <a:lnTo>
                  <a:pt x="261416" y="148292"/>
                </a:lnTo>
                <a:lnTo>
                  <a:pt x="263823" y="158300"/>
                </a:lnTo>
                <a:lnTo>
                  <a:pt x="264464" y="163635"/>
                </a:lnTo>
                <a:lnTo>
                  <a:pt x="264892" y="169098"/>
                </a:lnTo>
                <a:lnTo>
                  <a:pt x="264224" y="175597"/>
                </a:lnTo>
                <a:lnTo>
                  <a:pt x="262828" y="182787"/>
                </a:lnTo>
                <a:lnTo>
                  <a:pt x="260943" y="190438"/>
                </a:lnTo>
                <a:lnTo>
                  <a:pt x="258735" y="197443"/>
                </a:lnTo>
                <a:lnTo>
                  <a:pt x="256310" y="204019"/>
                </a:lnTo>
                <a:lnTo>
                  <a:pt x="253741" y="210307"/>
                </a:lnTo>
                <a:lnTo>
                  <a:pt x="251076" y="216405"/>
                </a:lnTo>
                <a:lnTo>
                  <a:pt x="245574" y="228260"/>
                </a:lnTo>
                <a:lnTo>
                  <a:pt x="241821" y="235041"/>
                </a:lnTo>
                <a:lnTo>
                  <a:pt x="237415" y="242419"/>
                </a:lnTo>
                <a:lnTo>
                  <a:pt x="232571" y="250195"/>
                </a:lnTo>
                <a:lnTo>
                  <a:pt x="226486" y="257284"/>
                </a:lnTo>
                <a:lnTo>
                  <a:pt x="219571" y="263915"/>
                </a:lnTo>
                <a:lnTo>
                  <a:pt x="212102" y="270241"/>
                </a:lnTo>
                <a:lnTo>
                  <a:pt x="205220" y="276363"/>
                </a:lnTo>
                <a:lnTo>
                  <a:pt x="192492" y="288245"/>
                </a:lnTo>
                <a:lnTo>
                  <a:pt x="185477" y="294081"/>
                </a:lnTo>
                <a:lnTo>
                  <a:pt x="177944" y="299876"/>
                </a:lnTo>
                <a:lnTo>
                  <a:pt x="170064" y="305645"/>
                </a:lnTo>
                <a:lnTo>
                  <a:pt x="161954" y="310443"/>
                </a:lnTo>
                <a:lnTo>
                  <a:pt x="153689" y="314594"/>
                </a:lnTo>
                <a:lnTo>
                  <a:pt x="137839" y="321747"/>
                </a:lnTo>
                <a:lnTo>
                  <a:pt x="124445" y="328101"/>
                </a:lnTo>
                <a:lnTo>
                  <a:pt x="118205" y="330176"/>
                </a:lnTo>
                <a:lnTo>
                  <a:pt x="112142" y="331560"/>
                </a:lnTo>
                <a:lnTo>
                  <a:pt x="106194" y="332482"/>
                </a:lnTo>
                <a:lnTo>
                  <a:pt x="99371" y="333097"/>
                </a:lnTo>
                <a:lnTo>
                  <a:pt x="91964" y="333507"/>
                </a:lnTo>
                <a:lnTo>
                  <a:pt x="72969" y="334084"/>
                </a:lnTo>
                <a:lnTo>
                  <a:pt x="68648" y="334165"/>
                </a:lnTo>
                <a:lnTo>
                  <a:pt x="63863" y="333267"/>
                </a:lnTo>
                <a:lnTo>
                  <a:pt x="58768" y="331715"/>
                </a:lnTo>
                <a:lnTo>
                  <a:pt x="53466" y="329728"/>
                </a:lnTo>
                <a:lnTo>
                  <a:pt x="48027" y="328404"/>
                </a:lnTo>
                <a:lnTo>
                  <a:pt x="42495" y="327521"/>
                </a:lnTo>
                <a:lnTo>
                  <a:pt x="36903" y="326932"/>
                </a:lnTo>
                <a:lnTo>
                  <a:pt x="32222" y="326540"/>
                </a:lnTo>
                <a:lnTo>
                  <a:pt x="24481" y="326103"/>
                </a:lnTo>
                <a:lnTo>
                  <a:pt x="17866" y="325910"/>
                </a:lnTo>
                <a:lnTo>
                  <a:pt x="0" y="32575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586"/>
          <p:cNvSpPr/>
          <p:nvPr/>
        </p:nvSpPr>
        <p:spPr>
          <a:xfrm>
            <a:off x="5043487" y="3326129"/>
            <a:ext cx="222886" cy="236292"/>
          </a:xfrm>
          <a:custGeom>
            <a:avLst/>
            <a:gdLst/>
            <a:ahLst/>
            <a:cxnLst/>
            <a:rect l="0" t="0" r="0" b="0"/>
            <a:pathLst>
              <a:path w="222886" h="236292">
                <a:moveTo>
                  <a:pt x="0" y="8573"/>
                </a:moveTo>
                <a:lnTo>
                  <a:pt x="8542" y="8573"/>
                </a:lnTo>
                <a:lnTo>
                  <a:pt x="13114" y="13124"/>
                </a:lnTo>
                <a:lnTo>
                  <a:pt x="14458" y="15417"/>
                </a:lnTo>
                <a:lnTo>
                  <a:pt x="15951" y="20505"/>
                </a:lnTo>
                <a:lnTo>
                  <a:pt x="19154" y="25941"/>
                </a:lnTo>
                <a:lnTo>
                  <a:pt x="23753" y="31532"/>
                </a:lnTo>
                <a:lnTo>
                  <a:pt x="28972" y="37192"/>
                </a:lnTo>
                <a:lnTo>
                  <a:pt x="31697" y="40987"/>
                </a:lnTo>
                <a:lnTo>
                  <a:pt x="34467" y="45423"/>
                </a:lnTo>
                <a:lnTo>
                  <a:pt x="37265" y="50285"/>
                </a:lnTo>
                <a:lnTo>
                  <a:pt x="39131" y="55431"/>
                </a:lnTo>
                <a:lnTo>
                  <a:pt x="40375" y="60766"/>
                </a:lnTo>
                <a:lnTo>
                  <a:pt x="41204" y="66229"/>
                </a:lnTo>
                <a:lnTo>
                  <a:pt x="42709" y="71775"/>
                </a:lnTo>
                <a:lnTo>
                  <a:pt x="44665" y="77378"/>
                </a:lnTo>
                <a:lnTo>
                  <a:pt x="46922" y="83018"/>
                </a:lnTo>
                <a:lnTo>
                  <a:pt x="50331" y="88683"/>
                </a:lnTo>
                <a:lnTo>
                  <a:pt x="54509" y="94365"/>
                </a:lnTo>
                <a:lnTo>
                  <a:pt x="59199" y="100057"/>
                </a:lnTo>
                <a:lnTo>
                  <a:pt x="63279" y="106710"/>
                </a:lnTo>
                <a:lnTo>
                  <a:pt x="66951" y="114003"/>
                </a:lnTo>
                <a:lnTo>
                  <a:pt x="73571" y="128773"/>
                </a:lnTo>
                <a:lnTo>
                  <a:pt x="79688" y="141688"/>
                </a:lnTo>
                <a:lnTo>
                  <a:pt x="81700" y="147799"/>
                </a:lnTo>
                <a:lnTo>
                  <a:pt x="83042" y="153777"/>
                </a:lnTo>
                <a:lnTo>
                  <a:pt x="83936" y="159669"/>
                </a:lnTo>
                <a:lnTo>
                  <a:pt x="85485" y="165501"/>
                </a:lnTo>
                <a:lnTo>
                  <a:pt x="87470" y="171294"/>
                </a:lnTo>
                <a:lnTo>
                  <a:pt x="89746" y="177061"/>
                </a:lnTo>
                <a:lnTo>
                  <a:pt x="92216" y="181859"/>
                </a:lnTo>
                <a:lnTo>
                  <a:pt x="94814" y="186009"/>
                </a:lnTo>
                <a:lnTo>
                  <a:pt x="97499" y="189729"/>
                </a:lnTo>
                <a:lnTo>
                  <a:pt x="99290" y="194113"/>
                </a:lnTo>
                <a:lnTo>
                  <a:pt x="100483" y="198942"/>
                </a:lnTo>
                <a:lnTo>
                  <a:pt x="101279" y="204065"/>
                </a:lnTo>
                <a:lnTo>
                  <a:pt x="102762" y="208434"/>
                </a:lnTo>
                <a:lnTo>
                  <a:pt x="104703" y="212299"/>
                </a:lnTo>
                <a:lnTo>
                  <a:pt x="109400" y="219133"/>
                </a:lnTo>
                <a:lnTo>
                  <a:pt x="114662" y="225345"/>
                </a:lnTo>
                <a:lnTo>
                  <a:pt x="119545" y="230922"/>
                </a:lnTo>
                <a:lnTo>
                  <a:pt x="119923" y="236291"/>
                </a:lnTo>
                <a:lnTo>
                  <a:pt x="120003" y="232283"/>
                </a:lnTo>
                <a:lnTo>
                  <a:pt x="120959" y="232008"/>
                </a:lnTo>
                <a:lnTo>
                  <a:pt x="124562" y="231703"/>
                </a:lnTo>
                <a:lnTo>
                  <a:pt x="125904" y="230669"/>
                </a:lnTo>
                <a:lnTo>
                  <a:pt x="126798" y="229027"/>
                </a:lnTo>
                <a:lnTo>
                  <a:pt x="127395" y="226980"/>
                </a:lnTo>
                <a:lnTo>
                  <a:pt x="128057" y="219625"/>
                </a:lnTo>
                <a:lnTo>
                  <a:pt x="128352" y="210959"/>
                </a:lnTo>
                <a:lnTo>
                  <a:pt x="128518" y="199773"/>
                </a:lnTo>
                <a:lnTo>
                  <a:pt x="128556" y="190071"/>
                </a:lnTo>
                <a:lnTo>
                  <a:pt x="129519" y="184817"/>
                </a:lnTo>
                <a:lnTo>
                  <a:pt x="131114" y="179409"/>
                </a:lnTo>
                <a:lnTo>
                  <a:pt x="135425" y="167368"/>
                </a:lnTo>
                <a:lnTo>
                  <a:pt x="140517" y="152491"/>
                </a:lnTo>
                <a:lnTo>
                  <a:pt x="143208" y="145476"/>
                </a:lnTo>
                <a:lnTo>
                  <a:pt x="145954" y="138894"/>
                </a:lnTo>
                <a:lnTo>
                  <a:pt x="148738" y="132602"/>
                </a:lnTo>
                <a:lnTo>
                  <a:pt x="151546" y="125549"/>
                </a:lnTo>
                <a:lnTo>
                  <a:pt x="157206" y="110092"/>
                </a:lnTo>
                <a:lnTo>
                  <a:pt x="160049" y="102922"/>
                </a:lnTo>
                <a:lnTo>
                  <a:pt x="162897" y="96238"/>
                </a:lnTo>
                <a:lnTo>
                  <a:pt x="168601" y="83730"/>
                </a:lnTo>
                <a:lnTo>
                  <a:pt x="174311" y="71821"/>
                </a:lnTo>
                <a:lnTo>
                  <a:pt x="178120" y="65979"/>
                </a:lnTo>
                <a:lnTo>
                  <a:pt x="182564" y="60179"/>
                </a:lnTo>
                <a:lnTo>
                  <a:pt x="187432" y="54407"/>
                </a:lnTo>
                <a:lnTo>
                  <a:pt x="191630" y="49606"/>
                </a:lnTo>
                <a:lnTo>
                  <a:pt x="198834" y="41733"/>
                </a:lnTo>
                <a:lnTo>
                  <a:pt x="202088" y="37347"/>
                </a:lnTo>
                <a:lnTo>
                  <a:pt x="205210" y="32518"/>
                </a:lnTo>
                <a:lnTo>
                  <a:pt x="208245" y="27394"/>
                </a:lnTo>
                <a:lnTo>
                  <a:pt x="210267" y="23025"/>
                </a:lnTo>
                <a:lnTo>
                  <a:pt x="211616" y="19160"/>
                </a:lnTo>
                <a:lnTo>
                  <a:pt x="212515" y="15631"/>
                </a:lnTo>
                <a:lnTo>
                  <a:pt x="216054" y="9170"/>
                </a:lnTo>
                <a:lnTo>
                  <a:pt x="222885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587"/>
          <p:cNvSpPr/>
          <p:nvPr/>
        </p:nvSpPr>
        <p:spPr>
          <a:xfrm>
            <a:off x="5326379" y="3343392"/>
            <a:ext cx="282894" cy="214149"/>
          </a:xfrm>
          <a:custGeom>
            <a:avLst/>
            <a:gdLst/>
            <a:ahLst/>
            <a:cxnLst/>
            <a:rect l="0" t="0" r="0" b="0"/>
            <a:pathLst>
              <a:path w="282894" h="214149">
                <a:moveTo>
                  <a:pt x="0" y="77035"/>
                </a:moveTo>
                <a:lnTo>
                  <a:pt x="14762" y="84416"/>
                </a:lnTo>
                <a:lnTo>
                  <a:pt x="18626" y="85078"/>
                </a:lnTo>
                <a:lnTo>
                  <a:pt x="26157" y="85451"/>
                </a:lnTo>
                <a:lnTo>
                  <a:pt x="28868" y="85503"/>
                </a:lnTo>
                <a:lnTo>
                  <a:pt x="36961" y="88101"/>
                </a:lnTo>
                <a:lnTo>
                  <a:pt x="41786" y="90127"/>
                </a:lnTo>
                <a:lnTo>
                  <a:pt x="49687" y="92379"/>
                </a:lnTo>
                <a:lnTo>
                  <a:pt x="57326" y="93380"/>
                </a:lnTo>
                <a:lnTo>
                  <a:pt x="62030" y="93647"/>
                </a:lnTo>
                <a:lnTo>
                  <a:pt x="72337" y="93943"/>
                </a:lnTo>
                <a:lnTo>
                  <a:pt x="109812" y="94171"/>
                </a:lnTo>
                <a:lnTo>
                  <a:pt x="116071" y="93221"/>
                </a:lnTo>
                <a:lnTo>
                  <a:pt x="123101" y="91636"/>
                </a:lnTo>
                <a:lnTo>
                  <a:pt x="130645" y="89627"/>
                </a:lnTo>
                <a:lnTo>
                  <a:pt x="136627" y="88287"/>
                </a:lnTo>
                <a:lnTo>
                  <a:pt x="141567" y="87394"/>
                </a:lnTo>
                <a:lnTo>
                  <a:pt x="145814" y="86799"/>
                </a:lnTo>
                <a:lnTo>
                  <a:pt x="153071" y="83597"/>
                </a:lnTo>
                <a:lnTo>
                  <a:pt x="160425" y="78999"/>
                </a:lnTo>
                <a:lnTo>
                  <a:pt x="165052" y="76439"/>
                </a:lnTo>
                <a:lnTo>
                  <a:pt x="170042" y="73780"/>
                </a:lnTo>
                <a:lnTo>
                  <a:pt x="178128" y="70826"/>
                </a:lnTo>
                <a:lnTo>
                  <a:pt x="181617" y="70038"/>
                </a:lnTo>
                <a:lnTo>
                  <a:pt x="188034" y="66623"/>
                </a:lnTo>
                <a:lnTo>
                  <a:pt x="194061" y="61930"/>
                </a:lnTo>
                <a:lnTo>
                  <a:pt x="199915" y="56669"/>
                </a:lnTo>
                <a:lnTo>
                  <a:pt x="205691" y="51156"/>
                </a:lnTo>
                <a:lnTo>
                  <a:pt x="217161" y="39856"/>
                </a:lnTo>
                <a:lnTo>
                  <a:pt x="219069" y="37009"/>
                </a:lnTo>
                <a:lnTo>
                  <a:pt x="221190" y="31305"/>
                </a:lnTo>
                <a:lnTo>
                  <a:pt x="222383" y="27291"/>
                </a:lnTo>
                <a:lnTo>
                  <a:pt x="221598" y="25775"/>
                </a:lnTo>
                <a:lnTo>
                  <a:pt x="215942" y="19090"/>
                </a:lnTo>
                <a:lnTo>
                  <a:pt x="210910" y="13817"/>
                </a:lnTo>
                <a:lnTo>
                  <a:pt x="207282" y="12029"/>
                </a:lnTo>
                <a:lnTo>
                  <a:pt x="202958" y="10838"/>
                </a:lnTo>
                <a:lnTo>
                  <a:pt x="198170" y="10044"/>
                </a:lnTo>
                <a:lnTo>
                  <a:pt x="194979" y="8562"/>
                </a:lnTo>
                <a:lnTo>
                  <a:pt x="192851" y="6621"/>
                </a:lnTo>
                <a:lnTo>
                  <a:pt x="191433" y="4375"/>
                </a:lnTo>
                <a:lnTo>
                  <a:pt x="188582" y="2878"/>
                </a:lnTo>
                <a:lnTo>
                  <a:pt x="180335" y="1214"/>
                </a:lnTo>
                <a:lnTo>
                  <a:pt x="174515" y="770"/>
                </a:lnTo>
                <a:lnTo>
                  <a:pt x="167779" y="474"/>
                </a:lnTo>
                <a:lnTo>
                  <a:pt x="145537" y="0"/>
                </a:lnTo>
                <a:lnTo>
                  <a:pt x="140840" y="913"/>
                </a:lnTo>
                <a:lnTo>
                  <a:pt x="135803" y="2475"/>
                </a:lnTo>
                <a:lnTo>
                  <a:pt x="130541" y="4468"/>
                </a:lnTo>
                <a:lnTo>
                  <a:pt x="125127" y="6750"/>
                </a:lnTo>
                <a:lnTo>
                  <a:pt x="119614" y="9223"/>
                </a:lnTo>
                <a:lnTo>
                  <a:pt x="114033" y="11825"/>
                </a:lnTo>
                <a:lnTo>
                  <a:pt x="108407" y="15464"/>
                </a:lnTo>
                <a:lnTo>
                  <a:pt x="102752" y="19795"/>
                </a:lnTo>
                <a:lnTo>
                  <a:pt x="97076" y="24588"/>
                </a:lnTo>
                <a:lnTo>
                  <a:pt x="91388" y="28735"/>
                </a:lnTo>
                <a:lnTo>
                  <a:pt x="85691" y="32453"/>
                </a:lnTo>
                <a:lnTo>
                  <a:pt x="79987" y="35883"/>
                </a:lnTo>
                <a:lnTo>
                  <a:pt x="75232" y="40075"/>
                </a:lnTo>
                <a:lnTo>
                  <a:pt x="71110" y="44775"/>
                </a:lnTo>
                <a:lnTo>
                  <a:pt x="67409" y="49814"/>
                </a:lnTo>
                <a:lnTo>
                  <a:pt x="63037" y="54125"/>
                </a:lnTo>
                <a:lnTo>
                  <a:pt x="58217" y="57952"/>
                </a:lnTo>
                <a:lnTo>
                  <a:pt x="53100" y="61455"/>
                </a:lnTo>
                <a:lnTo>
                  <a:pt x="50640" y="65696"/>
                </a:lnTo>
                <a:lnTo>
                  <a:pt x="49953" y="70428"/>
                </a:lnTo>
                <a:lnTo>
                  <a:pt x="50447" y="75488"/>
                </a:lnTo>
                <a:lnTo>
                  <a:pt x="50776" y="80766"/>
                </a:lnTo>
                <a:lnTo>
                  <a:pt x="51143" y="91711"/>
                </a:lnTo>
                <a:lnTo>
                  <a:pt x="50288" y="97296"/>
                </a:lnTo>
                <a:lnTo>
                  <a:pt x="48766" y="102925"/>
                </a:lnTo>
                <a:lnTo>
                  <a:pt x="46798" y="108582"/>
                </a:lnTo>
                <a:lnTo>
                  <a:pt x="46439" y="114259"/>
                </a:lnTo>
                <a:lnTo>
                  <a:pt x="47152" y="119949"/>
                </a:lnTo>
                <a:lnTo>
                  <a:pt x="48580" y="125647"/>
                </a:lnTo>
                <a:lnTo>
                  <a:pt x="49532" y="131350"/>
                </a:lnTo>
                <a:lnTo>
                  <a:pt x="50167" y="137058"/>
                </a:lnTo>
                <a:lnTo>
                  <a:pt x="50590" y="142768"/>
                </a:lnTo>
                <a:lnTo>
                  <a:pt x="51824" y="148479"/>
                </a:lnTo>
                <a:lnTo>
                  <a:pt x="53599" y="154192"/>
                </a:lnTo>
                <a:lnTo>
                  <a:pt x="55736" y="159906"/>
                </a:lnTo>
                <a:lnTo>
                  <a:pt x="59065" y="164667"/>
                </a:lnTo>
                <a:lnTo>
                  <a:pt x="63189" y="168794"/>
                </a:lnTo>
                <a:lnTo>
                  <a:pt x="67844" y="172498"/>
                </a:lnTo>
                <a:lnTo>
                  <a:pt x="72852" y="176872"/>
                </a:lnTo>
                <a:lnTo>
                  <a:pt x="78096" y="181693"/>
                </a:lnTo>
                <a:lnTo>
                  <a:pt x="92038" y="195040"/>
                </a:lnTo>
                <a:lnTo>
                  <a:pt x="105282" y="208083"/>
                </a:lnTo>
                <a:lnTo>
                  <a:pt x="109240" y="210120"/>
                </a:lnTo>
                <a:lnTo>
                  <a:pt x="113785" y="211479"/>
                </a:lnTo>
                <a:lnTo>
                  <a:pt x="118719" y="212384"/>
                </a:lnTo>
                <a:lnTo>
                  <a:pt x="123914" y="212988"/>
                </a:lnTo>
                <a:lnTo>
                  <a:pt x="129282" y="213390"/>
                </a:lnTo>
                <a:lnTo>
                  <a:pt x="139374" y="213837"/>
                </a:lnTo>
                <a:lnTo>
                  <a:pt x="147034" y="214036"/>
                </a:lnTo>
                <a:lnTo>
                  <a:pt x="161253" y="214148"/>
                </a:lnTo>
                <a:lnTo>
                  <a:pt x="166557" y="213211"/>
                </a:lnTo>
                <a:lnTo>
                  <a:pt x="171998" y="211634"/>
                </a:lnTo>
                <a:lnTo>
                  <a:pt x="177531" y="209630"/>
                </a:lnTo>
                <a:lnTo>
                  <a:pt x="186218" y="204864"/>
                </a:lnTo>
                <a:lnTo>
                  <a:pt x="189868" y="202259"/>
                </a:lnTo>
                <a:lnTo>
                  <a:pt x="208657" y="189492"/>
                </a:lnTo>
                <a:lnTo>
                  <a:pt x="215305" y="184391"/>
                </a:lnTo>
                <a:lnTo>
                  <a:pt x="221642" y="179086"/>
                </a:lnTo>
                <a:lnTo>
                  <a:pt x="227771" y="173644"/>
                </a:lnTo>
                <a:lnTo>
                  <a:pt x="239662" y="162517"/>
                </a:lnTo>
                <a:lnTo>
                  <a:pt x="267604" y="135106"/>
                </a:lnTo>
                <a:lnTo>
                  <a:pt x="282893" y="119898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588"/>
          <p:cNvSpPr/>
          <p:nvPr/>
        </p:nvSpPr>
        <p:spPr>
          <a:xfrm>
            <a:off x="5669279" y="3326129"/>
            <a:ext cx="188597" cy="213914"/>
          </a:xfrm>
          <a:custGeom>
            <a:avLst/>
            <a:gdLst/>
            <a:ahLst/>
            <a:cxnLst/>
            <a:rect l="0" t="0" r="0" b="0"/>
            <a:pathLst>
              <a:path w="188597" h="213914">
                <a:moveTo>
                  <a:pt x="0" y="0"/>
                </a:moveTo>
                <a:lnTo>
                  <a:pt x="0" y="7381"/>
                </a:lnTo>
                <a:lnTo>
                  <a:pt x="4551" y="12771"/>
                </a:lnTo>
                <a:lnTo>
                  <a:pt x="5892" y="15182"/>
                </a:lnTo>
                <a:lnTo>
                  <a:pt x="7382" y="20400"/>
                </a:lnTo>
                <a:lnTo>
                  <a:pt x="10584" y="25895"/>
                </a:lnTo>
                <a:lnTo>
                  <a:pt x="15182" y="32464"/>
                </a:lnTo>
                <a:lnTo>
                  <a:pt x="17742" y="36883"/>
                </a:lnTo>
                <a:lnTo>
                  <a:pt x="20400" y="41734"/>
                </a:lnTo>
                <a:lnTo>
                  <a:pt x="22173" y="46873"/>
                </a:lnTo>
                <a:lnTo>
                  <a:pt x="23354" y="52204"/>
                </a:lnTo>
                <a:lnTo>
                  <a:pt x="24143" y="57663"/>
                </a:lnTo>
                <a:lnTo>
                  <a:pt x="25620" y="64160"/>
                </a:lnTo>
                <a:lnTo>
                  <a:pt x="27558" y="71348"/>
                </a:lnTo>
                <a:lnTo>
                  <a:pt x="29802" y="78998"/>
                </a:lnTo>
                <a:lnTo>
                  <a:pt x="33203" y="86003"/>
                </a:lnTo>
                <a:lnTo>
                  <a:pt x="37376" y="92578"/>
                </a:lnTo>
                <a:lnTo>
                  <a:pt x="42063" y="98866"/>
                </a:lnTo>
                <a:lnTo>
                  <a:pt x="46139" y="105916"/>
                </a:lnTo>
                <a:lnTo>
                  <a:pt x="49810" y="113473"/>
                </a:lnTo>
                <a:lnTo>
                  <a:pt x="53209" y="121369"/>
                </a:lnTo>
                <a:lnTo>
                  <a:pt x="55475" y="129490"/>
                </a:lnTo>
                <a:lnTo>
                  <a:pt x="56986" y="137762"/>
                </a:lnTo>
                <a:lnTo>
                  <a:pt x="57993" y="146134"/>
                </a:lnTo>
                <a:lnTo>
                  <a:pt x="58665" y="152668"/>
                </a:lnTo>
                <a:lnTo>
                  <a:pt x="59113" y="157976"/>
                </a:lnTo>
                <a:lnTo>
                  <a:pt x="59411" y="162468"/>
                </a:lnTo>
                <a:lnTo>
                  <a:pt x="59610" y="167367"/>
                </a:lnTo>
                <a:lnTo>
                  <a:pt x="59890" y="182412"/>
                </a:lnTo>
                <a:lnTo>
                  <a:pt x="60008" y="213913"/>
                </a:lnTo>
                <a:lnTo>
                  <a:pt x="55458" y="209643"/>
                </a:lnTo>
                <a:lnTo>
                  <a:pt x="54116" y="207390"/>
                </a:lnTo>
                <a:lnTo>
                  <a:pt x="52627" y="202346"/>
                </a:lnTo>
                <a:lnTo>
                  <a:pt x="51965" y="196929"/>
                </a:lnTo>
                <a:lnTo>
                  <a:pt x="51671" y="190395"/>
                </a:lnTo>
                <a:lnTo>
                  <a:pt x="51482" y="170677"/>
                </a:lnTo>
                <a:lnTo>
                  <a:pt x="51445" y="143887"/>
                </a:lnTo>
                <a:lnTo>
                  <a:pt x="52394" y="136882"/>
                </a:lnTo>
                <a:lnTo>
                  <a:pt x="53980" y="130308"/>
                </a:lnTo>
                <a:lnTo>
                  <a:pt x="55989" y="124019"/>
                </a:lnTo>
                <a:lnTo>
                  <a:pt x="57329" y="117922"/>
                </a:lnTo>
                <a:lnTo>
                  <a:pt x="58222" y="111953"/>
                </a:lnTo>
                <a:lnTo>
                  <a:pt x="58818" y="106068"/>
                </a:lnTo>
                <a:lnTo>
                  <a:pt x="60167" y="100240"/>
                </a:lnTo>
                <a:lnTo>
                  <a:pt x="62019" y="94449"/>
                </a:lnTo>
                <a:lnTo>
                  <a:pt x="64206" y="88684"/>
                </a:lnTo>
                <a:lnTo>
                  <a:pt x="67569" y="82935"/>
                </a:lnTo>
                <a:lnTo>
                  <a:pt x="71717" y="77198"/>
                </a:lnTo>
                <a:lnTo>
                  <a:pt x="76386" y="71468"/>
                </a:lnTo>
                <a:lnTo>
                  <a:pt x="81404" y="65743"/>
                </a:lnTo>
                <a:lnTo>
                  <a:pt x="86655" y="60022"/>
                </a:lnTo>
                <a:lnTo>
                  <a:pt x="100606" y="45407"/>
                </a:lnTo>
                <a:lnTo>
                  <a:pt x="104218" y="41701"/>
                </a:lnTo>
                <a:lnTo>
                  <a:pt x="108532" y="38279"/>
                </a:lnTo>
                <a:lnTo>
                  <a:pt x="113312" y="35044"/>
                </a:lnTo>
                <a:lnTo>
                  <a:pt x="118404" y="31936"/>
                </a:lnTo>
                <a:lnTo>
                  <a:pt x="123704" y="28911"/>
                </a:lnTo>
                <a:lnTo>
                  <a:pt x="134672" y="23009"/>
                </a:lnTo>
                <a:lnTo>
                  <a:pt x="140264" y="21055"/>
                </a:lnTo>
                <a:lnTo>
                  <a:pt x="145897" y="19752"/>
                </a:lnTo>
                <a:lnTo>
                  <a:pt x="151557" y="18883"/>
                </a:lnTo>
                <a:lnTo>
                  <a:pt x="158188" y="18304"/>
                </a:lnTo>
                <a:lnTo>
                  <a:pt x="165467" y="17918"/>
                </a:lnTo>
                <a:lnTo>
                  <a:pt x="188596" y="17146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589"/>
          <p:cNvSpPr/>
          <p:nvPr/>
        </p:nvSpPr>
        <p:spPr>
          <a:xfrm>
            <a:off x="5960745" y="3240405"/>
            <a:ext cx="68581" cy="317183"/>
          </a:xfrm>
          <a:custGeom>
            <a:avLst/>
            <a:gdLst/>
            <a:ahLst/>
            <a:cxnLst/>
            <a:rect l="0" t="0" r="0" b="0"/>
            <a:pathLst>
              <a:path w="68581" h="317183">
                <a:moveTo>
                  <a:pt x="0" y="0"/>
                </a:moveTo>
                <a:lnTo>
                  <a:pt x="0" y="111951"/>
                </a:lnTo>
                <a:lnTo>
                  <a:pt x="952" y="120354"/>
                </a:lnTo>
                <a:lnTo>
                  <a:pt x="2540" y="128813"/>
                </a:lnTo>
                <a:lnTo>
                  <a:pt x="4550" y="137310"/>
                </a:lnTo>
                <a:lnTo>
                  <a:pt x="6843" y="145832"/>
                </a:lnTo>
                <a:lnTo>
                  <a:pt x="11931" y="162922"/>
                </a:lnTo>
                <a:lnTo>
                  <a:pt x="15574" y="170527"/>
                </a:lnTo>
                <a:lnTo>
                  <a:pt x="19908" y="177502"/>
                </a:lnTo>
                <a:lnTo>
                  <a:pt x="24702" y="184057"/>
                </a:lnTo>
                <a:lnTo>
                  <a:pt x="28850" y="191285"/>
                </a:lnTo>
                <a:lnTo>
                  <a:pt x="32568" y="198961"/>
                </a:lnTo>
                <a:lnTo>
                  <a:pt x="35999" y="206935"/>
                </a:lnTo>
                <a:lnTo>
                  <a:pt x="42352" y="220876"/>
                </a:lnTo>
                <a:lnTo>
                  <a:pt x="45380" y="227260"/>
                </a:lnTo>
                <a:lnTo>
                  <a:pt x="47398" y="233422"/>
                </a:lnTo>
                <a:lnTo>
                  <a:pt x="48744" y="239434"/>
                </a:lnTo>
                <a:lnTo>
                  <a:pt x="49640" y="245348"/>
                </a:lnTo>
                <a:lnTo>
                  <a:pt x="51191" y="251195"/>
                </a:lnTo>
                <a:lnTo>
                  <a:pt x="53177" y="256998"/>
                </a:lnTo>
                <a:lnTo>
                  <a:pt x="55454" y="262772"/>
                </a:lnTo>
                <a:lnTo>
                  <a:pt x="56972" y="268526"/>
                </a:lnTo>
                <a:lnTo>
                  <a:pt x="57984" y="274268"/>
                </a:lnTo>
                <a:lnTo>
                  <a:pt x="58658" y="280000"/>
                </a:lnTo>
                <a:lnTo>
                  <a:pt x="59407" y="288909"/>
                </a:lnTo>
                <a:lnTo>
                  <a:pt x="59607" y="292618"/>
                </a:lnTo>
                <a:lnTo>
                  <a:pt x="60693" y="296044"/>
                </a:lnTo>
                <a:lnTo>
                  <a:pt x="62369" y="299280"/>
                </a:lnTo>
                <a:lnTo>
                  <a:pt x="67353" y="306767"/>
                </a:lnTo>
                <a:lnTo>
                  <a:pt x="68034" y="310331"/>
                </a:lnTo>
                <a:lnTo>
                  <a:pt x="68580" y="31718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590"/>
          <p:cNvSpPr/>
          <p:nvPr/>
        </p:nvSpPr>
        <p:spPr>
          <a:xfrm>
            <a:off x="5849302" y="3300923"/>
            <a:ext cx="437199" cy="213757"/>
          </a:xfrm>
          <a:custGeom>
            <a:avLst/>
            <a:gdLst/>
            <a:ahLst/>
            <a:cxnLst/>
            <a:rect l="0" t="0" r="0" b="0"/>
            <a:pathLst>
              <a:path w="437199" h="213757">
                <a:moveTo>
                  <a:pt x="0" y="136649"/>
                </a:moveTo>
                <a:lnTo>
                  <a:pt x="0" y="132098"/>
                </a:lnTo>
                <a:lnTo>
                  <a:pt x="953" y="130758"/>
                </a:lnTo>
                <a:lnTo>
                  <a:pt x="2540" y="129864"/>
                </a:lnTo>
                <a:lnTo>
                  <a:pt x="7381" y="128430"/>
                </a:lnTo>
                <a:lnTo>
                  <a:pt x="12770" y="128181"/>
                </a:lnTo>
                <a:lnTo>
                  <a:pt x="14228" y="127194"/>
                </a:lnTo>
                <a:lnTo>
                  <a:pt x="15201" y="125583"/>
                </a:lnTo>
                <a:lnTo>
                  <a:pt x="15849" y="123557"/>
                </a:lnTo>
                <a:lnTo>
                  <a:pt x="18186" y="122206"/>
                </a:lnTo>
                <a:lnTo>
                  <a:pt x="25863" y="120705"/>
                </a:lnTo>
                <a:lnTo>
                  <a:pt x="35625" y="120038"/>
                </a:lnTo>
                <a:lnTo>
                  <a:pt x="47265" y="118789"/>
                </a:lnTo>
                <a:lnTo>
                  <a:pt x="54370" y="117123"/>
                </a:lnTo>
                <a:lnTo>
                  <a:pt x="61965" y="115059"/>
                </a:lnTo>
                <a:lnTo>
                  <a:pt x="69885" y="113683"/>
                </a:lnTo>
                <a:lnTo>
                  <a:pt x="78023" y="112766"/>
                </a:lnTo>
                <a:lnTo>
                  <a:pt x="86305" y="112154"/>
                </a:lnTo>
                <a:lnTo>
                  <a:pt x="94684" y="111747"/>
                </a:lnTo>
                <a:lnTo>
                  <a:pt x="111614" y="111294"/>
                </a:lnTo>
                <a:lnTo>
                  <a:pt x="119177" y="110221"/>
                </a:lnTo>
                <a:lnTo>
                  <a:pt x="132660" y="106488"/>
                </a:lnTo>
                <a:lnTo>
                  <a:pt x="140828" y="105112"/>
                </a:lnTo>
                <a:lnTo>
                  <a:pt x="150082" y="104194"/>
                </a:lnTo>
                <a:lnTo>
                  <a:pt x="160062" y="103583"/>
                </a:lnTo>
                <a:lnTo>
                  <a:pt x="178771" y="102903"/>
                </a:lnTo>
                <a:lnTo>
                  <a:pt x="214065" y="102466"/>
                </a:lnTo>
                <a:lnTo>
                  <a:pt x="223673" y="101478"/>
                </a:lnTo>
                <a:lnTo>
                  <a:pt x="233888" y="99867"/>
                </a:lnTo>
                <a:lnTo>
                  <a:pt x="244508" y="97840"/>
                </a:lnTo>
                <a:lnTo>
                  <a:pt x="253492" y="96489"/>
                </a:lnTo>
                <a:lnTo>
                  <a:pt x="261387" y="95588"/>
                </a:lnTo>
                <a:lnTo>
                  <a:pt x="268556" y="94987"/>
                </a:lnTo>
                <a:lnTo>
                  <a:pt x="276193" y="94587"/>
                </a:lnTo>
                <a:lnTo>
                  <a:pt x="292297" y="94143"/>
                </a:lnTo>
                <a:lnTo>
                  <a:pt x="299640" y="93071"/>
                </a:lnTo>
                <a:lnTo>
                  <a:pt x="312878" y="89341"/>
                </a:lnTo>
                <a:lnTo>
                  <a:pt x="325112" y="87048"/>
                </a:lnTo>
                <a:lnTo>
                  <a:pt x="331042" y="86437"/>
                </a:lnTo>
                <a:lnTo>
                  <a:pt x="340170" y="83218"/>
                </a:lnTo>
                <a:lnTo>
                  <a:pt x="347401" y="78612"/>
                </a:lnTo>
                <a:lnTo>
                  <a:pt x="353791" y="73390"/>
                </a:lnTo>
                <a:lnTo>
                  <a:pt x="357781" y="71616"/>
                </a:lnTo>
                <a:lnTo>
                  <a:pt x="367294" y="69646"/>
                </a:lnTo>
                <a:lnTo>
                  <a:pt x="370593" y="68168"/>
                </a:lnTo>
                <a:lnTo>
                  <a:pt x="372792" y="66229"/>
                </a:lnTo>
                <a:lnTo>
                  <a:pt x="376188" y="61537"/>
                </a:lnTo>
                <a:lnTo>
                  <a:pt x="380872" y="56275"/>
                </a:lnTo>
                <a:lnTo>
                  <a:pt x="382502" y="53540"/>
                </a:lnTo>
                <a:lnTo>
                  <a:pt x="384314" y="47959"/>
                </a:lnTo>
                <a:lnTo>
                  <a:pt x="384797" y="44185"/>
                </a:lnTo>
                <a:lnTo>
                  <a:pt x="385119" y="39764"/>
                </a:lnTo>
                <a:lnTo>
                  <a:pt x="385476" y="30724"/>
                </a:lnTo>
                <a:lnTo>
                  <a:pt x="385636" y="23531"/>
                </a:lnTo>
                <a:lnTo>
                  <a:pt x="384726" y="20280"/>
                </a:lnTo>
                <a:lnTo>
                  <a:pt x="381174" y="14127"/>
                </a:lnTo>
                <a:lnTo>
                  <a:pt x="376421" y="8217"/>
                </a:lnTo>
                <a:lnTo>
                  <a:pt x="373820" y="5308"/>
                </a:lnTo>
                <a:lnTo>
                  <a:pt x="371133" y="3368"/>
                </a:lnTo>
                <a:lnTo>
                  <a:pt x="365608" y="1213"/>
                </a:lnTo>
                <a:lnTo>
                  <a:pt x="352592" y="0"/>
                </a:lnTo>
                <a:lnTo>
                  <a:pt x="342128" y="2256"/>
                </a:lnTo>
                <a:lnTo>
                  <a:pt x="331127" y="6434"/>
                </a:lnTo>
                <a:lnTo>
                  <a:pt x="319888" y="11466"/>
                </a:lnTo>
                <a:lnTo>
                  <a:pt x="302850" y="19654"/>
                </a:lnTo>
                <a:lnTo>
                  <a:pt x="298103" y="23410"/>
                </a:lnTo>
                <a:lnTo>
                  <a:pt x="293985" y="27819"/>
                </a:lnTo>
                <a:lnTo>
                  <a:pt x="290287" y="32663"/>
                </a:lnTo>
                <a:lnTo>
                  <a:pt x="285917" y="37798"/>
                </a:lnTo>
                <a:lnTo>
                  <a:pt x="281099" y="43125"/>
                </a:lnTo>
                <a:lnTo>
                  <a:pt x="275982" y="48583"/>
                </a:lnTo>
                <a:lnTo>
                  <a:pt x="271618" y="55078"/>
                </a:lnTo>
                <a:lnTo>
                  <a:pt x="267756" y="62266"/>
                </a:lnTo>
                <a:lnTo>
                  <a:pt x="260925" y="76920"/>
                </a:lnTo>
                <a:lnTo>
                  <a:pt x="254714" y="89783"/>
                </a:lnTo>
                <a:lnTo>
                  <a:pt x="252677" y="96833"/>
                </a:lnTo>
                <a:lnTo>
                  <a:pt x="251319" y="104390"/>
                </a:lnTo>
                <a:lnTo>
                  <a:pt x="250414" y="112285"/>
                </a:lnTo>
                <a:lnTo>
                  <a:pt x="249810" y="120407"/>
                </a:lnTo>
                <a:lnTo>
                  <a:pt x="249408" y="128678"/>
                </a:lnTo>
                <a:lnTo>
                  <a:pt x="249139" y="137050"/>
                </a:lnTo>
                <a:lnTo>
                  <a:pt x="248008" y="144536"/>
                </a:lnTo>
                <a:lnTo>
                  <a:pt x="246301" y="151432"/>
                </a:lnTo>
                <a:lnTo>
                  <a:pt x="244211" y="157935"/>
                </a:lnTo>
                <a:lnTo>
                  <a:pt x="243770" y="164175"/>
                </a:lnTo>
                <a:lnTo>
                  <a:pt x="244428" y="170239"/>
                </a:lnTo>
                <a:lnTo>
                  <a:pt x="245820" y="176188"/>
                </a:lnTo>
                <a:lnTo>
                  <a:pt x="246747" y="181105"/>
                </a:lnTo>
                <a:lnTo>
                  <a:pt x="247366" y="185337"/>
                </a:lnTo>
                <a:lnTo>
                  <a:pt x="247778" y="189110"/>
                </a:lnTo>
                <a:lnTo>
                  <a:pt x="249958" y="192578"/>
                </a:lnTo>
                <a:lnTo>
                  <a:pt x="257460" y="198971"/>
                </a:lnTo>
                <a:lnTo>
                  <a:pt x="264604" y="204988"/>
                </a:lnTo>
                <a:lnTo>
                  <a:pt x="267843" y="207926"/>
                </a:lnTo>
                <a:lnTo>
                  <a:pt x="271907" y="209884"/>
                </a:lnTo>
                <a:lnTo>
                  <a:pt x="281503" y="212061"/>
                </a:lnTo>
                <a:lnTo>
                  <a:pt x="293064" y="213286"/>
                </a:lnTo>
                <a:lnTo>
                  <a:pt x="302019" y="213572"/>
                </a:lnTo>
                <a:lnTo>
                  <a:pt x="323289" y="213756"/>
                </a:lnTo>
                <a:lnTo>
                  <a:pt x="334502" y="211242"/>
                </a:lnTo>
                <a:lnTo>
                  <a:pt x="347740" y="206949"/>
                </a:lnTo>
                <a:lnTo>
                  <a:pt x="366324" y="201866"/>
                </a:lnTo>
                <a:lnTo>
                  <a:pt x="374708" y="200129"/>
                </a:lnTo>
                <a:lnTo>
                  <a:pt x="382203" y="198972"/>
                </a:lnTo>
                <a:lnTo>
                  <a:pt x="389105" y="198200"/>
                </a:lnTo>
                <a:lnTo>
                  <a:pt x="396563" y="196733"/>
                </a:lnTo>
                <a:lnTo>
                  <a:pt x="404393" y="194803"/>
                </a:lnTo>
                <a:lnTo>
                  <a:pt x="412470" y="192563"/>
                </a:lnTo>
                <a:lnTo>
                  <a:pt x="423985" y="190075"/>
                </a:lnTo>
                <a:lnTo>
                  <a:pt x="437198" y="188084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591"/>
          <p:cNvSpPr/>
          <p:nvPr/>
        </p:nvSpPr>
        <p:spPr>
          <a:xfrm>
            <a:off x="6389400" y="3291840"/>
            <a:ext cx="222856" cy="248603"/>
          </a:xfrm>
          <a:custGeom>
            <a:avLst/>
            <a:gdLst/>
            <a:ahLst/>
            <a:cxnLst/>
            <a:rect l="0" t="0" r="0" b="0"/>
            <a:pathLst>
              <a:path w="222856" h="248603">
                <a:moveTo>
                  <a:pt x="8542" y="0"/>
                </a:moveTo>
                <a:lnTo>
                  <a:pt x="323" y="0"/>
                </a:lnTo>
                <a:lnTo>
                  <a:pt x="0" y="7381"/>
                </a:lnTo>
                <a:lnTo>
                  <a:pt x="4529" y="12770"/>
                </a:lnTo>
                <a:lnTo>
                  <a:pt x="9298" y="17740"/>
                </a:lnTo>
                <a:lnTo>
                  <a:pt x="14593" y="24077"/>
                </a:lnTo>
                <a:lnTo>
                  <a:pt x="17339" y="28434"/>
                </a:lnTo>
                <a:lnTo>
                  <a:pt x="20121" y="33243"/>
                </a:lnTo>
                <a:lnTo>
                  <a:pt x="25753" y="43667"/>
                </a:lnTo>
                <a:lnTo>
                  <a:pt x="28589" y="49114"/>
                </a:lnTo>
                <a:lnTo>
                  <a:pt x="31432" y="53697"/>
                </a:lnTo>
                <a:lnTo>
                  <a:pt x="37130" y="61330"/>
                </a:lnTo>
                <a:lnTo>
                  <a:pt x="40936" y="65651"/>
                </a:lnTo>
                <a:lnTo>
                  <a:pt x="45378" y="70438"/>
                </a:lnTo>
                <a:lnTo>
                  <a:pt x="50244" y="75533"/>
                </a:lnTo>
                <a:lnTo>
                  <a:pt x="55394" y="81788"/>
                </a:lnTo>
                <a:lnTo>
                  <a:pt x="60731" y="88815"/>
                </a:lnTo>
                <a:lnTo>
                  <a:pt x="66195" y="96357"/>
                </a:lnTo>
                <a:lnTo>
                  <a:pt x="71742" y="103291"/>
                </a:lnTo>
                <a:lnTo>
                  <a:pt x="77345" y="109818"/>
                </a:lnTo>
                <a:lnTo>
                  <a:pt x="82986" y="116074"/>
                </a:lnTo>
                <a:lnTo>
                  <a:pt x="90556" y="122150"/>
                </a:lnTo>
                <a:lnTo>
                  <a:pt x="99414" y="128106"/>
                </a:lnTo>
                <a:lnTo>
                  <a:pt x="109128" y="133981"/>
                </a:lnTo>
                <a:lnTo>
                  <a:pt x="117509" y="139803"/>
                </a:lnTo>
                <a:lnTo>
                  <a:pt x="125002" y="145590"/>
                </a:lnTo>
                <a:lnTo>
                  <a:pt x="131902" y="151352"/>
                </a:lnTo>
                <a:lnTo>
                  <a:pt x="138407" y="156146"/>
                </a:lnTo>
                <a:lnTo>
                  <a:pt x="144649" y="160295"/>
                </a:lnTo>
                <a:lnTo>
                  <a:pt x="150715" y="164013"/>
                </a:lnTo>
                <a:lnTo>
                  <a:pt x="155712" y="168397"/>
                </a:lnTo>
                <a:lnTo>
                  <a:pt x="159995" y="173225"/>
                </a:lnTo>
                <a:lnTo>
                  <a:pt x="163803" y="178348"/>
                </a:lnTo>
                <a:lnTo>
                  <a:pt x="167295" y="182716"/>
                </a:lnTo>
                <a:lnTo>
                  <a:pt x="173714" y="190109"/>
                </a:lnTo>
                <a:lnTo>
                  <a:pt x="179742" y="196570"/>
                </a:lnTo>
                <a:lnTo>
                  <a:pt x="185596" y="203569"/>
                </a:lnTo>
                <a:lnTo>
                  <a:pt x="188491" y="208103"/>
                </a:lnTo>
                <a:lnTo>
                  <a:pt x="191373" y="213030"/>
                </a:lnTo>
                <a:lnTo>
                  <a:pt x="194246" y="217267"/>
                </a:lnTo>
                <a:lnTo>
                  <a:pt x="199980" y="224515"/>
                </a:lnTo>
                <a:lnTo>
                  <a:pt x="203163" y="230912"/>
                </a:lnTo>
                <a:lnTo>
                  <a:pt x="204013" y="233951"/>
                </a:lnTo>
                <a:lnTo>
                  <a:pt x="205530" y="235977"/>
                </a:lnTo>
                <a:lnTo>
                  <a:pt x="207495" y="237328"/>
                </a:lnTo>
                <a:lnTo>
                  <a:pt x="209757" y="238229"/>
                </a:lnTo>
                <a:lnTo>
                  <a:pt x="214811" y="241769"/>
                </a:lnTo>
                <a:lnTo>
                  <a:pt x="222855" y="24860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592"/>
          <p:cNvSpPr/>
          <p:nvPr/>
        </p:nvSpPr>
        <p:spPr>
          <a:xfrm>
            <a:off x="6329362" y="3300412"/>
            <a:ext cx="231458" cy="231459"/>
          </a:xfrm>
          <a:custGeom>
            <a:avLst/>
            <a:gdLst/>
            <a:ahLst/>
            <a:cxnLst/>
            <a:rect l="0" t="0" r="0" b="0"/>
            <a:pathLst>
              <a:path w="231458" h="231459">
                <a:moveTo>
                  <a:pt x="231457" y="0"/>
                </a:moveTo>
                <a:lnTo>
                  <a:pt x="218687" y="0"/>
                </a:lnTo>
                <a:lnTo>
                  <a:pt x="217229" y="953"/>
                </a:lnTo>
                <a:lnTo>
                  <a:pt x="216257" y="2540"/>
                </a:lnTo>
                <a:lnTo>
                  <a:pt x="215609" y="4551"/>
                </a:lnTo>
                <a:lnTo>
                  <a:pt x="213271" y="7797"/>
                </a:lnTo>
                <a:lnTo>
                  <a:pt x="209809" y="11865"/>
                </a:lnTo>
                <a:lnTo>
                  <a:pt x="205595" y="16483"/>
                </a:lnTo>
                <a:lnTo>
                  <a:pt x="195833" y="26693"/>
                </a:lnTo>
                <a:lnTo>
                  <a:pt x="190563" y="32083"/>
                </a:lnTo>
                <a:lnTo>
                  <a:pt x="186097" y="37581"/>
                </a:lnTo>
                <a:lnTo>
                  <a:pt x="182167" y="43152"/>
                </a:lnTo>
                <a:lnTo>
                  <a:pt x="178595" y="48770"/>
                </a:lnTo>
                <a:lnTo>
                  <a:pt x="173355" y="54421"/>
                </a:lnTo>
                <a:lnTo>
                  <a:pt x="167006" y="60093"/>
                </a:lnTo>
                <a:lnTo>
                  <a:pt x="159915" y="65780"/>
                </a:lnTo>
                <a:lnTo>
                  <a:pt x="152330" y="72428"/>
                </a:lnTo>
                <a:lnTo>
                  <a:pt x="144416" y="79718"/>
                </a:lnTo>
                <a:lnTo>
                  <a:pt x="122165" y="101090"/>
                </a:lnTo>
                <a:lnTo>
                  <a:pt x="115734" y="107398"/>
                </a:lnTo>
                <a:lnTo>
                  <a:pt x="111446" y="113509"/>
                </a:lnTo>
                <a:lnTo>
                  <a:pt x="108587" y="119488"/>
                </a:lnTo>
                <a:lnTo>
                  <a:pt x="106682" y="125378"/>
                </a:lnTo>
                <a:lnTo>
                  <a:pt x="103506" y="132163"/>
                </a:lnTo>
                <a:lnTo>
                  <a:pt x="99484" y="139544"/>
                </a:lnTo>
                <a:lnTo>
                  <a:pt x="94898" y="147322"/>
                </a:lnTo>
                <a:lnTo>
                  <a:pt x="89935" y="154412"/>
                </a:lnTo>
                <a:lnTo>
                  <a:pt x="84722" y="161044"/>
                </a:lnTo>
                <a:lnTo>
                  <a:pt x="79341" y="167370"/>
                </a:lnTo>
                <a:lnTo>
                  <a:pt x="73849" y="173493"/>
                </a:lnTo>
                <a:lnTo>
                  <a:pt x="62667" y="185376"/>
                </a:lnTo>
                <a:lnTo>
                  <a:pt x="57018" y="190259"/>
                </a:lnTo>
                <a:lnTo>
                  <a:pt x="51347" y="194467"/>
                </a:lnTo>
                <a:lnTo>
                  <a:pt x="45661" y="198224"/>
                </a:lnTo>
                <a:lnTo>
                  <a:pt x="40919" y="201682"/>
                </a:lnTo>
                <a:lnTo>
                  <a:pt x="36804" y="204940"/>
                </a:lnTo>
                <a:lnTo>
                  <a:pt x="33108" y="208064"/>
                </a:lnTo>
                <a:lnTo>
                  <a:pt x="28740" y="211100"/>
                </a:lnTo>
                <a:lnTo>
                  <a:pt x="23922" y="214076"/>
                </a:lnTo>
                <a:lnTo>
                  <a:pt x="18806" y="217012"/>
                </a:lnTo>
                <a:lnTo>
                  <a:pt x="15395" y="219922"/>
                </a:lnTo>
                <a:lnTo>
                  <a:pt x="13121" y="222815"/>
                </a:lnTo>
                <a:lnTo>
                  <a:pt x="11605" y="225696"/>
                </a:lnTo>
                <a:lnTo>
                  <a:pt x="9641" y="227616"/>
                </a:lnTo>
                <a:lnTo>
                  <a:pt x="7380" y="228897"/>
                </a:lnTo>
                <a:lnTo>
                  <a:pt x="0" y="231458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593"/>
          <p:cNvSpPr/>
          <p:nvPr/>
        </p:nvSpPr>
        <p:spPr>
          <a:xfrm>
            <a:off x="6802190" y="3171856"/>
            <a:ext cx="238691" cy="454312"/>
          </a:xfrm>
          <a:custGeom>
            <a:avLst/>
            <a:gdLst/>
            <a:ahLst/>
            <a:cxnLst/>
            <a:rect l="0" t="0" r="0" b="0"/>
            <a:pathLst>
              <a:path w="238691" h="454312">
                <a:moveTo>
                  <a:pt x="221544" y="8541"/>
                </a:moveTo>
                <a:lnTo>
                  <a:pt x="214164" y="1160"/>
                </a:lnTo>
                <a:lnTo>
                  <a:pt x="210962" y="498"/>
                </a:lnTo>
                <a:lnTo>
                  <a:pt x="205696" y="73"/>
                </a:lnTo>
                <a:lnTo>
                  <a:pt x="195682" y="0"/>
                </a:lnTo>
                <a:lnTo>
                  <a:pt x="191920" y="942"/>
                </a:lnTo>
                <a:lnTo>
                  <a:pt x="185201" y="4529"/>
                </a:lnTo>
                <a:lnTo>
                  <a:pt x="179039" y="6758"/>
                </a:lnTo>
                <a:lnTo>
                  <a:pt x="173126" y="7748"/>
                </a:lnTo>
                <a:lnTo>
                  <a:pt x="167323" y="8189"/>
                </a:lnTo>
                <a:lnTo>
                  <a:pt x="164442" y="9259"/>
                </a:lnTo>
                <a:lnTo>
                  <a:pt x="158701" y="12988"/>
                </a:lnTo>
                <a:lnTo>
                  <a:pt x="152974" y="17820"/>
                </a:lnTo>
                <a:lnTo>
                  <a:pt x="146301" y="23142"/>
                </a:lnTo>
                <a:lnTo>
                  <a:pt x="141855" y="25895"/>
                </a:lnTo>
                <a:lnTo>
                  <a:pt x="136985" y="28683"/>
                </a:lnTo>
                <a:lnTo>
                  <a:pt x="132787" y="31494"/>
                </a:lnTo>
                <a:lnTo>
                  <a:pt x="125581" y="37158"/>
                </a:lnTo>
                <a:lnTo>
                  <a:pt x="121374" y="39049"/>
                </a:lnTo>
                <a:lnTo>
                  <a:pt x="116664" y="40309"/>
                </a:lnTo>
                <a:lnTo>
                  <a:pt x="111619" y="41150"/>
                </a:lnTo>
                <a:lnTo>
                  <a:pt x="107304" y="42663"/>
                </a:lnTo>
                <a:lnTo>
                  <a:pt x="99968" y="46884"/>
                </a:lnTo>
                <a:lnTo>
                  <a:pt x="93533" y="54475"/>
                </a:lnTo>
                <a:lnTo>
                  <a:pt x="90483" y="59166"/>
                </a:lnTo>
                <a:lnTo>
                  <a:pt x="86546" y="63246"/>
                </a:lnTo>
                <a:lnTo>
                  <a:pt x="82016" y="66919"/>
                </a:lnTo>
                <a:lnTo>
                  <a:pt x="77090" y="70319"/>
                </a:lnTo>
                <a:lnTo>
                  <a:pt x="72854" y="73539"/>
                </a:lnTo>
                <a:lnTo>
                  <a:pt x="65607" y="79657"/>
                </a:lnTo>
                <a:lnTo>
                  <a:pt x="59212" y="88090"/>
                </a:lnTo>
                <a:lnTo>
                  <a:pt x="53194" y="98189"/>
                </a:lnTo>
                <a:lnTo>
                  <a:pt x="47344" y="109027"/>
                </a:lnTo>
                <a:lnTo>
                  <a:pt x="41570" y="117654"/>
                </a:lnTo>
                <a:lnTo>
                  <a:pt x="35829" y="125616"/>
                </a:lnTo>
                <a:lnTo>
                  <a:pt x="30102" y="135504"/>
                </a:lnTo>
                <a:lnTo>
                  <a:pt x="24381" y="148789"/>
                </a:lnTo>
                <a:lnTo>
                  <a:pt x="18664" y="162314"/>
                </a:lnTo>
                <a:lnTo>
                  <a:pt x="12949" y="171500"/>
                </a:lnTo>
                <a:lnTo>
                  <a:pt x="9773" y="181297"/>
                </a:lnTo>
                <a:lnTo>
                  <a:pt x="7409" y="192001"/>
                </a:lnTo>
                <a:lnTo>
                  <a:pt x="3182" y="203109"/>
                </a:lnTo>
                <a:lnTo>
                  <a:pt x="670" y="214396"/>
                </a:lnTo>
                <a:lnTo>
                  <a:pt x="0" y="220073"/>
                </a:lnTo>
                <a:lnTo>
                  <a:pt x="1459" y="226714"/>
                </a:lnTo>
                <a:lnTo>
                  <a:pt x="4335" y="234000"/>
                </a:lnTo>
                <a:lnTo>
                  <a:pt x="8159" y="241715"/>
                </a:lnTo>
                <a:lnTo>
                  <a:pt x="12406" y="255366"/>
                </a:lnTo>
                <a:lnTo>
                  <a:pt x="14294" y="267784"/>
                </a:lnTo>
                <a:lnTo>
                  <a:pt x="15133" y="279653"/>
                </a:lnTo>
                <a:lnTo>
                  <a:pt x="15507" y="291277"/>
                </a:lnTo>
                <a:lnTo>
                  <a:pt x="15606" y="297045"/>
                </a:lnTo>
                <a:lnTo>
                  <a:pt x="18256" y="308532"/>
                </a:lnTo>
                <a:lnTo>
                  <a:pt x="21657" y="319035"/>
                </a:lnTo>
                <a:lnTo>
                  <a:pt x="24524" y="331256"/>
                </a:lnTo>
                <a:lnTo>
                  <a:pt x="28569" y="341200"/>
                </a:lnTo>
                <a:lnTo>
                  <a:pt x="33543" y="349429"/>
                </a:lnTo>
                <a:lnTo>
                  <a:pt x="38928" y="357215"/>
                </a:lnTo>
                <a:lnTo>
                  <a:pt x="44496" y="367025"/>
                </a:lnTo>
                <a:lnTo>
                  <a:pt x="48268" y="371355"/>
                </a:lnTo>
                <a:lnTo>
                  <a:pt x="52686" y="375195"/>
                </a:lnTo>
                <a:lnTo>
                  <a:pt x="57537" y="378707"/>
                </a:lnTo>
                <a:lnTo>
                  <a:pt x="62677" y="382001"/>
                </a:lnTo>
                <a:lnTo>
                  <a:pt x="68008" y="385149"/>
                </a:lnTo>
                <a:lnTo>
                  <a:pt x="73467" y="388201"/>
                </a:lnTo>
                <a:lnTo>
                  <a:pt x="78059" y="391188"/>
                </a:lnTo>
                <a:lnTo>
                  <a:pt x="82072" y="394131"/>
                </a:lnTo>
                <a:lnTo>
                  <a:pt x="85701" y="397046"/>
                </a:lnTo>
                <a:lnTo>
                  <a:pt x="90024" y="399942"/>
                </a:lnTo>
                <a:lnTo>
                  <a:pt x="94812" y="402825"/>
                </a:lnTo>
                <a:lnTo>
                  <a:pt x="99908" y="405700"/>
                </a:lnTo>
                <a:lnTo>
                  <a:pt x="110652" y="411434"/>
                </a:lnTo>
                <a:lnTo>
                  <a:pt x="116183" y="414296"/>
                </a:lnTo>
                <a:lnTo>
                  <a:pt x="121776" y="416204"/>
                </a:lnTo>
                <a:lnTo>
                  <a:pt x="127411" y="417477"/>
                </a:lnTo>
                <a:lnTo>
                  <a:pt x="133071" y="418325"/>
                </a:lnTo>
                <a:lnTo>
                  <a:pt x="138749" y="419842"/>
                </a:lnTo>
                <a:lnTo>
                  <a:pt x="144441" y="421807"/>
                </a:lnTo>
                <a:lnTo>
                  <a:pt x="150139" y="424069"/>
                </a:lnTo>
                <a:lnTo>
                  <a:pt x="155844" y="426530"/>
                </a:lnTo>
                <a:lnTo>
                  <a:pt x="167262" y="431804"/>
                </a:lnTo>
                <a:lnTo>
                  <a:pt x="172973" y="433591"/>
                </a:lnTo>
                <a:lnTo>
                  <a:pt x="178686" y="434783"/>
                </a:lnTo>
                <a:lnTo>
                  <a:pt x="184400" y="435577"/>
                </a:lnTo>
                <a:lnTo>
                  <a:pt x="189162" y="437059"/>
                </a:lnTo>
                <a:lnTo>
                  <a:pt x="193289" y="439000"/>
                </a:lnTo>
                <a:lnTo>
                  <a:pt x="200414" y="442744"/>
                </a:lnTo>
                <a:lnTo>
                  <a:pt x="206755" y="444408"/>
                </a:lnTo>
                <a:lnTo>
                  <a:pt x="212749" y="445147"/>
                </a:lnTo>
                <a:lnTo>
                  <a:pt x="215680" y="445344"/>
                </a:lnTo>
                <a:lnTo>
                  <a:pt x="217635" y="446428"/>
                </a:lnTo>
                <a:lnTo>
                  <a:pt x="218938" y="448103"/>
                </a:lnTo>
                <a:lnTo>
                  <a:pt x="219807" y="450173"/>
                </a:lnTo>
                <a:lnTo>
                  <a:pt x="221339" y="451552"/>
                </a:lnTo>
                <a:lnTo>
                  <a:pt x="223312" y="452471"/>
                </a:lnTo>
                <a:lnTo>
                  <a:pt x="228773" y="453948"/>
                </a:lnTo>
                <a:lnTo>
                  <a:pt x="235743" y="454239"/>
                </a:lnTo>
                <a:lnTo>
                  <a:pt x="238690" y="45431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594"/>
          <p:cNvSpPr/>
          <p:nvPr/>
        </p:nvSpPr>
        <p:spPr>
          <a:xfrm>
            <a:off x="6869430" y="3386137"/>
            <a:ext cx="274321" cy="17146"/>
          </a:xfrm>
          <a:custGeom>
            <a:avLst/>
            <a:gdLst/>
            <a:ahLst/>
            <a:cxnLst/>
            <a:rect l="0" t="0" r="0" b="0"/>
            <a:pathLst>
              <a:path w="274321" h="17146">
                <a:moveTo>
                  <a:pt x="0" y="0"/>
                </a:moveTo>
                <a:lnTo>
                  <a:pt x="0" y="4551"/>
                </a:lnTo>
                <a:lnTo>
                  <a:pt x="952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6844" y="7778"/>
                </a:lnTo>
                <a:lnTo>
                  <a:pt x="11931" y="8220"/>
                </a:lnTo>
                <a:lnTo>
                  <a:pt x="20151" y="8468"/>
                </a:lnTo>
                <a:lnTo>
                  <a:pt x="33170" y="8542"/>
                </a:lnTo>
                <a:lnTo>
                  <a:pt x="37353" y="9504"/>
                </a:lnTo>
                <a:lnTo>
                  <a:pt x="41094" y="11099"/>
                </a:lnTo>
                <a:lnTo>
                  <a:pt x="44541" y="13114"/>
                </a:lnTo>
                <a:lnTo>
                  <a:pt x="48744" y="14458"/>
                </a:lnTo>
                <a:lnTo>
                  <a:pt x="53451" y="15354"/>
                </a:lnTo>
                <a:lnTo>
                  <a:pt x="58494" y="15951"/>
                </a:lnTo>
                <a:lnTo>
                  <a:pt x="63760" y="16349"/>
                </a:lnTo>
                <a:lnTo>
                  <a:pt x="69177" y="16614"/>
                </a:lnTo>
                <a:lnTo>
                  <a:pt x="80275" y="16909"/>
                </a:lnTo>
                <a:lnTo>
                  <a:pt x="274320" y="1714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595"/>
          <p:cNvSpPr/>
          <p:nvPr/>
        </p:nvSpPr>
        <p:spPr>
          <a:xfrm>
            <a:off x="7195184" y="3283267"/>
            <a:ext cx="85726" cy="265749"/>
          </a:xfrm>
          <a:custGeom>
            <a:avLst/>
            <a:gdLst/>
            <a:ahLst/>
            <a:cxnLst/>
            <a:rect l="0" t="0" r="0" b="0"/>
            <a:pathLst>
              <a:path w="85726" h="265749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6" y="2540"/>
                </a:lnTo>
                <a:lnTo>
                  <a:pt x="7381" y="4551"/>
                </a:lnTo>
                <a:lnTo>
                  <a:pt x="8732" y="6844"/>
                </a:lnTo>
                <a:lnTo>
                  <a:pt x="10583" y="9325"/>
                </a:lnTo>
                <a:lnTo>
                  <a:pt x="12772" y="11932"/>
                </a:lnTo>
                <a:lnTo>
                  <a:pt x="14230" y="15575"/>
                </a:lnTo>
                <a:lnTo>
                  <a:pt x="15202" y="19908"/>
                </a:lnTo>
                <a:lnTo>
                  <a:pt x="15850" y="24702"/>
                </a:lnTo>
                <a:lnTo>
                  <a:pt x="16569" y="32569"/>
                </a:lnTo>
                <a:lnTo>
                  <a:pt x="16761" y="36000"/>
                </a:lnTo>
                <a:lnTo>
                  <a:pt x="17842" y="40192"/>
                </a:lnTo>
                <a:lnTo>
                  <a:pt x="19515" y="44893"/>
                </a:lnTo>
                <a:lnTo>
                  <a:pt x="21583" y="49931"/>
                </a:lnTo>
                <a:lnTo>
                  <a:pt x="22961" y="55195"/>
                </a:lnTo>
                <a:lnTo>
                  <a:pt x="23880" y="60609"/>
                </a:lnTo>
                <a:lnTo>
                  <a:pt x="24493" y="66123"/>
                </a:lnTo>
                <a:lnTo>
                  <a:pt x="24901" y="71705"/>
                </a:lnTo>
                <a:lnTo>
                  <a:pt x="25173" y="77331"/>
                </a:lnTo>
                <a:lnTo>
                  <a:pt x="25355" y="82986"/>
                </a:lnTo>
                <a:lnTo>
                  <a:pt x="26428" y="88662"/>
                </a:lnTo>
                <a:lnTo>
                  <a:pt x="28097" y="94350"/>
                </a:lnTo>
                <a:lnTo>
                  <a:pt x="30161" y="100048"/>
                </a:lnTo>
                <a:lnTo>
                  <a:pt x="31538" y="105751"/>
                </a:lnTo>
                <a:lnTo>
                  <a:pt x="32456" y="111458"/>
                </a:lnTo>
                <a:lnTo>
                  <a:pt x="33067" y="117168"/>
                </a:lnTo>
                <a:lnTo>
                  <a:pt x="36333" y="123832"/>
                </a:lnTo>
                <a:lnTo>
                  <a:pt x="41367" y="131132"/>
                </a:lnTo>
                <a:lnTo>
                  <a:pt x="47580" y="138857"/>
                </a:lnTo>
                <a:lnTo>
                  <a:pt x="51723" y="145911"/>
                </a:lnTo>
                <a:lnTo>
                  <a:pt x="54485" y="152519"/>
                </a:lnTo>
                <a:lnTo>
                  <a:pt x="56326" y="158829"/>
                </a:lnTo>
                <a:lnTo>
                  <a:pt x="57553" y="164941"/>
                </a:lnTo>
                <a:lnTo>
                  <a:pt x="58371" y="170921"/>
                </a:lnTo>
                <a:lnTo>
                  <a:pt x="58917" y="176812"/>
                </a:lnTo>
                <a:lnTo>
                  <a:pt x="60234" y="182645"/>
                </a:lnTo>
                <a:lnTo>
                  <a:pt x="62063" y="188438"/>
                </a:lnTo>
                <a:lnTo>
                  <a:pt x="64236" y="194206"/>
                </a:lnTo>
                <a:lnTo>
                  <a:pt x="65685" y="199955"/>
                </a:lnTo>
                <a:lnTo>
                  <a:pt x="66650" y="205694"/>
                </a:lnTo>
                <a:lnTo>
                  <a:pt x="67293" y="211424"/>
                </a:lnTo>
                <a:lnTo>
                  <a:pt x="68674" y="216197"/>
                </a:lnTo>
                <a:lnTo>
                  <a:pt x="70548" y="220331"/>
                </a:lnTo>
                <a:lnTo>
                  <a:pt x="72750" y="224040"/>
                </a:lnTo>
                <a:lnTo>
                  <a:pt x="75197" y="230701"/>
                </a:lnTo>
                <a:lnTo>
                  <a:pt x="76283" y="236836"/>
                </a:lnTo>
                <a:lnTo>
                  <a:pt x="76767" y="242738"/>
                </a:lnTo>
                <a:lnTo>
                  <a:pt x="76982" y="248536"/>
                </a:lnTo>
                <a:lnTo>
                  <a:pt x="77119" y="255468"/>
                </a:lnTo>
                <a:lnTo>
                  <a:pt x="79678" y="258957"/>
                </a:lnTo>
                <a:lnTo>
                  <a:pt x="85725" y="265748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596"/>
          <p:cNvSpPr/>
          <p:nvPr/>
        </p:nvSpPr>
        <p:spPr>
          <a:xfrm>
            <a:off x="7392352" y="3497621"/>
            <a:ext cx="42860" cy="39188"/>
          </a:xfrm>
          <a:custGeom>
            <a:avLst/>
            <a:gdLst/>
            <a:ahLst/>
            <a:cxnLst/>
            <a:rect l="0" t="0" r="0" b="0"/>
            <a:pathLst>
              <a:path w="42860" h="39188">
                <a:moveTo>
                  <a:pt x="0" y="34249"/>
                </a:moveTo>
                <a:lnTo>
                  <a:pt x="0" y="39187"/>
                </a:lnTo>
                <a:lnTo>
                  <a:pt x="0" y="34497"/>
                </a:lnTo>
                <a:lnTo>
                  <a:pt x="953" y="33462"/>
                </a:lnTo>
                <a:lnTo>
                  <a:pt x="9325" y="24956"/>
                </a:lnTo>
                <a:lnTo>
                  <a:pt x="28942" y="5308"/>
                </a:lnTo>
                <a:lnTo>
                  <a:pt x="31677" y="3525"/>
                </a:lnTo>
                <a:lnTo>
                  <a:pt x="34453" y="2336"/>
                </a:lnTo>
                <a:lnTo>
                  <a:pt x="42717" y="0"/>
                </a:lnTo>
                <a:lnTo>
                  <a:pt x="42765" y="939"/>
                </a:lnTo>
                <a:lnTo>
                  <a:pt x="42859" y="8179"/>
                </a:lnTo>
                <a:lnTo>
                  <a:pt x="41908" y="8296"/>
                </a:lnTo>
                <a:lnTo>
                  <a:pt x="40321" y="8375"/>
                </a:lnTo>
                <a:lnTo>
                  <a:pt x="34290" y="853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597"/>
          <p:cNvSpPr/>
          <p:nvPr/>
        </p:nvSpPr>
        <p:spPr>
          <a:xfrm>
            <a:off x="7452361" y="3274695"/>
            <a:ext cx="265385" cy="274286"/>
          </a:xfrm>
          <a:custGeom>
            <a:avLst/>
            <a:gdLst/>
            <a:ahLst/>
            <a:cxnLst/>
            <a:rect l="0" t="0" r="0" b="0"/>
            <a:pathLst>
              <a:path w="265385" h="274286">
                <a:moveTo>
                  <a:pt x="162876" y="0"/>
                </a:moveTo>
                <a:lnTo>
                  <a:pt x="158325" y="4550"/>
                </a:lnTo>
                <a:lnTo>
                  <a:pt x="156032" y="5891"/>
                </a:lnTo>
                <a:lnTo>
                  <a:pt x="150944" y="7381"/>
                </a:lnTo>
                <a:lnTo>
                  <a:pt x="142969" y="8042"/>
                </a:lnTo>
                <a:lnTo>
                  <a:pt x="138174" y="8219"/>
                </a:lnTo>
                <a:lnTo>
                  <a:pt x="134026" y="9289"/>
                </a:lnTo>
                <a:lnTo>
                  <a:pt x="126877" y="13019"/>
                </a:lnTo>
                <a:lnTo>
                  <a:pt x="122684" y="14394"/>
                </a:lnTo>
                <a:lnTo>
                  <a:pt x="117984" y="15311"/>
                </a:lnTo>
                <a:lnTo>
                  <a:pt x="112945" y="15922"/>
                </a:lnTo>
                <a:lnTo>
                  <a:pt x="107682" y="17282"/>
                </a:lnTo>
                <a:lnTo>
                  <a:pt x="102267" y="19141"/>
                </a:lnTo>
                <a:lnTo>
                  <a:pt x="96753" y="21333"/>
                </a:lnTo>
                <a:lnTo>
                  <a:pt x="91171" y="22795"/>
                </a:lnTo>
                <a:lnTo>
                  <a:pt x="85546" y="23769"/>
                </a:lnTo>
                <a:lnTo>
                  <a:pt x="79890" y="24418"/>
                </a:lnTo>
                <a:lnTo>
                  <a:pt x="74215" y="24851"/>
                </a:lnTo>
                <a:lnTo>
                  <a:pt x="68526" y="25140"/>
                </a:lnTo>
                <a:lnTo>
                  <a:pt x="57125" y="25460"/>
                </a:lnTo>
                <a:lnTo>
                  <a:pt x="45708" y="25603"/>
                </a:lnTo>
                <a:lnTo>
                  <a:pt x="40949" y="24688"/>
                </a:lnTo>
                <a:lnTo>
                  <a:pt x="29700" y="19803"/>
                </a:lnTo>
                <a:lnTo>
                  <a:pt x="23360" y="18326"/>
                </a:lnTo>
                <a:lnTo>
                  <a:pt x="17366" y="17670"/>
                </a:lnTo>
                <a:lnTo>
                  <a:pt x="14434" y="17495"/>
                </a:lnTo>
                <a:lnTo>
                  <a:pt x="11527" y="16425"/>
                </a:lnTo>
                <a:lnTo>
                  <a:pt x="3838" y="11323"/>
                </a:lnTo>
                <a:lnTo>
                  <a:pt x="149" y="8679"/>
                </a:lnTo>
                <a:lnTo>
                  <a:pt x="29" y="15437"/>
                </a:lnTo>
                <a:lnTo>
                  <a:pt x="0" y="37192"/>
                </a:lnTo>
                <a:lnTo>
                  <a:pt x="2539" y="45422"/>
                </a:lnTo>
                <a:lnTo>
                  <a:pt x="4549" y="50284"/>
                </a:lnTo>
                <a:lnTo>
                  <a:pt x="9324" y="58226"/>
                </a:lnTo>
                <a:lnTo>
                  <a:pt x="11930" y="61677"/>
                </a:lnTo>
                <a:lnTo>
                  <a:pt x="13668" y="65883"/>
                </a:lnTo>
                <a:lnTo>
                  <a:pt x="14827" y="70592"/>
                </a:lnTo>
                <a:lnTo>
                  <a:pt x="15599" y="75636"/>
                </a:lnTo>
                <a:lnTo>
                  <a:pt x="16114" y="80904"/>
                </a:lnTo>
                <a:lnTo>
                  <a:pt x="16457" y="86321"/>
                </a:lnTo>
                <a:lnTo>
                  <a:pt x="16686" y="91837"/>
                </a:lnTo>
                <a:lnTo>
                  <a:pt x="17791" y="96467"/>
                </a:lnTo>
                <a:lnTo>
                  <a:pt x="21559" y="104151"/>
                </a:lnTo>
                <a:lnTo>
                  <a:pt x="22944" y="108487"/>
                </a:lnTo>
                <a:lnTo>
                  <a:pt x="23868" y="113282"/>
                </a:lnTo>
                <a:lnTo>
                  <a:pt x="24484" y="118384"/>
                </a:lnTo>
                <a:lnTo>
                  <a:pt x="25169" y="126592"/>
                </a:lnTo>
                <a:lnTo>
                  <a:pt x="25351" y="130115"/>
                </a:lnTo>
                <a:lnTo>
                  <a:pt x="26425" y="133415"/>
                </a:lnTo>
                <a:lnTo>
                  <a:pt x="31536" y="141659"/>
                </a:lnTo>
                <a:lnTo>
                  <a:pt x="33065" y="143922"/>
                </a:lnTo>
                <a:lnTo>
                  <a:pt x="38825" y="147468"/>
                </a:lnTo>
                <a:lnTo>
                  <a:pt x="46782" y="151266"/>
                </a:lnTo>
                <a:lnTo>
                  <a:pt x="53494" y="152954"/>
                </a:lnTo>
                <a:lnTo>
                  <a:pt x="58076" y="153905"/>
                </a:lnTo>
                <a:lnTo>
                  <a:pt x="57767" y="153086"/>
                </a:lnTo>
                <a:lnTo>
                  <a:pt x="54883" y="149635"/>
                </a:lnTo>
                <a:lnTo>
                  <a:pt x="54686" y="147382"/>
                </a:lnTo>
                <a:lnTo>
                  <a:pt x="55507" y="144927"/>
                </a:lnTo>
                <a:lnTo>
                  <a:pt x="57006" y="142338"/>
                </a:lnTo>
                <a:lnTo>
                  <a:pt x="63753" y="136921"/>
                </a:lnTo>
                <a:lnTo>
                  <a:pt x="68219" y="134143"/>
                </a:lnTo>
                <a:lnTo>
                  <a:pt x="75721" y="128517"/>
                </a:lnTo>
                <a:lnTo>
                  <a:pt x="79056" y="125682"/>
                </a:lnTo>
                <a:lnTo>
                  <a:pt x="84136" y="122841"/>
                </a:lnTo>
                <a:lnTo>
                  <a:pt x="90380" y="119994"/>
                </a:lnTo>
                <a:lnTo>
                  <a:pt x="97400" y="117143"/>
                </a:lnTo>
                <a:lnTo>
                  <a:pt x="103033" y="115243"/>
                </a:lnTo>
                <a:lnTo>
                  <a:pt x="107741" y="113976"/>
                </a:lnTo>
                <a:lnTo>
                  <a:pt x="111832" y="113131"/>
                </a:lnTo>
                <a:lnTo>
                  <a:pt x="117417" y="111616"/>
                </a:lnTo>
                <a:lnTo>
                  <a:pt x="131242" y="107392"/>
                </a:lnTo>
                <a:lnTo>
                  <a:pt x="137977" y="105884"/>
                </a:lnTo>
                <a:lnTo>
                  <a:pt x="144372" y="104880"/>
                </a:lnTo>
                <a:lnTo>
                  <a:pt x="150540" y="104209"/>
                </a:lnTo>
                <a:lnTo>
                  <a:pt x="155604" y="103763"/>
                </a:lnTo>
                <a:lnTo>
                  <a:pt x="163772" y="103267"/>
                </a:lnTo>
                <a:lnTo>
                  <a:pt x="173116" y="103046"/>
                </a:lnTo>
                <a:lnTo>
                  <a:pt x="178276" y="102987"/>
                </a:lnTo>
                <a:lnTo>
                  <a:pt x="183620" y="103901"/>
                </a:lnTo>
                <a:lnTo>
                  <a:pt x="189088" y="105462"/>
                </a:lnTo>
                <a:lnTo>
                  <a:pt x="194638" y="107455"/>
                </a:lnTo>
                <a:lnTo>
                  <a:pt x="200243" y="109737"/>
                </a:lnTo>
                <a:lnTo>
                  <a:pt x="205885" y="112210"/>
                </a:lnTo>
                <a:lnTo>
                  <a:pt x="211551" y="114812"/>
                </a:lnTo>
                <a:lnTo>
                  <a:pt x="216281" y="118451"/>
                </a:lnTo>
                <a:lnTo>
                  <a:pt x="220386" y="122782"/>
                </a:lnTo>
                <a:lnTo>
                  <a:pt x="224076" y="127575"/>
                </a:lnTo>
                <a:lnTo>
                  <a:pt x="230716" y="135440"/>
                </a:lnTo>
                <a:lnTo>
                  <a:pt x="238747" y="143063"/>
                </a:lnTo>
                <a:lnTo>
                  <a:pt x="244890" y="147762"/>
                </a:lnTo>
                <a:lnTo>
                  <a:pt x="251842" y="152801"/>
                </a:lnTo>
                <a:lnTo>
                  <a:pt x="256476" y="158064"/>
                </a:lnTo>
                <a:lnTo>
                  <a:pt x="259566" y="163479"/>
                </a:lnTo>
                <a:lnTo>
                  <a:pt x="261627" y="168993"/>
                </a:lnTo>
                <a:lnTo>
                  <a:pt x="262999" y="174575"/>
                </a:lnTo>
                <a:lnTo>
                  <a:pt x="263916" y="180201"/>
                </a:lnTo>
                <a:lnTo>
                  <a:pt x="264526" y="185856"/>
                </a:lnTo>
                <a:lnTo>
                  <a:pt x="264933" y="191531"/>
                </a:lnTo>
                <a:lnTo>
                  <a:pt x="265204" y="197220"/>
                </a:lnTo>
                <a:lnTo>
                  <a:pt x="265384" y="202917"/>
                </a:lnTo>
                <a:lnTo>
                  <a:pt x="264553" y="207668"/>
                </a:lnTo>
                <a:lnTo>
                  <a:pt x="261089" y="215487"/>
                </a:lnTo>
                <a:lnTo>
                  <a:pt x="253783" y="229794"/>
                </a:lnTo>
                <a:lnTo>
                  <a:pt x="248364" y="238021"/>
                </a:lnTo>
                <a:lnTo>
                  <a:pt x="242780" y="244852"/>
                </a:lnTo>
                <a:lnTo>
                  <a:pt x="237125" y="251063"/>
                </a:lnTo>
                <a:lnTo>
                  <a:pt x="228895" y="256998"/>
                </a:lnTo>
                <a:lnTo>
                  <a:pt x="224034" y="259915"/>
                </a:lnTo>
                <a:lnTo>
                  <a:pt x="216093" y="263155"/>
                </a:lnTo>
                <a:lnTo>
                  <a:pt x="212641" y="264019"/>
                </a:lnTo>
                <a:lnTo>
                  <a:pt x="206266" y="267519"/>
                </a:lnTo>
                <a:lnTo>
                  <a:pt x="203232" y="269786"/>
                </a:lnTo>
                <a:lnTo>
                  <a:pt x="199306" y="271297"/>
                </a:lnTo>
                <a:lnTo>
                  <a:pt x="194783" y="272305"/>
                </a:lnTo>
                <a:lnTo>
                  <a:pt x="189862" y="272976"/>
                </a:lnTo>
                <a:lnTo>
                  <a:pt x="184677" y="273424"/>
                </a:lnTo>
                <a:lnTo>
                  <a:pt x="179315" y="273722"/>
                </a:lnTo>
                <a:lnTo>
                  <a:pt x="169230" y="274054"/>
                </a:lnTo>
                <a:lnTo>
                  <a:pt x="154994" y="274267"/>
                </a:lnTo>
                <a:lnTo>
                  <a:pt x="151907" y="274285"/>
                </a:lnTo>
                <a:lnTo>
                  <a:pt x="148896" y="273344"/>
                </a:lnTo>
                <a:lnTo>
                  <a:pt x="143011" y="269758"/>
                </a:lnTo>
                <a:lnTo>
                  <a:pt x="137219" y="267530"/>
                </a:lnTo>
                <a:lnTo>
                  <a:pt x="131471" y="266540"/>
                </a:lnTo>
                <a:lnTo>
                  <a:pt x="123832" y="265982"/>
                </a:lnTo>
                <a:lnTo>
                  <a:pt x="115966" y="265778"/>
                </a:lnTo>
                <a:lnTo>
                  <a:pt x="111441" y="26574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598"/>
          <p:cNvSpPr/>
          <p:nvPr/>
        </p:nvSpPr>
        <p:spPr>
          <a:xfrm>
            <a:off x="7778115" y="3506152"/>
            <a:ext cx="73450" cy="154164"/>
          </a:xfrm>
          <a:custGeom>
            <a:avLst/>
            <a:gdLst/>
            <a:ahLst/>
            <a:cxnLst/>
            <a:rect l="0" t="0" r="0" b="0"/>
            <a:pathLst>
              <a:path w="73450" h="154164">
                <a:moveTo>
                  <a:pt x="60007" y="0"/>
                </a:moveTo>
                <a:lnTo>
                  <a:pt x="60007" y="12770"/>
                </a:lnTo>
                <a:lnTo>
                  <a:pt x="60960" y="14229"/>
                </a:lnTo>
                <a:lnTo>
                  <a:pt x="62547" y="15201"/>
                </a:lnTo>
                <a:lnTo>
                  <a:pt x="64558" y="15849"/>
                </a:lnTo>
                <a:lnTo>
                  <a:pt x="65899" y="17234"/>
                </a:lnTo>
                <a:lnTo>
                  <a:pt x="66792" y="19109"/>
                </a:lnTo>
                <a:lnTo>
                  <a:pt x="67388" y="21312"/>
                </a:lnTo>
                <a:lnTo>
                  <a:pt x="67785" y="24685"/>
                </a:lnTo>
                <a:lnTo>
                  <a:pt x="68050" y="28839"/>
                </a:lnTo>
                <a:lnTo>
                  <a:pt x="68226" y="33514"/>
                </a:lnTo>
                <a:lnTo>
                  <a:pt x="69297" y="37583"/>
                </a:lnTo>
                <a:lnTo>
                  <a:pt x="70963" y="41248"/>
                </a:lnTo>
                <a:lnTo>
                  <a:pt x="73026" y="44643"/>
                </a:lnTo>
                <a:lnTo>
                  <a:pt x="73449" y="47860"/>
                </a:lnTo>
                <a:lnTo>
                  <a:pt x="72778" y="50957"/>
                </a:lnTo>
                <a:lnTo>
                  <a:pt x="71379" y="53974"/>
                </a:lnTo>
                <a:lnTo>
                  <a:pt x="64858" y="67322"/>
                </a:lnTo>
                <a:lnTo>
                  <a:pt x="63241" y="72503"/>
                </a:lnTo>
                <a:lnTo>
                  <a:pt x="62163" y="77863"/>
                </a:lnTo>
                <a:lnTo>
                  <a:pt x="61444" y="83341"/>
                </a:lnTo>
                <a:lnTo>
                  <a:pt x="59060" y="88899"/>
                </a:lnTo>
                <a:lnTo>
                  <a:pt x="55566" y="94508"/>
                </a:lnTo>
                <a:lnTo>
                  <a:pt x="51331" y="100153"/>
                </a:lnTo>
                <a:lnTo>
                  <a:pt x="47556" y="104869"/>
                </a:lnTo>
                <a:lnTo>
                  <a:pt x="44086" y="108965"/>
                </a:lnTo>
                <a:lnTo>
                  <a:pt x="40820" y="112648"/>
                </a:lnTo>
                <a:lnTo>
                  <a:pt x="37691" y="117009"/>
                </a:lnTo>
                <a:lnTo>
                  <a:pt x="34652" y="121821"/>
                </a:lnTo>
                <a:lnTo>
                  <a:pt x="31674" y="126934"/>
                </a:lnTo>
                <a:lnTo>
                  <a:pt x="28736" y="130343"/>
                </a:lnTo>
                <a:lnTo>
                  <a:pt x="25824" y="132615"/>
                </a:lnTo>
                <a:lnTo>
                  <a:pt x="22932" y="134130"/>
                </a:lnTo>
                <a:lnTo>
                  <a:pt x="20050" y="136093"/>
                </a:lnTo>
                <a:lnTo>
                  <a:pt x="17176" y="138354"/>
                </a:lnTo>
                <a:lnTo>
                  <a:pt x="14308" y="140813"/>
                </a:lnTo>
                <a:lnTo>
                  <a:pt x="11443" y="143405"/>
                </a:lnTo>
                <a:lnTo>
                  <a:pt x="148" y="154163"/>
                </a:lnTo>
                <a:lnTo>
                  <a:pt x="66" y="151702"/>
                </a:lnTo>
                <a:lnTo>
                  <a:pt x="0" y="14573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599"/>
          <p:cNvSpPr/>
          <p:nvPr/>
        </p:nvSpPr>
        <p:spPr>
          <a:xfrm>
            <a:off x="7889557" y="3394710"/>
            <a:ext cx="188596" cy="7381"/>
          </a:xfrm>
          <a:custGeom>
            <a:avLst/>
            <a:gdLst/>
            <a:ahLst/>
            <a:cxnLst/>
            <a:rect l="0" t="0" r="0" b="0"/>
            <a:pathLst>
              <a:path w="188596" h="7381">
                <a:moveTo>
                  <a:pt x="0" y="0"/>
                </a:moveTo>
                <a:lnTo>
                  <a:pt x="20401" y="0"/>
                </a:lnTo>
                <a:lnTo>
                  <a:pt x="22172" y="952"/>
                </a:lnTo>
                <a:lnTo>
                  <a:pt x="23355" y="2540"/>
                </a:lnTo>
                <a:lnTo>
                  <a:pt x="24142" y="4551"/>
                </a:lnTo>
                <a:lnTo>
                  <a:pt x="26572" y="5891"/>
                </a:lnTo>
                <a:lnTo>
                  <a:pt x="30097" y="6785"/>
                </a:lnTo>
                <a:lnTo>
                  <a:pt x="34353" y="7380"/>
                </a:lnTo>
                <a:lnTo>
                  <a:pt x="39094" y="6825"/>
                </a:lnTo>
                <a:lnTo>
                  <a:pt x="44160" y="5502"/>
                </a:lnTo>
                <a:lnTo>
                  <a:pt x="49442" y="3668"/>
                </a:lnTo>
                <a:lnTo>
                  <a:pt x="53917" y="2445"/>
                </a:lnTo>
                <a:lnTo>
                  <a:pt x="57852" y="1630"/>
                </a:lnTo>
                <a:lnTo>
                  <a:pt x="61428" y="1086"/>
                </a:lnTo>
                <a:lnTo>
                  <a:pt x="65717" y="724"/>
                </a:lnTo>
                <a:lnTo>
                  <a:pt x="70481" y="483"/>
                </a:lnTo>
                <a:lnTo>
                  <a:pt x="80855" y="214"/>
                </a:lnTo>
                <a:lnTo>
                  <a:pt x="188595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600"/>
          <p:cNvSpPr/>
          <p:nvPr/>
        </p:nvSpPr>
        <p:spPr>
          <a:xfrm>
            <a:off x="8121015" y="3291840"/>
            <a:ext cx="201842" cy="291465"/>
          </a:xfrm>
          <a:custGeom>
            <a:avLst/>
            <a:gdLst/>
            <a:ahLst/>
            <a:cxnLst/>
            <a:rect l="0" t="0" r="0" b="0"/>
            <a:pathLst>
              <a:path w="201842" h="291465">
                <a:moveTo>
                  <a:pt x="0" y="8572"/>
                </a:moveTo>
                <a:lnTo>
                  <a:pt x="4551" y="8572"/>
                </a:lnTo>
                <a:lnTo>
                  <a:pt x="5891" y="7619"/>
                </a:lnTo>
                <a:lnTo>
                  <a:pt x="6785" y="6032"/>
                </a:lnTo>
                <a:lnTo>
                  <a:pt x="7381" y="4022"/>
                </a:lnTo>
                <a:lnTo>
                  <a:pt x="9684" y="2680"/>
                </a:lnTo>
                <a:lnTo>
                  <a:pt x="13123" y="1787"/>
                </a:lnTo>
                <a:lnTo>
                  <a:pt x="17320" y="1191"/>
                </a:lnTo>
                <a:lnTo>
                  <a:pt x="22024" y="794"/>
                </a:lnTo>
                <a:lnTo>
                  <a:pt x="27066" y="529"/>
                </a:lnTo>
                <a:lnTo>
                  <a:pt x="40722" y="157"/>
                </a:lnTo>
                <a:lnTo>
                  <a:pt x="79308" y="5"/>
                </a:lnTo>
                <a:lnTo>
                  <a:pt x="101237" y="0"/>
                </a:lnTo>
                <a:lnTo>
                  <a:pt x="105592" y="953"/>
                </a:lnTo>
                <a:lnTo>
                  <a:pt x="109446" y="2540"/>
                </a:lnTo>
                <a:lnTo>
                  <a:pt x="112970" y="4551"/>
                </a:lnTo>
                <a:lnTo>
                  <a:pt x="121963" y="9325"/>
                </a:lnTo>
                <a:lnTo>
                  <a:pt x="127029" y="11931"/>
                </a:lnTo>
                <a:lnTo>
                  <a:pt x="131358" y="14622"/>
                </a:lnTo>
                <a:lnTo>
                  <a:pt x="135198" y="17368"/>
                </a:lnTo>
                <a:lnTo>
                  <a:pt x="138708" y="20151"/>
                </a:lnTo>
                <a:lnTo>
                  <a:pt x="142954" y="22959"/>
                </a:lnTo>
                <a:lnTo>
                  <a:pt x="147691" y="25783"/>
                </a:lnTo>
                <a:lnTo>
                  <a:pt x="152752" y="28618"/>
                </a:lnTo>
                <a:lnTo>
                  <a:pt x="157081" y="31462"/>
                </a:lnTo>
                <a:lnTo>
                  <a:pt x="160918" y="34309"/>
                </a:lnTo>
                <a:lnTo>
                  <a:pt x="164428" y="37160"/>
                </a:lnTo>
                <a:lnTo>
                  <a:pt x="167721" y="40013"/>
                </a:lnTo>
                <a:lnTo>
                  <a:pt x="173920" y="45724"/>
                </a:lnTo>
                <a:lnTo>
                  <a:pt x="179851" y="53976"/>
                </a:lnTo>
                <a:lnTo>
                  <a:pt x="184708" y="63042"/>
                </a:lnTo>
                <a:lnTo>
                  <a:pt x="186868" y="70246"/>
                </a:lnTo>
                <a:lnTo>
                  <a:pt x="190367" y="79163"/>
                </a:lnTo>
                <a:lnTo>
                  <a:pt x="192634" y="84207"/>
                </a:lnTo>
                <a:lnTo>
                  <a:pt x="194145" y="89476"/>
                </a:lnTo>
                <a:lnTo>
                  <a:pt x="195153" y="94893"/>
                </a:lnTo>
                <a:lnTo>
                  <a:pt x="195824" y="100409"/>
                </a:lnTo>
                <a:lnTo>
                  <a:pt x="197225" y="106944"/>
                </a:lnTo>
                <a:lnTo>
                  <a:pt x="199110" y="114159"/>
                </a:lnTo>
                <a:lnTo>
                  <a:pt x="201321" y="121826"/>
                </a:lnTo>
                <a:lnTo>
                  <a:pt x="201841" y="128842"/>
                </a:lnTo>
                <a:lnTo>
                  <a:pt x="201235" y="135425"/>
                </a:lnTo>
                <a:lnTo>
                  <a:pt x="199880" y="141718"/>
                </a:lnTo>
                <a:lnTo>
                  <a:pt x="197071" y="147819"/>
                </a:lnTo>
                <a:lnTo>
                  <a:pt x="193293" y="153791"/>
                </a:lnTo>
                <a:lnTo>
                  <a:pt x="188870" y="159677"/>
                </a:lnTo>
                <a:lnTo>
                  <a:pt x="185920" y="165506"/>
                </a:lnTo>
                <a:lnTo>
                  <a:pt x="183954" y="171297"/>
                </a:lnTo>
                <a:lnTo>
                  <a:pt x="182644" y="177063"/>
                </a:lnTo>
                <a:lnTo>
                  <a:pt x="179865" y="182812"/>
                </a:lnTo>
                <a:lnTo>
                  <a:pt x="176108" y="188549"/>
                </a:lnTo>
                <a:lnTo>
                  <a:pt x="171698" y="194279"/>
                </a:lnTo>
                <a:lnTo>
                  <a:pt x="167805" y="200957"/>
                </a:lnTo>
                <a:lnTo>
                  <a:pt x="164257" y="208266"/>
                </a:lnTo>
                <a:lnTo>
                  <a:pt x="160940" y="215997"/>
                </a:lnTo>
                <a:lnTo>
                  <a:pt x="156823" y="223055"/>
                </a:lnTo>
                <a:lnTo>
                  <a:pt x="152174" y="229666"/>
                </a:lnTo>
                <a:lnTo>
                  <a:pt x="147169" y="235978"/>
                </a:lnTo>
                <a:lnTo>
                  <a:pt x="141927" y="241138"/>
                </a:lnTo>
                <a:lnTo>
                  <a:pt x="136529" y="245531"/>
                </a:lnTo>
                <a:lnTo>
                  <a:pt x="131023" y="249413"/>
                </a:lnTo>
                <a:lnTo>
                  <a:pt x="126401" y="253905"/>
                </a:lnTo>
                <a:lnTo>
                  <a:pt x="122368" y="258805"/>
                </a:lnTo>
                <a:lnTo>
                  <a:pt x="118727" y="263977"/>
                </a:lnTo>
                <a:lnTo>
                  <a:pt x="115345" y="268377"/>
                </a:lnTo>
                <a:lnTo>
                  <a:pt x="109050" y="275806"/>
                </a:lnTo>
                <a:lnTo>
                  <a:pt x="103077" y="282282"/>
                </a:lnTo>
                <a:lnTo>
                  <a:pt x="100150" y="285343"/>
                </a:lnTo>
                <a:lnTo>
                  <a:pt x="96294" y="287384"/>
                </a:lnTo>
                <a:lnTo>
                  <a:pt x="91818" y="288744"/>
                </a:lnTo>
                <a:lnTo>
                  <a:pt x="86929" y="289651"/>
                </a:lnTo>
                <a:lnTo>
                  <a:pt x="82718" y="290256"/>
                </a:lnTo>
                <a:lnTo>
                  <a:pt x="78957" y="290659"/>
                </a:lnTo>
                <a:lnTo>
                  <a:pt x="75499" y="290927"/>
                </a:lnTo>
                <a:lnTo>
                  <a:pt x="71287" y="291106"/>
                </a:lnTo>
                <a:lnTo>
                  <a:pt x="57211" y="291358"/>
                </a:lnTo>
                <a:lnTo>
                  <a:pt x="40389" y="291451"/>
                </a:lnTo>
                <a:lnTo>
                  <a:pt x="37404" y="290503"/>
                </a:lnTo>
                <a:lnTo>
                  <a:pt x="31546" y="286910"/>
                </a:lnTo>
                <a:lnTo>
                  <a:pt x="25769" y="284678"/>
                </a:lnTo>
                <a:lnTo>
                  <a:pt x="22894" y="284083"/>
                </a:lnTo>
                <a:lnTo>
                  <a:pt x="20977" y="282733"/>
                </a:lnTo>
                <a:lnTo>
                  <a:pt x="19700" y="280881"/>
                </a:lnTo>
                <a:lnTo>
                  <a:pt x="18280" y="276284"/>
                </a:lnTo>
                <a:lnTo>
                  <a:pt x="17482" y="268340"/>
                </a:lnTo>
                <a:lnTo>
                  <a:pt x="17294" y="262772"/>
                </a:lnTo>
                <a:lnTo>
                  <a:pt x="19751" y="254582"/>
                </a:lnTo>
                <a:lnTo>
                  <a:pt x="24018" y="245545"/>
                </a:lnTo>
                <a:lnTo>
                  <a:pt x="29089" y="238353"/>
                </a:lnTo>
                <a:lnTo>
                  <a:pt x="34518" y="231982"/>
                </a:lnTo>
                <a:lnTo>
                  <a:pt x="40107" y="225975"/>
                </a:lnTo>
                <a:lnTo>
                  <a:pt x="45765" y="220131"/>
                </a:lnTo>
                <a:lnTo>
                  <a:pt x="48607" y="218191"/>
                </a:lnTo>
                <a:lnTo>
                  <a:pt x="54306" y="216036"/>
                </a:lnTo>
                <a:lnTo>
                  <a:pt x="58111" y="215462"/>
                </a:lnTo>
                <a:lnTo>
                  <a:pt x="62553" y="215078"/>
                </a:lnTo>
                <a:lnTo>
                  <a:pt x="67419" y="214823"/>
                </a:lnTo>
                <a:lnTo>
                  <a:pt x="77907" y="214539"/>
                </a:lnTo>
                <a:lnTo>
                  <a:pt x="95610" y="214357"/>
                </a:lnTo>
                <a:lnTo>
                  <a:pt x="99935" y="215294"/>
                </a:lnTo>
                <a:lnTo>
                  <a:pt x="104723" y="216872"/>
                </a:lnTo>
                <a:lnTo>
                  <a:pt x="109820" y="218876"/>
                </a:lnTo>
                <a:lnTo>
                  <a:pt x="115124" y="221165"/>
                </a:lnTo>
                <a:lnTo>
                  <a:pt x="126097" y="226248"/>
                </a:lnTo>
                <a:lnTo>
                  <a:pt x="160052" y="242932"/>
                </a:lnTo>
                <a:lnTo>
                  <a:pt x="163851" y="245774"/>
                </a:lnTo>
                <a:lnTo>
                  <a:pt x="166383" y="248622"/>
                </a:lnTo>
                <a:lnTo>
                  <a:pt x="170151" y="254326"/>
                </a:lnTo>
                <a:lnTo>
                  <a:pt x="175000" y="260036"/>
                </a:lnTo>
                <a:lnTo>
                  <a:pt x="176673" y="262892"/>
                </a:lnTo>
                <a:lnTo>
                  <a:pt x="178534" y="268606"/>
                </a:lnTo>
                <a:lnTo>
                  <a:pt x="179982" y="270511"/>
                </a:lnTo>
                <a:lnTo>
                  <a:pt x="181900" y="271780"/>
                </a:lnTo>
                <a:lnTo>
                  <a:pt x="184133" y="272627"/>
                </a:lnTo>
                <a:lnTo>
                  <a:pt x="185619" y="274143"/>
                </a:lnTo>
                <a:lnTo>
                  <a:pt x="186612" y="276107"/>
                </a:lnTo>
                <a:lnTo>
                  <a:pt x="187273" y="278369"/>
                </a:lnTo>
                <a:lnTo>
                  <a:pt x="190547" y="283422"/>
                </a:lnTo>
                <a:lnTo>
                  <a:pt x="197167" y="291464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601"/>
          <p:cNvSpPr/>
          <p:nvPr/>
        </p:nvSpPr>
        <p:spPr>
          <a:xfrm>
            <a:off x="8416382" y="3291850"/>
            <a:ext cx="200113" cy="273910"/>
          </a:xfrm>
          <a:custGeom>
            <a:avLst/>
            <a:gdLst/>
            <a:ahLst/>
            <a:cxnLst/>
            <a:rect l="0" t="0" r="0" b="0"/>
            <a:pathLst>
              <a:path w="200113" h="273910">
                <a:moveTo>
                  <a:pt x="64677" y="17135"/>
                </a:moveTo>
                <a:lnTo>
                  <a:pt x="64677" y="103"/>
                </a:lnTo>
                <a:lnTo>
                  <a:pt x="58786" y="12"/>
                </a:lnTo>
                <a:lnTo>
                  <a:pt x="57297" y="0"/>
                </a:lnTo>
                <a:lnTo>
                  <a:pt x="51908" y="4543"/>
                </a:lnTo>
                <a:lnTo>
                  <a:pt x="50449" y="6835"/>
                </a:lnTo>
                <a:lnTo>
                  <a:pt x="48829" y="11922"/>
                </a:lnTo>
                <a:lnTo>
                  <a:pt x="47444" y="13660"/>
                </a:lnTo>
                <a:lnTo>
                  <a:pt x="45568" y="14818"/>
                </a:lnTo>
                <a:lnTo>
                  <a:pt x="43365" y="15590"/>
                </a:lnTo>
                <a:lnTo>
                  <a:pt x="41897" y="18010"/>
                </a:lnTo>
                <a:lnTo>
                  <a:pt x="40265" y="25779"/>
                </a:lnTo>
                <a:lnTo>
                  <a:pt x="37925" y="29565"/>
                </a:lnTo>
                <a:lnTo>
                  <a:pt x="34461" y="33042"/>
                </a:lnTo>
                <a:lnTo>
                  <a:pt x="30245" y="36312"/>
                </a:lnTo>
                <a:lnTo>
                  <a:pt x="26482" y="40397"/>
                </a:lnTo>
                <a:lnTo>
                  <a:pt x="23022" y="45025"/>
                </a:lnTo>
                <a:lnTo>
                  <a:pt x="19762" y="50016"/>
                </a:lnTo>
                <a:lnTo>
                  <a:pt x="16140" y="58101"/>
                </a:lnTo>
                <a:lnTo>
                  <a:pt x="13577" y="65822"/>
                </a:lnTo>
                <a:lnTo>
                  <a:pt x="11561" y="70548"/>
                </a:lnTo>
                <a:lnTo>
                  <a:pt x="9264" y="75604"/>
                </a:lnTo>
                <a:lnTo>
                  <a:pt x="7733" y="80879"/>
                </a:lnTo>
                <a:lnTo>
                  <a:pt x="6712" y="86301"/>
                </a:lnTo>
                <a:lnTo>
                  <a:pt x="6031" y="91820"/>
                </a:lnTo>
                <a:lnTo>
                  <a:pt x="4625" y="97405"/>
                </a:lnTo>
                <a:lnTo>
                  <a:pt x="2735" y="103033"/>
                </a:lnTo>
                <a:lnTo>
                  <a:pt x="523" y="108690"/>
                </a:lnTo>
                <a:lnTo>
                  <a:pt x="0" y="114367"/>
                </a:lnTo>
                <a:lnTo>
                  <a:pt x="605" y="120056"/>
                </a:lnTo>
                <a:lnTo>
                  <a:pt x="1959" y="125754"/>
                </a:lnTo>
                <a:lnTo>
                  <a:pt x="2863" y="131458"/>
                </a:lnTo>
                <a:lnTo>
                  <a:pt x="3466" y="137165"/>
                </a:lnTo>
                <a:lnTo>
                  <a:pt x="3867" y="142875"/>
                </a:lnTo>
                <a:lnTo>
                  <a:pt x="4135" y="148586"/>
                </a:lnTo>
                <a:lnTo>
                  <a:pt x="4432" y="160012"/>
                </a:lnTo>
                <a:lnTo>
                  <a:pt x="4600" y="177156"/>
                </a:lnTo>
                <a:lnTo>
                  <a:pt x="5576" y="182870"/>
                </a:lnTo>
                <a:lnTo>
                  <a:pt x="7179" y="188585"/>
                </a:lnTo>
                <a:lnTo>
                  <a:pt x="9200" y="194300"/>
                </a:lnTo>
                <a:lnTo>
                  <a:pt x="10548" y="200015"/>
                </a:lnTo>
                <a:lnTo>
                  <a:pt x="11446" y="205730"/>
                </a:lnTo>
                <a:lnTo>
                  <a:pt x="12046" y="211445"/>
                </a:lnTo>
                <a:lnTo>
                  <a:pt x="13397" y="216207"/>
                </a:lnTo>
                <a:lnTo>
                  <a:pt x="17439" y="224039"/>
                </a:lnTo>
                <a:lnTo>
                  <a:pt x="19850" y="228413"/>
                </a:lnTo>
                <a:lnTo>
                  <a:pt x="25070" y="238354"/>
                </a:lnTo>
                <a:lnTo>
                  <a:pt x="30565" y="246582"/>
                </a:lnTo>
                <a:lnTo>
                  <a:pt x="36181" y="253414"/>
                </a:lnTo>
                <a:lnTo>
                  <a:pt x="41852" y="259625"/>
                </a:lnTo>
                <a:lnTo>
                  <a:pt x="45651" y="261662"/>
                </a:lnTo>
                <a:lnTo>
                  <a:pt x="50088" y="263021"/>
                </a:lnTo>
                <a:lnTo>
                  <a:pt x="54951" y="263926"/>
                </a:lnTo>
                <a:lnTo>
                  <a:pt x="59146" y="265482"/>
                </a:lnTo>
                <a:lnTo>
                  <a:pt x="62895" y="267472"/>
                </a:lnTo>
                <a:lnTo>
                  <a:pt x="66347" y="269751"/>
                </a:lnTo>
                <a:lnTo>
                  <a:pt x="70552" y="271271"/>
                </a:lnTo>
                <a:lnTo>
                  <a:pt x="75263" y="272283"/>
                </a:lnTo>
                <a:lnTo>
                  <a:pt x="80307" y="272959"/>
                </a:lnTo>
                <a:lnTo>
                  <a:pt x="84622" y="273409"/>
                </a:lnTo>
                <a:lnTo>
                  <a:pt x="88452" y="273709"/>
                </a:lnTo>
                <a:lnTo>
                  <a:pt x="91956" y="273909"/>
                </a:lnTo>
                <a:lnTo>
                  <a:pt x="96199" y="273090"/>
                </a:lnTo>
                <a:lnTo>
                  <a:pt x="100932" y="271592"/>
                </a:lnTo>
                <a:lnTo>
                  <a:pt x="105991" y="269640"/>
                </a:lnTo>
                <a:lnTo>
                  <a:pt x="110317" y="267387"/>
                </a:lnTo>
                <a:lnTo>
                  <a:pt x="114155" y="264932"/>
                </a:lnTo>
                <a:lnTo>
                  <a:pt x="117665" y="262343"/>
                </a:lnTo>
                <a:lnTo>
                  <a:pt x="121910" y="259664"/>
                </a:lnTo>
                <a:lnTo>
                  <a:pt x="126645" y="256926"/>
                </a:lnTo>
                <a:lnTo>
                  <a:pt x="131707" y="254148"/>
                </a:lnTo>
                <a:lnTo>
                  <a:pt x="136033" y="251343"/>
                </a:lnTo>
                <a:lnTo>
                  <a:pt x="139871" y="248521"/>
                </a:lnTo>
                <a:lnTo>
                  <a:pt x="143382" y="245687"/>
                </a:lnTo>
                <a:lnTo>
                  <a:pt x="146674" y="241893"/>
                </a:lnTo>
                <a:lnTo>
                  <a:pt x="149822" y="237458"/>
                </a:lnTo>
                <a:lnTo>
                  <a:pt x="152874" y="232598"/>
                </a:lnTo>
                <a:lnTo>
                  <a:pt x="156812" y="228404"/>
                </a:lnTo>
                <a:lnTo>
                  <a:pt x="161344" y="224656"/>
                </a:lnTo>
                <a:lnTo>
                  <a:pt x="166269" y="221205"/>
                </a:lnTo>
                <a:lnTo>
                  <a:pt x="170505" y="216999"/>
                </a:lnTo>
                <a:lnTo>
                  <a:pt x="174282" y="212290"/>
                </a:lnTo>
                <a:lnTo>
                  <a:pt x="177753" y="207246"/>
                </a:lnTo>
                <a:lnTo>
                  <a:pt x="181018" y="201978"/>
                </a:lnTo>
                <a:lnTo>
                  <a:pt x="184148" y="196561"/>
                </a:lnTo>
                <a:lnTo>
                  <a:pt x="190166" y="185462"/>
                </a:lnTo>
                <a:lnTo>
                  <a:pt x="196015" y="174179"/>
                </a:lnTo>
                <a:lnTo>
                  <a:pt x="197956" y="167551"/>
                </a:lnTo>
                <a:lnTo>
                  <a:pt x="199250" y="160275"/>
                </a:lnTo>
                <a:lnTo>
                  <a:pt x="200112" y="152566"/>
                </a:lnTo>
                <a:lnTo>
                  <a:pt x="199735" y="146475"/>
                </a:lnTo>
                <a:lnTo>
                  <a:pt x="198530" y="141462"/>
                </a:lnTo>
                <a:lnTo>
                  <a:pt x="196776" y="137167"/>
                </a:lnTo>
                <a:lnTo>
                  <a:pt x="195606" y="132398"/>
                </a:lnTo>
                <a:lnTo>
                  <a:pt x="194825" y="127315"/>
                </a:lnTo>
                <a:lnTo>
                  <a:pt x="194305" y="122021"/>
                </a:lnTo>
                <a:lnTo>
                  <a:pt x="193005" y="116586"/>
                </a:lnTo>
                <a:lnTo>
                  <a:pt x="191188" y="111058"/>
                </a:lnTo>
                <a:lnTo>
                  <a:pt x="189022" y="105468"/>
                </a:lnTo>
                <a:lnTo>
                  <a:pt x="186626" y="99836"/>
                </a:lnTo>
                <a:lnTo>
                  <a:pt x="181424" y="88498"/>
                </a:lnTo>
                <a:lnTo>
                  <a:pt x="178704" y="83761"/>
                </a:lnTo>
                <a:lnTo>
                  <a:pt x="173140" y="75956"/>
                </a:lnTo>
                <a:lnTo>
                  <a:pt x="169372" y="71589"/>
                </a:lnTo>
                <a:lnTo>
                  <a:pt x="164953" y="66772"/>
                </a:lnTo>
                <a:lnTo>
                  <a:pt x="160103" y="61656"/>
                </a:lnTo>
                <a:lnTo>
                  <a:pt x="154965" y="57293"/>
                </a:lnTo>
                <a:lnTo>
                  <a:pt x="149634" y="53432"/>
                </a:lnTo>
                <a:lnTo>
                  <a:pt x="144175" y="49905"/>
                </a:lnTo>
                <a:lnTo>
                  <a:pt x="138631" y="46602"/>
                </a:lnTo>
                <a:lnTo>
                  <a:pt x="133031" y="43447"/>
                </a:lnTo>
                <a:lnTo>
                  <a:pt x="127391" y="40391"/>
                </a:lnTo>
                <a:lnTo>
                  <a:pt x="122679" y="37401"/>
                </a:lnTo>
                <a:lnTo>
                  <a:pt x="118586" y="34456"/>
                </a:lnTo>
                <a:lnTo>
                  <a:pt x="114904" y="31540"/>
                </a:lnTo>
                <a:lnTo>
                  <a:pt x="111497" y="28643"/>
                </a:lnTo>
                <a:lnTo>
                  <a:pt x="108272" y="25759"/>
                </a:lnTo>
                <a:lnTo>
                  <a:pt x="105171" y="22884"/>
                </a:lnTo>
                <a:lnTo>
                  <a:pt x="101198" y="20968"/>
                </a:lnTo>
                <a:lnTo>
                  <a:pt x="96644" y="19690"/>
                </a:lnTo>
                <a:lnTo>
                  <a:pt x="91704" y="18838"/>
                </a:lnTo>
                <a:lnTo>
                  <a:pt x="87457" y="18270"/>
                </a:lnTo>
                <a:lnTo>
                  <a:pt x="83675" y="17892"/>
                </a:lnTo>
                <a:lnTo>
                  <a:pt x="80200" y="17639"/>
                </a:lnTo>
                <a:lnTo>
                  <a:pt x="76930" y="17471"/>
                </a:lnTo>
                <a:lnTo>
                  <a:pt x="70758" y="17284"/>
                </a:lnTo>
                <a:lnTo>
                  <a:pt x="56105" y="1713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602"/>
          <p:cNvSpPr/>
          <p:nvPr/>
        </p:nvSpPr>
        <p:spPr>
          <a:xfrm>
            <a:off x="8686800" y="3514725"/>
            <a:ext cx="8573" cy="17146"/>
          </a:xfrm>
          <a:custGeom>
            <a:avLst/>
            <a:gdLst/>
            <a:ahLst/>
            <a:cxnLst/>
            <a:rect l="0" t="0" r="0" b="0"/>
            <a:pathLst>
              <a:path w="8573" h="17146">
                <a:moveTo>
                  <a:pt x="0" y="17145"/>
                </a:moveTo>
                <a:lnTo>
                  <a:pt x="0" y="8925"/>
                </a:lnTo>
                <a:lnTo>
                  <a:pt x="952" y="8807"/>
                </a:lnTo>
                <a:lnTo>
                  <a:pt x="2540" y="8729"/>
                </a:lnTo>
                <a:lnTo>
                  <a:pt x="7381" y="8603"/>
                </a:lnTo>
                <a:lnTo>
                  <a:pt x="7778" y="7640"/>
                </a:lnTo>
                <a:lnTo>
                  <a:pt x="8042" y="6046"/>
                </a:lnTo>
                <a:lnTo>
                  <a:pt x="8572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603"/>
          <p:cNvSpPr/>
          <p:nvPr/>
        </p:nvSpPr>
        <p:spPr>
          <a:xfrm>
            <a:off x="8703944" y="3274729"/>
            <a:ext cx="222887" cy="265714"/>
          </a:xfrm>
          <a:custGeom>
            <a:avLst/>
            <a:gdLst/>
            <a:ahLst/>
            <a:cxnLst/>
            <a:rect l="0" t="0" r="0" b="0"/>
            <a:pathLst>
              <a:path w="222887" h="265714">
                <a:moveTo>
                  <a:pt x="0" y="34256"/>
                </a:moveTo>
                <a:lnTo>
                  <a:pt x="0" y="29705"/>
                </a:lnTo>
                <a:lnTo>
                  <a:pt x="953" y="28364"/>
                </a:lnTo>
                <a:lnTo>
                  <a:pt x="2540" y="27470"/>
                </a:lnTo>
                <a:lnTo>
                  <a:pt x="7382" y="26036"/>
                </a:lnTo>
                <a:lnTo>
                  <a:pt x="7779" y="24966"/>
                </a:lnTo>
                <a:lnTo>
                  <a:pt x="8469" y="18333"/>
                </a:lnTo>
                <a:lnTo>
                  <a:pt x="13092" y="12922"/>
                </a:lnTo>
                <a:lnTo>
                  <a:pt x="15397" y="11461"/>
                </a:lnTo>
                <a:lnTo>
                  <a:pt x="20495" y="9837"/>
                </a:lnTo>
                <a:lnTo>
                  <a:pt x="25937" y="6575"/>
                </a:lnTo>
                <a:lnTo>
                  <a:pt x="28722" y="4372"/>
                </a:lnTo>
                <a:lnTo>
                  <a:pt x="31530" y="2903"/>
                </a:lnTo>
                <a:lnTo>
                  <a:pt x="37191" y="1271"/>
                </a:lnTo>
                <a:lnTo>
                  <a:pt x="40987" y="836"/>
                </a:lnTo>
                <a:lnTo>
                  <a:pt x="45423" y="546"/>
                </a:lnTo>
                <a:lnTo>
                  <a:pt x="50285" y="352"/>
                </a:lnTo>
                <a:lnTo>
                  <a:pt x="60767" y="138"/>
                </a:lnTo>
                <a:lnTo>
                  <a:pt x="83018" y="0"/>
                </a:lnTo>
                <a:lnTo>
                  <a:pt x="88683" y="941"/>
                </a:lnTo>
                <a:lnTo>
                  <a:pt x="94365" y="2521"/>
                </a:lnTo>
                <a:lnTo>
                  <a:pt x="100058" y="4527"/>
                </a:lnTo>
                <a:lnTo>
                  <a:pt x="104805" y="5864"/>
                </a:lnTo>
                <a:lnTo>
                  <a:pt x="108923" y="6755"/>
                </a:lnTo>
                <a:lnTo>
                  <a:pt x="112620" y="7350"/>
                </a:lnTo>
                <a:lnTo>
                  <a:pt x="119270" y="10550"/>
                </a:lnTo>
                <a:lnTo>
                  <a:pt x="122376" y="12737"/>
                </a:lnTo>
                <a:lnTo>
                  <a:pt x="124446" y="16100"/>
                </a:lnTo>
                <a:lnTo>
                  <a:pt x="125827" y="20247"/>
                </a:lnTo>
                <a:lnTo>
                  <a:pt x="126747" y="24916"/>
                </a:lnTo>
                <a:lnTo>
                  <a:pt x="127361" y="29935"/>
                </a:lnTo>
                <a:lnTo>
                  <a:pt x="127770" y="35185"/>
                </a:lnTo>
                <a:lnTo>
                  <a:pt x="128224" y="45146"/>
                </a:lnTo>
                <a:lnTo>
                  <a:pt x="128426" y="52748"/>
                </a:lnTo>
                <a:lnTo>
                  <a:pt x="127528" y="57062"/>
                </a:lnTo>
                <a:lnTo>
                  <a:pt x="125976" y="61842"/>
                </a:lnTo>
                <a:lnTo>
                  <a:pt x="123989" y="66934"/>
                </a:lnTo>
                <a:lnTo>
                  <a:pt x="122665" y="72234"/>
                </a:lnTo>
                <a:lnTo>
                  <a:pt x="121782" y="77672"/>
                </a:lnTo>
                <a:lnTo>
                  <a:pt x="121193" y="83202"/>
                </a:lnTo>
                <a:lnTo>
                  <a:pt x="119848" y="88794"/>
                </a:lnTo>
                <a:lnTo>
                  <a:pt x="117999" y="94427"/>
                </a:lnTo>
                <a:lnTo>
                  <a:pt x="115814" y="100088"/>
                </a:lnTo>
                <a:lnTo>
                  <a:pt x="114356" y="106719"/>
                </a:lnTo>
                <a:lnTo>
                  <a:pt x="113386" y="113997"/>
                </a:lnTo>
                <a:lnTo>
                  <a:pt x="112737" y="121707"/>
                </a:lnTo>
                <a:lnTo>
                  <a:pt x="112307" y="128751"/>
                </a:lnTo>
                <a:lnTo>
                  <a:pt x="111827" y="141659"/>
                </a:lnTo>
                <a:lnTo>
                  <a:pt x="110746" y="147768"/>
                </a:lnTo>
                <a:lnTo>
                  <a:pt x="109074" y="153745"/>
                </a:lnTo>
                <a:lnTo>
                  <a:pt x="107006" y="159635"/>
                </a:lnTo>
                <a:lnTo>
                  <a:pt x="105628" y="165467"/>
                </a:lnTo>
                <a:lnTo>
                  <a:pt x="104709" y="171260"/>
                </a:lnTo>
                <a:lnTo>
                  <a:pt x="104096" y="177027"/>
                </a:lnTo>
                <a:lnTo>
                  <a:pt x="102734" y="182777"/>
                </a:lnTo>
                <a:lnTo>
                  <a:pt x="100875" y="188515"/>
                </a:lnTo>
                <a:lnTo>
                  <a:pt x="98683" y="194245"/>
                </a:lnTo>
                <a:lnTo>
                  <a:pt x="96269" y="199018"/>
                </a:lnTo>
                <a:lnTo>
                  <a:pt x="91047" y="206861"/>
                </a:lnTo>
                <a:lnTo>
                  <a:pt x="85551" y="213522"/>
                </a:lnTo>
                <a:lnTo>
                  <a:pt x="82752" y="216631"/>
                </a:lnTo>
                <a:lnTo>
                  <a:pt x="80886" y="220609"/>
                </a:lnTo>
                <a:lnTo>
                  <a:pt x="79642" y="225166"/>
                </a:lnTo>
                <a:lnTo>
                  <a:pt x="77645" y="237067"/>
                </a:lnTo>
                <a:lnTo>
                  <a:pt x="77299" y="243679"/>
                </a:lnTo>
                <a:lnTo>
                  <a:pt x="77197" y="251670"/>
                </a:lnTo>
                <a:lnTo>
                  <a:pt x="78135" y="253494"/>
                </a:lnTo>
                <a:lnTo>
                  <a:pt x="79712" y="254709"/>
                </a:lnTo>
                <a:lnTo>
                  <a:pt x="81717" y="255520"/>
                </a:lnTo>
                <a:lnTo>
                  <a:pt x="86484" y="258960"/>
                </a:lnTo>
                <a:lnTo>
                  <a:pt x="89089" y="261211"/>
                </a:lnTo>
                <a:lnTo>
                  <a:pt x="91778" y="262712"/>
                </a:lnTo>
                <a:lnTo>
                  <a:pt x="97306" y="264379"/>
                </a:lnTo>
                <a:lnTo>
                  <a:pt x="102937" y="265120"/>
                </a:lnTo>
                <a:lnTo>
                  <a:pt x="109763" y="265596"/>
                </a:lnTo>
                <a:lnTo>
                  <a:pt x="115496" y="265678"/>
                </a:lnTo>
                <a:lnTo>
                  <a:pt x="222886" y="26571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604"/>
          <p:cNvSpPr/>
          <p:nvPr/>
        </p:nvSpPr>
        <p:spPr>
          <a:xfrm>
            <a:off x="8892661" y="3266131"/>
            <a:ext cx="154184" cy="291457"/>
          </a:xfrm>
          <a:custGeom>
            <a:avLst/>
            <a:gdLst/>
            <a:ahLst/>
            <a:cxnLst/>
            <a:rect l="0" t="0" r="0" b="0"/>
            <a:pathLst>
              <a:path w="154184" h="291457">
                <a:moveTo>
                  <a:pt x="128466" y="8564"/>
                </a:moveTo>
                <a:lnTo>
                  <a:pt x="123527" y="8564"/>
                </a:lnTo>
                <a:lnTo>
                  <a:pt x="125635" y="8564"/>
                </a:lnTo>
                <a:lnTo>
                  <a:pt x="126579" y="7611"/>
                </a:lnTo>
                <a:lnTo>
                  <a:pt x="127208" y="6023"/>
                </a:lnTo>
                <a:lnTo>
                  <a:pt x="128217" y="1183"/>
                </a:lnTo>
                <a:lnTo>
                  <a:pt x="127348" y="786"/>
                </a:lnTo>
                <a:lnTo>
                  <a:pt x="123842" y="344"/>
                </a:lnTo>
                <a:lnTo>
                  <a:pt x="119721" y="61"/>
                </a:lnTo>
                <a:lnTo>
                  <a:pt x="108064" y="0"/>
                </a:lnTo>
                <a:lnTo>
                  <a:pt x="105340" y="950"/>
                </a:lnTo>
                <a:lnTo>
                  <a:pt x="102572" y="2535"/>
                </a:lnTo>
                <a:lnTo>
                  <a:pt x="99773" y="4545"/>
                </a:lnTo>
                <a:lnTo>
                  <a:pt x="96002" y="5884"/>
                </a:lnTo>
                <a:lnTo>
                  <a:pt x="91584" y="6777"/>
                </a:lnTo>
                <a:lnTo>
                  <a:pt x="86733" y="7373"/>
                </a:lnTo>
                <a:lnTo>
                  <a:pt x="81594" y="8722"/>
                </a:lnTo>
                <a:lnTo>
                  <a:pt x="76263" y="10574"/>
                </a:lnTo>
                <a:lnTo>
                  <a:pt x="70804" y="12762"/>
                </a:lnTo>
                <a:lnTo>
                  <a:pt x="66212" y="14220"/>
                </a:lnTo>
                <a:lnTo>
                  <a:pt x="62199" y="15192"/>
                </a:lnTo>
                <a:lnTo>
                  <a:pt x="58570" y="15840"/>
                </a:lnTo>
                <a:lnTo>
                  <a:pt x="54247" y="16272"/>
                </a:lnTo>
                <a:lnTo>
                  <a:pt x="49459" y="16560"/>
                </a:lnTo>
                <a:lnTo>
                  <a:pt x="39060" y="16880"/>
                </a:lnTo>
                <a:lnTo>
                  <a:pt x="28088" y="17022"/>
                </a:lnTo>
                <a:lnTo>
                  <a:pt x="23447" y="18013"/>
                </a:lnTo>
                <a:lnTo>
                  <a:pt x="19401" y="19626"/>
                </a:lnTo>
                <a:lnTo>
                  <a:pt x="10614" y="24507"/>
                </a:lnTo>
                <a:lnTo>
                  <a:pt x="6873" y="25175"/>
                </a:lnTo>
                <a:lnTo>
                  <a:pt x="1260" y="25603"/>
                </a:lnTo>
                <a:lnTo>
                  <a:pt x="800" y="26591"/>
                </a:lnTo>
                <a:lnTo>
                  <a:pt x="152" y="32531"/>
                </a:lnTo>
                <a:lnTo>
                  <a:pt x="0" y="37631"/>
                </a:lnTo>
                <a:lnTo>
                  <a:pt x="913" y="39372"/>
                </a:lnTo>
                <a:lnTo>
                  <a:pt x="2473" y="40533"/>
                </a:lnTo>
                <a:lnTo>
                  <a:pt x="4465" y="41306"/>
                </a:lnTo>
                <a:lnTo>
                  <a:pt x="5794" y="42775"/>
                </a:lnTo>
                <a:lnTo>
                  <a:pt x="6680" y="44706"/>
                </a:lnTo>
                <a:lnTo>
                  <a:pt x="7270" y="46946"/>
                </a:lnTo>
                <a:lnTo>
                  <a:pt x="6712" y="49392"/>
                </a:lnTo>
                <a:lnTo>
                  <a:pt x="3551" y="54650"/>
                </a:lnTo>
                <a:lnTo>
                  <a:pt x="3278" y="57385"/>
                </a:lnTo>
                <a:lnTo>
                  <a:pt x="4050" y="60161"/>
                </a:lnTo>
                <a:lnTo>
                  <a:pt x="5518" y="62965"/>
                </a:lnTo>
                <a:lnTo>
                  <a:pt x="7147" y="68619"/>
                </a:lnTo>
                <a:lnTo>
                  <a:pt x="8065" y="77158"/>
                </a:lnTo>
                <a:lnTo>
                  <a:pt x="8337" y="85720"/>
                </a:lnTo>
                <a:lnTo>
                  <a:pt x="8445" y="113100"/>
                </a:lnTo>
                <a:lnTo>
                  <a:pt x="9399" y="116354"/>
                </a:lnTo>
                <a:lnTo>
                  <a:pt x="13000" y="122510"/>
                </a:lnTo>
                <a:lnTo>
                  <a:pt x="15235" y="128422"/>
                </a:lnTo>
                <a:lnTo>
                  <a:pt x="16992" y="137000"/>
                </a:lnTo>
                <a:lnTo>
                  <a:pt x="21565" y="137107"/>
                </a:lnTo>
                <a:lnTo>
                  <a:pt x="32872" y="137150"/>
                </a:lnTo>
                <a:lnTo>
                  <a:pt x="36133" y="134611"/>
                </a:lnTo>
                <a:lnTo>
                  <a:pt x="38335" y="132600"/>
                </a:lnTo>
                <a:lnTo>
                  <a:pt x="40756" y="131260"/>
                </a:lnTo>
                <a:lnTo>
                  <a:pt x="43323" y="130366"/>
                </a:lnTo>
                <a:lnTo>
                  <a:pt x="45987" y="129770"/>
                </a:lnTo>
                <a:lnTo>
                  <a:pt x="48715" y="128421"/>
                </a:lnTo>
                <a:lnTo>
                  <a:pt x="51486" y="126568"/>
                </a:lnTo>
                <a:lnTo>
                  <a:pt x="54286" y="124381"/>
                </a:lnTo>
                <a:lnTo>
                  <a:pt x="57105" y="122922"/>
                </a:lnTo>
                <a:lnTo>
                  <a:pt x="59937" y="121950"/>
                </a:lnTo>
                <a:lnTo>
                  <a:pt x="62777" y="121302"/>
                </a:lnTo>
                <a:lnTo>
                  <a:pt x="65623" y="120870"/>
                </a:lnTo>
                <a:lnTo>
                  <a:pt x="68474" y="120582"/>
                </a:lnTo>
                <a:lnTo>
                  <a:pt x="71325" y="120390"/>
                </a:lnTo>
                <a:lnTo>
                  <a:pt x="74180" y="120262"/>
                </a:lnTo>
                <a:lnTo>
                  <a:pt x="79892" y="120120"/>
                </a:lnTo>
                <a:lnTo>
                  <a:pt x="92483" y="120016"/>
                </a:lnTo>
                <a:lnTo>
                  <a:pt x="95963" y="122550"/>
                </a:lnTo>
                <a:lnTo>
                  <a:pt x="98226" y="124560"/>
                </a:lnTo>
                <a:lnTo>
                  <a:pt x="100686" y="125899"/>
                </a:lnTo>
                <a:lnTo>
                  <a:pt x="103278" y="126792"/>
                </a:lnTo>
                <a:lnTo>
                  <a:pt x="105960" y="127388"/>
                </a:lnTo>
                <a:lnTo>
                  <a:pt x="108700" y="128737"/>
                </a:lnTo>
                <a:lnTo>
                  <a:pt x="111478" y="130589"/>
                </a:lnTo>
                <a:lnTo>
                  <a:pt x="114283" y="132777"/>
                </a:lnTo>
                <a:lnTo>
                  <a:pt x="117106" y="135187"/>
                </a:lnTo>
                <a:lnTo>
                  <a:pt x="119940" y="137747"/>
                </a:lnTo>
                <a:lnTo>
                  <a:pt x="122782" y="140406"/>
                </a:lnTo>
                <a:lnTo>
                  <a:pt x="124677" y="143131"/>
                </a:lnTo>
                <a:lnTo>
                  <a:pt x="128296" y="151517"/>
                </a:lnTo>
                <a:lnTo>
                  <a:pt x="132518" y="157189"/>
                </a:lnTo>
                <a:lnTo>
                  <a:pt x="134977" y="159082"/>
                </a:lnTo>
                <a:lnTo>
                  <a:pt x="137569" y="160344"/>
                </a:lnTo>
                <a:lnTo>
                  <a:pt x="140250" y="161186"/>
                </a:lnTo>
                <a:lnTo>
                  <a:pt x="142037" y="162699"/>
                </a:lnTo>
                <a:lnTo>
                  <a:pt x="143228" y="164661"/>
                </a:lnTo>
                <a:lnTo>
                  <a:pt x="144023" y="166921"/>
                </a:lnTo>
                <a:lnTo>
                  <a:pt x="147446" y="171972"/>
                </a:lnTo>
                <a:lnTo>
                  <a:pt x="149691" y="174653"/>
                </a:lnTo>
                <a:lnTo>
                  <a:pt x="151189" y="177392"/>
                </a:lnTo>
                <a:lnTo>
                  <a:pt x="152852" y="182976"/>
                </a:lnTo>
                <a:lnTo>
                  <a:pt x="153789" y="191475"/>
                </a:lnTo>
                <a:lnTo>
                  <a:pt x="154068" y="200025"/>
                </a:lnTo>
                <a:lnTo>
                  <a:pt x="154183" y="242879"/>
                </a:lnTo>
                <a:lnTo>
                  <a:pt x="153231" y="245736"/>
                </a:lnTo>
                <a:lnTo>
                  <a:pt x="149632" y="251451"/>
                </a:lnTo>
                <a:lnTo>
                  <a:pt x="144859" y="257166"/>
                </a:lnTo>
                <a:lnTo>
                  <a:pt x="142252" y="260024"/>
                </a:lnTo>
                <a:lnTo>
                  <a:pt x="136816" y="265739"/>
                </a:lnTo>
                <a:lnTo>
                  <a:pt x="134032" y="268596"/>
                </a:lnTo>
                <a:lnTo>
                  <a:pt x="130272" y="271453"/>
                </a:lnTo>
                <a:lnTo>
                  <a:pt x="125860" y="274311"/>
                </a:lnTo>
                <a:lnTo>
                  <a:pt x="121013" y="277169"/>
                </a:lnTo>
                <a:lnTo>
                  <a:pt x="116830" y="280026"/>
                </a:lnTo>
                <a:lnTo>
                  <a:pt x="113089" y="282884"/>
                </a:lnTo>
                <a:lnTo>
                  <a:pt x="109642" y="285741"/>
                </a:lnTo>
                <a:lnTo>
                  <a:pt x="106392" y="287646"/>
                </a:lnTo>
                <a:lnTo>
                  <a:pt x="103273" y="288916"/>
                </a:lnTo>
                <a:lnTo>
                  <a:pt x="95973" y="290954"/>
                </a:lnTo>
                <a:lnTo>
                  <a:pt x="93470" y="291122"/>
                </a:lnTo>
                <a:lnTo>
                  <a:pt x="79573" y="291412"/>
                </a:lnTo>
                <a:lnTo>
                  <a:pt x="59886" y="291456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605"/>
          <p:cNvSpPr/>
          <p:nvPr/>
        </p:nvSpPr>
        <p:spPr>
          <a:xfrm>
            <a:off x="8978265" y="3163252"/>
            <a:ext cx="162404" cy="454344"/>
          </a:xfrm>
          <a:custGeom>
            <a:avLst/>
            <a:gdLst/>
            <a:ahLst/>
            <a:cxnLst/>
            <a:rect l="0" t="0" r="0" b="0"/>
            <a:pathLst>
              <a:path w="162404" h="454344">
                <a:moveTo>
                  <a:pt x="0" y="0"/>
                </a:moveTo>
                <a:lnTo>
                  <a:pt x="4551" y="0"/>
                </a:lnTo>
                <a:lnTo>
                  <a:pt x="6843" y="953"/>
                </a:lnTo>
                <a:lnTo>
                  <a:pt x="9325" y="2540"/>
                </a:lnTo>
                <a:lnTo>
                  <a:pt x="11931" y="4551"/>
                </a:lnTo>
                <a:lnTo>
                  <a:pt x="15574" y="5891"/>
                </a:lnTo>
                <a:lnTo>
                  <a:pt x="19907" y="6785"/>
                </a:lnTo>
                <a:lnTo>
                  <a:pt x="24701" y="7381"/>
                </a:lnTo>
                <a:lnTo>
                  <a:pt x="28850" y="8731"/>
                </a:lnTo>
                <a:lnTo>
                  <a:pt x="32568" y="10583"/>
                </a:lnTo>
                <a:lnTo>
                  <a:pt x="36000" y="12770"/>
                </a:lnTo>
                <a:lnTo>
                  <a:pt x="39239" y="15181"/>
                </a:lnTo>
                <a:lnTo>
                  <a:pt x="42352" y="17741"/>
                </a:lnTo>
                <a:lnTo>
                  <a:pt x="45380" y="20400"/>
                </a:lnTo>
                <a:lnTo>
                  <a:pt x="48351" y="23125"/>
                </a:lnTo>
                <a:lnTo>
                  <a:pt x="54192" y="28693"/>
                </a:lnTo>
                <a:lnTo>
                  <a:pt x="58036" y="31511"/>
                </a:lnTo>
                <a:lnTo>
                  <a:pt x="62503" y="34342"/>
                </a:lnTo>
                <a:lnTo>
                  <a:pt x="67385" y="37182"/>
                </a:lnTo>
                <a:lnTo>
                  <a:pt x="72546" y="40981"/>
                </a:lnTo>
                <a:lnTo>
                  <a:pt x="77892" y="45418"/>
                </a:lnTo>
                <a:lnTo>
                  <a:pt x="87959" y="54476"/>
                </a:lnTo>
                <a:lnTo>
                  <a:pt x="95607" y="61676"/>
                </a:lnTo>
                <a:lnTo>
                  <a:pt x="126096" y="91837"/>
                </a:lnTo>
                <a:lnTo>
                  <a:pt x="130737" y="97420"/>
                </a:lnTo>
                <a:lnTo>
                  <a:pt x="134782" y="103047"/>
                </a:lnTo>
                <a:lnTo>
                  <a:pt x="138432" y="108703"/>
                </a:lnTo>
                <a:lnTo>
                  <a:pt x="142488" y="122607"/>
                </a:lnTo>
                <a:lnTo>
                  <a:pt x="143569" y="130316"/>
                </a:lnTo>
                <a:lnTo>
                  <a:pt x="147311" y="143961"/>
                </a:lnTo>
                <a:lnTo>
                  <a:pt x="152149" y="157328"/>
                </a:lnTo>
                <a:lnTo>
                  <a:pt x="157475" y="172793"/>
                </a:lnTo>
                <a:lnTo>
                  <a:pt x="160475" y="186652"/>
                </a:lnTo>
                <a:lnTo>
                  <a:pt x="161810" y="200114"/>
                </a:lnTo>
                <a:lnTo>
                  <a:pt x="162166" y="207705"/>
                </a:lnTo>
                <a:lnTo>
                  <a:pt x="162403" y="215622"/>
                </a:lnTo>
                <a:lnTo>
                  <a:pt x="161608" y="223758"/>
                </a:lnTo>
                <a:lnTo>
                  <a:pt x="160126" y="232039"/>
                </a:lnTo>
                <a:lnTo>
                  <a:pt x="158186" y="240418"/>
                </a:lnTo>
                <a:lnTo>
                  <a:pt x="156892" y="247909"/>
                </a:lnTo>
                <a:lnTo>
                  <a:pt x="155455" y="261312"/>
                </a:lnTo>
                <a:lnTo>
                  <a:pt x="154120" y="268505"/>
                </a:lnTo>
                <a:lnTo>
                  <a:pt x="152276" y="276158"/>
                </a:lnTo>
                <a:lnTo>
                  <a:pt x="150094" y="284118"/>
                </a:lnTo>
                <a:lnTo>
                  <a:pt x="145131" y="300582"/>
                </a:lnTo>
                <a:lnTo>
                  <a:pt x="142475" y="308974"/>
                </a:lnTo>
                <a:lnTo>
                  <a:pt x="138797" y="316472"/>
                </a:lnTo>
                <a:lnTo>
                  <a:pt x="134442" y="323377"/>
                </a:lnTo>
                <a:lnTo>
                  <a:pt x="129633" y="329884"/>
                </a:lnTo>
                <a:lnTo>
                  <a:pt x="125474" y="337080"/>
                </a:lnTo>
                <a:lnTo>
                  <a:pt x="121750" y="344735"/>
                </a:lnTo>
                <a:lnTo>
                  <a:pt x="118314" y="352696"/>
                </a:lnTo>
                <a:lnTo>
                  <a:pt x="114117" y="359908"/>
                </a:lnTo>
                <a:lnTo>
                  <a:pt x="109416" y="366622"/>
                </a:lnTo>
                <a:lnTo>
                  <a:pt x="104376" y="373002"/>
                </a:lnTo>
                <a:lnTo>
                  <a:pt x="100064" y="379160"/>
                </a:lnTo>
                <a:lnTo>
                  <a:pt x="96237" y="385171"/>
                </a:lnTo>
                <a:lnTo>
                  <a:pt x="92733" y="391083"/>
                </a:lnTo>
                <a:lnTo>
                  <a:pt x="88491" y="396930"/>
                </a:lnTo>
                <a:lnTo>
                  <a:pt x="83760" y="402732"/>
                </a:lnTo>
                <a:lnTo>
                  <a:pt x="74373" y="413307"/>
                </a:lnTo>
                <a:lnTo>
                  <a:pt x="67027" y="421182"/>
                </a:lnTo>
                <a:lnTo>
                  <a:pt x="54550" y="433999"/>
                </a:lnTo>
                <a:lnTo>
                  <a:pt x="48692" y="439904"/>
                </a:lnTo>
                <a:lnTo>
                  <a:pt x="45796" y="441859"/>
                </a:lnTo>
                <a:lnTo>
                  <a:pt x="42913" y="443163"/>
                </a:lnTo>
                <a:lnTo>
                  <a:pt x="40039" y="444032"/>
                </a:lnTo>
                <a:lnTo>
                  <a:pt x="38123" y="445564"/>
                </a:lnTo>
                <a:lnTo>
                  <a:pt x="36845" y="447538"/>
                </a:lnTo>
                <a:lnTo>
                  <a:pt x="34794" y="452998"/>
                </a:lnTo>
                <a:lnTo>
                  <a:pt x="33674" y="453447"/>
                </a:lnTo>
                <a:lnTo>
                  <a:pt x="29889" y="453945"/>
                </a:lnTo>
                <a:lnTo>
                  <a:pt x="25717" y="45434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9" name="Group 208"/>
          <p:cNvGrpSpPr/>
          <p:nvPr/>
        </p:nvGrpSpPr>
        <p:grpSpPr>
          <a:xfrm>
            <a:off x="440054" y="3754754"/>
            <a:ext cx="8718231" cy="2631755"/>
            <a:chOff x="440054" y="3754754"/>
            <a:chExt cx="8718231" cy="2631755"/>
          </a:xfrm>
        </p:grpSpPr>
        <p:sp>
          <p:nvSpPr>
            <p:cNvPr id="112" name="SMARTPenAnnotation606"/>
            <p:cNvSpPr/>
            <p:nvPr/>
          </p:nvSpPr>
          <p:spPr>
            <a:xfrm>
              <a:off x="440054" y="3900487"/>
              <a:ext cx="282894" cy="317184"/>
            </a:xfrm>
            <a:custGeom>
              <a:avLst/>
              <a:gdLst/>
              <a:ahLst/>
              <a:cxnLst/>
              <a:rect l="0" t="0" r="0" b="0"/>
              <a:pathLst>
                <a:path w="282894" h="317184">
                  <a:moveTo>
                    <a:pt x="0" y="0"/>
                  </a:moveTo>
                  <a:lnTo>
                    <a:pt x="7381" y="7381"/>
                  </a:lnTo>
                  <a:lnTo>
                    <a:pt x="8043" y="10583"/>
                  </a:lnTo>
                  <a:lnTo>
                    <a:pt x="8220" y="12771"/>
                  </a:lnTo>
                  <a:lnTo>
                    <a:pt x="9290" y="15181"/>
                  </a:lnTo>
                  <a:lnTo>
                    <a:pt x="15923" y="24142"/>
                  </a:lnTo>
                  <a:lnTo>
                    <a:pt x="23748" y="32250"/>
                  </a:lnTo>
                  <a:lnTo>
                    <a:pt x="37265" y="45828"/>
                  </a:lnTo>
                  <a:lnTo>
                    <a:pt x="45455" y="51483"/>
                  </a:lnTo>
                  <a:lnTo>
                    <a:pt x="50306" y="54325"/>
                  </a:lnTo>
                  <a:lnTo>
                    <a:pt x="53540" y="57171"/>
                  </a:lnTo>
                  <a:lnTo>
                    <a:pt x="55696" y="60022"/>
                  </a:lnTo>
                  <a:lnTo>
                    <a:pt x="57133" y="62875"/>
                  </a:lnTo>
                  <a:lnTo>
                    <a:pt x="63810" y="68585"/>
                  </a:lnTo>
                  <a:lnTo>
                    <a:pt x="72175" y="74297"/>
                  </a:lnTo>
                  <a:lnTo>
                    <a:pt x="79068" y="80011"/>
                  </a:lnTo>
                  <a:lnTo>
                    <a:pt x="85307" y="85726"/>
                  </a:lnTo>
                  <a:lnTo>
                    <a:pt x="94174" y="94298"/>
                  </a:lnTo>
                  <a:lnTo>
                    <a:pt x="100910" y="100013"/>
                  </a:lnTo>
                  <a:lnTo>
                    <a:pt x="105374" y="102870"/>
                  </a:lnTo>
                  <a:lnTo>
                    <a:pt x="110254" y="105728"/>
                  </a:lnTo>
                  <a:lnTo>
                    <a:pt x="118217" y="111442"/>
                  </a:lnTo>
                  <a:lnTo>
                    <a:pt x="121674" y="114300"/>
                  </a:lnTo>
                  <a:lnTo>
                    <a:pt x="128055" y="122555"/>
                  </a:lnTo>
                  <a:lnTo>
                    <a:pt x="134066" y="131621"/>
                  </a:lnTo>
                  <a:lnTo>
                    <a:pt x="139913" y="138826"/>
                  </a:lnTo>
                  <a:lnTo>
                    <a:pt x="148559" y="148237"/>
                  </a:lnTo>
                  <a:lnTo>
                    <a:pt x="154292" y="156688"/>
                  </a:lnTo>
                  <a:lnTo>
                    <a:pt x="157154" y="161609"/>
                  </a:lnTo>
                  <a:lnTo>
                    <a:pt x="160967" y="164890"/>
                  </a:lnTo>
                  <a:lnTo>
                    <a:pt x="165414" y="167076"/>
                  </a:lnTo>
                  <a:lnTo>
                    <a:pt x="170283" y="168534"/>
                  </a:lnTo>
                  <a:lnTo>
                    <a:pt x="174483" y="171411"/>
                  </a:lnTo>
                  <a:lnTo>
                    <a:pt x="181688" y="179688"/>
                  </a:lnTo>
                  <a:lnTo>
                    <a:pt x="188065" y="187176"/>
                  </a:lnTo>
                  <a:lnTo>
                    <a:pt x="191100" y="190507"/>
                  </a:lnTo>
                  <a:lnTo>
                    <a:pt x="193122" y="193680"/>
                  </a:lnTo>
                  <a:lnTo>
                    <a:pt x="195370" y="199745"/>
                  </a:lnTo>
                  <a:lnTo>
                    <a:pt x="198909" y="208156"/>
                  </a:lnTo>
                  <a:lnTo>
                    <a:pt x="203657" y="217291"/>
                  </a:lnTo>
                  <a:lnTo>
                    <a:pt x="208942" y="224527"/>
                  </a:lnTo>
                  <a:lnTo>
                    <a:pt x="217272" y="233955"/>
                  </a:lnTo>
                  <a:lnTo>
                    <a:pt x="225773" y="242781"/>
                  </a:lnTo>
                  <a:lnTo>
                    <a:pt x="231471" y="251095"/>
                  </a:lnTo>
                  <a:lnTo>
                    <a:pt x="237179" y="260188"/>
                  </a:lnTo>
                  <a:lnTo>
                    <a:pt x="242891" y="267404"/>
                  </a:lnTo>
                  <a:lnTo>
                    <a:pt x="251461" y="276822"/>
                  </a:lnTo>
                  <a:lnTo>
                    <a:pt x="253366" y="279798"/>
                  </a:lnTo>
                  <a:lnTo>
                    <a:pt x="256999" y="288537"/>
                  </a:lnTo>
                  <a:lnTo>
                    <a:pt x="264408" y="298335"/>
                  </a:lnTo>
                  <a:lnTo>
                    <a:pt x="273011" y="307269"/>
                  </a:lnTo>
                  <a:lnTo>
                    <a:pt x="274286" y="308575"/>
                  </a:lnTo>
                  <a:lnTo>
                    <a:pt x="274310" y="313151"/>
                  </a:lnTo>
                  <a:lnTo>
                    <a:pt x="275266" y="314494"/>
                  </a:lnTo>
                  <a:lnTo>
                    <a:pt x="276856" y="315390"/>
                  </a:lnTo>
                  <a:lnTo>
                    <a:pt x="282893" y="31718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SMARTPenAnnotation607"/>
            <p:cNvSpPr/>
            <p:nvPr/>
          </p:nvSpPr>
          <p:spPr>
            <a:xfrm>
              <a:off x="457199" y="3883342"/>
              <a:ext cx="257176" cy="265749"/>
            </a:xfrm>
            <a:custGeom>
              <a:avLst/>
              <a:gdLst/>
              <a:ahLst/>
              <a:cxnLst/>
              <a:rect l="0" t="0" r="0" b="0"/>
              <a:pathLst>
                <a:path w="257176" h="265749">
                  <a:moveTo>
                    <a:pt x="257175" y="0"/>
                  </a:moveTo>
                  <a:lnTo>
                    <a:pt x="240393" y="0"/>
                  </a:lnTo>
                  <a:lnTo>
                    <a:pt x="240138" y="4551"/>
                  </a:lnTo>
                  <a:lnTo>
                    <a:pt x="239149" y="6844"/>
                  </a:lnTo>
                  <a:lnTo>
                    <a:pt x="233208" y="14622"/>
                  </a:lnTo>
                  <a:lnTo>
                    <a:pt x="228108" y="20151"/>
                  </a:lnTo>
                  <a:lnTo>
                    <a:pt x="226367" y="22959"/>
                  </a:lnTo>
                  <a:lnTo>
                    <a:pt x="224433" y="28619"/>
                  </a:lnTo>
                  <a:lnTo>
                    <a:pt x="221033" y="34310"/>
                  </a:lnTo>
                  <a:lnTo>
                    <a:pt x="215395" y="40966"/>
                  </a:lnTo>
                  <a:lnTo>
                    <a:pt x="206539" y="50275"/>
                  </a:lnTo>
                  <a:lnTo>
                    <a:pt x="202463" y="55424"/>
                  </a:lnTo>
                  <a:lnTo>
                    <a:pt x="198793" y="60762"/>
                  </a:lnTo>
                  <a:lnTo>
                    <a:pt x="195394" y="66226"/>
                  </a:lnTo>
                  <a:lnTo>
                    <a:pt x="191223" y="71773"/>
                  </a:lnTo>
                  <a:lnTo>
                    <a:pt x="186537" y="77376"/>
                  </a:lnTo>
                  <a:lnTo>
                    <a:pt x="181508" y="83017"/>
                  </a:lnTo>
                  <a:lnTo>
                    <a:pt x="170840" y="94364"/>
                  </a:lnTo>
                  <a:lnTo>
                    <a:pt x="165329" y="100057"/>
                  </a:lnTo>
                  <a:lnTo>
                    <a:pt x="159749" y="104805"/>
                  </a:lnTo>
                  <a:lnTo>
                    <a:pt x="154125" y="108922"/>
                  </a:lnTo>
                  <a:lnTo>
                    <a:pt x="148470" y="112620"/>
                  </a:lnTo>
                  <a:lnTo>
                    <a:pt x="143748" y="116990"/>
                  </a:lnTo>
                  <a:lnTo>
                    <a:pt x="139647" y="121808"/>
                  </a:lnTo>
                  <a:lnTo>
                    <a:pt x="135961" y="126926"/>
                  </a:lnTo>
                  <a:lnTo>
                    <a:pt x="121671" y="147780"/>
                  </a:lnTo>
                  <a:lnTo>
                    <a:pt x="116356" y="153765"/>
                  </a:lnTo>
                  <a:lnTo>
                    <a:pt x="110909" y="158708"/>
                  </a:lnTo>
                  <a:lnTo>
                    <a:pt x="105372" y="162955"/>
                  </a:lnTo>
                  <a:lnTo>
                    <a:pt x="99775" y="167692"/>
                  </a:lnTo>
                  <a:lnTo>
                    <a:pt x="94140" y="172754"/>
                  </a:lnTo>
                  <a:lnTo>
                    <a:pt x="82798" y="183460"/>
                  </a:lnTo>
                  <a:lnTo>
                    <a:pt x="71407" y="194568"/>
                  </a:lnTo>
                  <a:lnTo>
                    <a:pt x="65702" y="199244"/>
                  </a:lnTo>
                  <a:lnTo>
                    <a:pt x="59994" y="203315"/>
                  </a:lnTo>
                  <a:lnTo>
                    <a:pt x="54284" y="206981"/>
                  </a:lnTo>
                  <a:lnTo>
                    <a:pt x="50477" y="210377"/>
                  </a:lnTo>
                  <a:lnTo>
                    <a:pt x="47939" y="213594"/>
                  </a:lnTo>
                  <a:lnTo>
                    <a:pt x="44166" y="219708"/>
                  </a:lnTo>
                  <a:lnTo>
                    <a:pt x="39315" y="225600"/>
                  </a:lnTo>
                  <a:lnTo>
                    <a:pt x="33983" y="231395"/>
                  </a:lnTo>
                  <a:lnTo>
                    <a:pt x="31228" y="234273"/>
                  </a:lnTo>
                  <a:lnTo>
                    <a:pt x="29391" y="237144"/>
                  </a:lnTo>
                  <a:lnTo>
                    <a:pt x="27351" y="242875"/>
                  </a:lnTo>
                  <a:lnTo>
                    <a:pt x="25854" y="244784"/>
                  </a:lnTo>
                  <a:lnTo>
                    <a:pt x="23904" y="246057"/>
                  </a:lnTo>
                  <a:lnTo>
                    <a:pt x="21651" y="246906"/>
                  </a:lnTo>
                  <a:lnTo>
                    <a:pt x="20149" y="248424"/>
                  </a:lnTo>
                  <a:lnTo>
                    <a:pt x="19148" y="250389"/>
                  </a:lnTo>
                  <a:lnTo>
                    <a:pt x="17541" y="255835"/>
                  </a:lnTo>
                  <a:lnTo>
                    <a:pt x="16457" y="256282"/>
                  </a:lnTo>
                  <a:lnTo>
                    <a:pt x="12712" y="256778"/>
                  </a:lnTo>
                  <a:lnTo>
                    <a:pt x="11332" y="257863"/>
                  </a:lnTo>
                  <a:lnTo>
                    <a:pt x="10412" y="259539"/>
                  </a:lnTo>
                  <a:lnTo>
                    <a:pt x="8936" y="264521"/>
                  </a:lnTo>
                  <a:lnTo>
                    <a:pt x="7863" y="264930"/>
                  </a:lnTo>
                  <a:lnTo>
                    <a:pt x="0" y="26574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SMARTPenAnnotation608"/>
            <p:cNvSpPr/>
            <p:nvPr/>
          </p:nvSpPr>
          <p:spPr>
            <a:xfrm>
              <a:off x="860107" y="3917632"/>
              <a:ext cx="300038" cy="42864"/>
            </a:xfrm>
            <a:custGeom>
              <a:avLst/>
              <a:gdLst/>
              <a:ahLst/>
              <a:cxnLst/>
              <a:rect l="0" t="0" r="0" b="0"/>
              <a:pathLst>
                <a:path w="300038" h="42864">
                  <a:moveTo>
                    <a:pt x="0" y="42863"/>
                  </a:moveTo>
                  <a:lnTo>
                    <a:pt x="20151" y="42863"/>
                  </a:lnTo>
                  <a:lnTo>
                    <a:pt x="22959" y="41910"/>
                  </a:lnTo>
                  <a:lnTo>
                    <a:pt x="25783" y="40322"/>
                  </a:lnTo>
                  <a:lnTo>
                    <a:pt x="28619" y="38312"/>
                  </a:lnTo>
                  <a:lnTo>
                    <a:pt x="32414" y="36971"/>
                  </a:lnTo>
                  <a:lnTo>
                    <a:pt x="36849" y="36078"/>
                  </a:lnTo>
                  <a:lnTo>
                    <a:pt x="41711" y="35482"/>
                  </a:lnTo>
                  <a:lnTo>
                    <a:pt x="46857" y="35085"/>
                  </a:lnTo>
                  <a:lnTo>
                    <a:pt x="52193" y="34820"/>
                  </a:lnTo>
                  <a:lnTo>
                    <a:pt x="57655" y="34643"/>
                  </a:lnTo>
                  <a:lnTo>
                    <a:pt x="62250" y="33573"/>
                  </a:lnTo>
                  <a:lnTo>
                    <a:pt x="66265" y="31907"/>
                  </a:lnTo>
                  <a:lnTo>
                    <a:pt x="69894" y="29844"/>
                  </a:lnTo>
                  <a:lnTo>
                    <a:pt x="74218" y="28468"/>
                  </a:lnTo>
                  <a:lnTo>
                    <a:pt x="79006" y="27551"/>
                  </a:lnTo>
                  <a:lnTo>
                    <a:pt x="84103" y="26940"/>
                  </a:lnTo>
                  <a:lnTo>
                    <a:pt x="89406" y="25580"/>
                  </a:lnTo>
                  <a:lnTo>
                    <a:pt x="94847" y="23721"/>
                  </a:lnTo>
                  <a:lnTo>
                    <a:pt x="100379" y="21529"/>
                  </a:lnTo>
                  <a:lnTo>
                    <a:pt x="106924" y="20068"/>
                  </a:lnTo>
                  <a:lnTo>
                    <a:pt x="114145" y="19093"/>
                  </a:lnTo>
                  <a:lnTo>
                    <a:pt x="121817" y="18444"/>
                  </a:lnTo>
                  <a:lnTo>
                    <a:pt x="128836" y="17058"/>
                  </a:lnTo>
                  <a:lnTo>
                    <a:pt x="135421" y="15182"/>
                  </a:lnTo>
                  <a:lnTo>
                    <a:pt x="141715" y="12979"/>
                  </a:lnTo>
                  <a:lnTo>
                    <a:pt x="148769" y="11510"/>
                  </a:lnTo>
                  <a:lnTo>
                    <a:pt x="156330" y="10531"/>
                  </a:lnTo>
                  <a:lnTo>
                    <a:pt x="164227" y="9878"/>
                  </a:lnTo>
                  <a:lnTo>
                    <a:pt x="171397" y="9443"/>
                  </a:lnTo>
                  <a:lnTo>
                    <a:pt x="184444" y="8960"/>
                  </a:lnTo>
                  <a:lnTo>
                    <a:pt x="202499" y="8688"/>
                  </a:lnTo>
                  <a:lnTo>
                    <a:pt x="224465" y="8607"/>
                  </a:lnTo>
                  <a:lnTo>
                    <a:pt x="231558" y="7643"/>
                  </a:lnTo>
                  <a:lnTo>
                    <a:pt x="238192" y="6048"/>
                  </a:lnTo>
                  <a:lnTo>
                    <a:pt x="244520" y="4032"/>
                  </a:lnTo>
                  <a:lnTo>
                    <a:pt x="250643" y="2688"/>
                  </a:lnTo>
                  <a:lnTo>
                    <a:pt x="256630" y="1792"/>
                  </a:lnTo>
                  <a:lnTo>
                    <a:pt x="262527" y="1195"/>
                  </a:lnTo>
                  <a:lnTo>
                    <a:pt x="271619" y="531"/>
                  </a:lnTo>
                  <a:lnTo>
                    <a:pt x="278834" y="236"/>
                  </a:lnTo>
                  <a:lnTo>
                    <a:pt x="288252" y="70"/>
                  </a:lnTo>
                  <a:lnTo>
                    <a:pt x="300037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SMARTPenAnnotation609"/>
            <p:cNvSpPr/>
            <p:nvPr/>
          </p:nvSpPr>
          <p:spPr>
            <a:xfrm>
              <a:off x="920117" y="4003357"/>
              <a:ext cx="308608" cy="16792"/>
            </a:xfrm>
            <a:custGeom>
              <a:avLst/>
              <a:gdLst/>
              <a:ahLst/>
              <a:cxnLst/>
              <a:rect l="0" t="0" r="0" b="0"/>
              <a:pathLst>
                <a:path w="308608" h="16792">
                  <a:moveTo>
                    <a:pt x="8570" y="0"/>
                  </a:moveTo>
                  <a:lnTo>
                    <a:pt x="350" y="0"/>
                  </a:lnTo>
                  <a:lnTo>
                    <a:pt x="233" y="953"/>
                  </a:lnTo>
                  <a:lnTo>
                    <a:pt x="154" y="2540"/>
                  </a:lnTo>
                  <a:lnTo>
                    <a:pt x="0" y="8468"/>
                  </a:lnTo>
                  <a:lnTo>
                    <a:pt x="4549" y="8542"/>
                  </a:lnTo>
                  <a:lnTo>
                    <a:pt x="6842" y="9505"/>
                  </a:lnTo>
                  <a:lnTo>
                    <a:pt x="9323" y="11099"/>
                  </a:lnTo>
                  <a:lnTo>
                    <a:pt x="11929" y="13114"/>
                  </a:lnTo>
                  <a:lnTo>
                    <a:pt x="15572" y="14458"/>
                  </a:lnTo>
                  <a:lnTo>
                    <a:pt x="19906" y="15353"/>
                  </a:lnTo>
                  <a:lnTo>
                    <a:pt x="24699" y="15951"/>
                  </a:lnTo>
                  <a:lnTo>
                    <a:pt x="29800" y="16349"/>
                  </a:lnTo>
                  <a:lnTo>
                    <a:pt x="35106" y="16614"/>
                  </a:lnTo>
                  <a:lnTo>
                    <a:pt x="40548" y="16791"/>
                  </a:lnTo>
                  <a:lnTo>
                    <a:pt x="46081" y="15957"/>
                  </a:lnTo>
                  <a:lnTo>
                    <a:pt x="51675" y="14448"/>
                  </a:lnTo>
                  <a:lnTo>
                    <a:pt x="57309" y="12490"/>
                  </a:lnTo>
                  <a:lnTo>
                    <a:pt x="63923" y="11184"/>
                  </a:lnTo>
                  <a:lnTo>
                    <a:pt x="71189" y="10314"/>
                  </a:lnTo>
                  <a:lnTo>
                    <a:pt x="78891" y="9733"/>
                  </a:lnTo>
                  <a:lnTo>
                    <a:pt x="86883" y="9346"/>
                  </a:lnTo>
                  <a:lnTo>
                    <a:pt x="103383" y="8916"/>
                  </a:lnTo>
                  <a:lnTo>
                    <a:pt x="308607" y="857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SMARTPenAnnotation610"/>
            <p:cNvSpPr/>
            <p:nvPr/>
          </p:nvSpPr>
          <p:spPr>
            <a:xfrm>
              <a:off x="1425892" y="3960495"/>
              <a:ext cx="231459" cy="8573"/>
            </a:xfrm>
            <a:custGeom>
              <a:avLst/>
              <a:gdLst/>
              <a:ahLst/>
              <a:cxnLst/>
              <a:rect l="0" t="0" r="0" b="0"/>
              <a:pathLst>
                <a:path w="231459" h="8573">
                  <a:moveTo>
                    <a:pt x="0" y="8572"/>
                  </a:moveTo>
                  <a:lnTo>
                    <a:pt x="126093" y="8572"/>
                  </a:lnTo>
                  <a:lnTo>
                    <a:pt x="131687" y="7620"/>
                  </a:lnTo>
                  <a:lnTo>
                    <a:pt x="137322" y="6032"/>
                  </a:lnTo>
                  <a:lnTo>
                    <a:pt x="142983" y="4021"/>
                  </a:lnTo>
                  <a:lnTo>
                    <a:pt x="148662" y="2681"/>
                  </a:lnTo>
                  <a:lnTo>
                    <a:pt x="154353" y="1787"/>
                  </a:lnTo>
                  <a:lnTo>
                    <a:pt x="160052" y="1191"/>
                  </a:lnTo>
                  <a:lnTo>
                    <a:pt x="164804" y="794"/>
                  </a:lnTo>
                  <a:lnTo>
                    <a:pt x="168924" y="529"/>
                  </a:lnTo>
                  <a:lnTo>
                    <a:pt x="176042" y="235"/>
                  </a:lnTo>
                  <a:lnTo>
                    <a:pt x="185405" y="69"/>
                  </a:lnTo>
                  <a:lnTo>
                    <a:pt x="231458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SMARTPenAnnotation611"/>
            <p:cNvSpPr/>
            <p:nvPr/>
          </p:nvSpPr>
          <p:spPr>
            <a:xfrm>
              <a:off x="1695428" y="3866231"/>
              <a:ext cx="261801" cy="317114"/>
            </a:xfrm>
            <a:custGeom>
              <a:avLst/>
              <a:gdLst/>
              <a:ahLst/>
              <a:cxnLst/>
              <a:rect l="0" t="0" r="0" b="0"/>
              <a:pathLst>
                <a:path w="261801" h="317114">
                  <a:moveTo>
                    <a:pt x="21929" y="25684"/>
                  </a:moveTo>
                  <a:lnTo>
                    <a:pt x="26480" y="21133"/>
                  </a:lnTo>
                  <a:lnTo>
                    <a:pt x="28773" y="19792"/>
                  </a:lnTo>
                  <a:lnTo>
                    <a:pt x="36757" y="17641"/>
                  </a:lnTo>
                  <a:lnTo>
                    <a:pt x="37529" y="17464"/>
                  </a:lnTo>
                  <a:lnTo>
                    <a:pt x="43167" y="12665"/>
                  </a:lnTo>
                  <a:lnTo>
                    <a:pt x="46565" y="11290"/>
                  </a:lnTo>
                  <a:lnTo>
                    <a:pt x="50736" y="10373"/>
                  </a:lnTo>
                  <a:lnTo>
                    <a:pt x="55421" y="9761"/>
                  </a:lnTo>
                  <a:lnTo>
                    <a:pt x="60449" y="8401"/>
                  </a:lnTo>
                  <a:lnTo>
                    <a:pt x="65707" y="6542"/>
                  </a:lnTo>
                  <a:lnTo>
                    <a:pt x="71117" y="4350"/>
                  </a:lnTo>
                  <a:lnTo>
                    <a:pt x="75676" y="2889"/>
                  </a:lnTo>
                  <a:lnTo>
                    <a:pt x="83281" y="1265"/>
                  </a:lnTo>
                  <a:lnTo>
                    <a:pt x="87596" y="832"/>
                  </a:lnTo>
                  <a:lnTo>
                    <a:pt x="92377" y="543"/>
                  </a:lnTo>
                  <a:lnTo>
                    <a:pt x="102769" y="223"/>
                  </a:lnTo>
                  <a:lnTo>
                    <a:pt x="130623" y="0"/>
                  </a:lnTo>
                  <a:lnTo>
                    <a:pt x="135349" y="941"/>
                  </a:lnTo>
                  <a:lnTo>
                    <a:pt x="143140" y="4527"/>
                  </a:lnTo>
                  <a:lnTo>
                    <a:pt x="147504" y="5864"/>
                  </a:lnTo>
                  <a:lnTo>
                    <a:pt x="152318" y="6756"/>
                  </a:lnTo>
                  <a:lnTo>
                    <a:pt x="157433" y="7350"/>
                  </a:lnTo>
                  <a:lnTo>
                    <a:pt x="161795" y="8699"/>
                  </a:lnTo>
                  <a:lnTo>
                    <a:pt x="169181" y="12737"/>
                  </a:lnTo>
                  <a:lnTo>
                    <a:pt x="175639" y="17707"/>
                  </a:lnTo>
                  <a:lnTo>
                    <a:pt x="178695" y="20366"/>
                  </a:lnTo>
                  <a:lnTo>
                    <a:pt x="180732" y="23091"/>
                  </a:lnTo>
                  <a:lnTo>
                    <a:pt x="184552" y="31477"/>
                  </a:lnTo>
                  <a:lnTo>
                    <a:pt x="188821" y="37148"/>
                  </a:lnTo>
                  <a:lnTo>
                    <a:pt x="189388" y="40947"/>
                  </a:lnTo>
                  <a:lnTo>
                    <a:pt x="187477" y="50247"/>
                  </a:lnTo>
                  <a:lnTo>
                    <a:pt x="185994" y="58191"/>
                  </a:lnTo>
                  <a:lnTo>
                    <a:pt x="185598" y="61643"/>
                  </a:lnTo>
                  <a:lnTo>
                    <a:pt x="184382" y="64896"/>
                  </a:lnTo>
                  <a:lnTo>
                    <a:pt x="180490" y="71051"/>
                  </a:lnTo>
                  <a:lnTo>
                    <a:pt x="175586" y="79502"/>
                  </a:lnTo>
                  <a:lnTo>
                    <a:pt x="170231" y="88655"/>
                  </a:lnTo>
                  <a:lnTo>
                    <a:pt x="164676" y="95899"/>
                  </a:lnTo>
                  <a:lnTo>
                    <a:pt x="160909" y="99164"/>
                  </a:lnTo>
                  <a:lnTo>
                    <a:pt x="156492" y="102293"/>
                  </a:lnTo>
                  <a:lnTo>
                    <a:pt x="151643" y="105332"/>
                  </a:lnTo>
                  <a:lnTo>
                    <a:pt x="143714" y="111248"/>
                  </a:lnTo>
                  <a:lnTo>
                    <a:pt x="136063" y="117052"/>
                  </a:lnTo>
                  <a:lnTo>
                    <a:pt x="131356" y="119933"/>
                  </a:lnTo>
                  <a:lnTo>
                    <a:pt x="126313" y="122807"/>
                  </a:lnTo>
                  <a:lnTo>
                    <a:pt x="115629" y="128539"/>
                  </a:lnTo>
                  <a:lnTo>
                    <a:pt x="110113" y="131402"/>
                  </a:lnTo>
                  <a:lnTo>
                    <a:pt x="105484" y="133310"/>
                  </a:lnTo>
                  <a:lnTo>
                    <a:pt x="97799" y="135430"/>
                  </a:lnTo>
                  <a:lnTo>
                    <a:pt x="91209" y="136372"/>
                  </a:lnTo>
                  <a:lnTo>
                    <a:pt x="83768" y="136977"/>
                  </a:lnTo>
                  <a:lnTo>
                    <a:pt x="76407" y="137097"/>
                  </a:lnTo>
                  <a:lnTo>
                    <a:pt x="68692" y="137124"/>
                  </a:lnTo>
                  <a:lnTo>
                    <a:pt x="98045" y="137126"/>
                  </a:lnTo>
                  <a:lnTo>
                    <a:pt x="102201" y="136173"/>
                  </a:lnTo>
                  <a:lnTo>
                    <a:pt x="109358" y="132575"/>
                  </a:lnTo>
                  <a:lnTo>
                    <a:pt x="113552" y="131235"/>
                  </a:lnTo>
                  <a:lnTo>
                    <a:pt x="118254" y="130341"/>
                  </a:lnTo>
                  <a:lnTo>
                    <a:pt x="123293" y="129745"/>
                  </a:lnTo>
                  <a:lnTo>
                    <a:pt x="128557" y="129348"/>
                  </a:lnTo>
                  <a:lnTo>
                    <a:pt x="133972" y="129083"/>
                  </a:lnTo>
                  <a:lnTo>
                    <a:pt x="139487" y="128907"/>
                  </a:lnTo>
                  <a:lnTo>
                    <a:pt x="145068" y="129742"/>
                  </a:lnTo>
                  <a:lnTo>
                    <a:pt x="150694" y="131250"/>
                  </a:lnTo>
                  <a:lnTo>
                    <a:pt x="156350" y="133209"/>
                  </a:lnTo>
                  <a:lnTo>
                    <a:pt x="162026" y="134515"/>
                  </a:lnTo>
                  <a:lnTo>
                    <a:pt x="167714" y="135385"/>
                  </a:lnTo>
                  <a:lnTo>
                    <a:pt x="173412" y="135966"/>
                  </a:lnTo>
                  <a:lnTo>
                    <a:pt x="179115" y="136352"/>
                  </a:lnTo>
                  <a:lnTo>
                    <a:pt x="184822" y="136611"/>
                  </a:lnTo>
                  <a:lnTo>
                    <a:pt x="190532" y="136782"/>
                  </a:lnTo>
                  <a:lnTo>
                    <a:pt x="196243" y="137849"/>
                  </a:lnTo>
                  <a:lnTo>
                    <a:pt x="201956" y="139513"/>
                  </a:lnTo>
                  <a:lnTo>
                    <a:pt x="207669" y="141575"/>
                  </a:lnTo>
                  <a:lnTo>
                    <a:pt x="212431" y="143902"/>
                  </a:lnTo>
                  <a:lnTo>
                    <a:pt x="224636" y="151728"/>
                  </a:lnTo>
                  <a:lnTo>
                    <a:pt x="229457" y="154480"/>
                  </a:lnTo>
                  <a:lnTo>
                    <a:pt x="234576" y="157268"/>
                  </a:lnTo>
                  <a:lnTo>
                    <a:pt x="238941" y="160079"/>
                  </a:lnTo>
                  <a:lnTo>
                    <a:pt x="246331" y="165743"/>
                  </a:lnTo>
                  <a:lnTo>
                    <a:pt x="252791" y="173975"/>
                  </a:lnTo>
                  <a:lnTo>
                    <a:pt x="257884" y="183031"/>
                  </a:lnTo>
                  <a:lnTo>
                    <a:pt x="260148" y="190231"/>
                  </a:lnTo>
                  <a:lnTo>
                    <a:pt x="261154" y="199146"/>
                  </a:lnTo>
                  <a:lnTo>
                    <a:pt x="261422" y="204190"/>
                  </a:lnTo>
                  <a:lnTo>
                    <a:pt x="261721" y="214875"/>
                  </a:lnTo>
                  <a:lnTo>
                    <a:pt x="261800" y="220391"/>
                  </a:lnTo>
                  <a:lnTo>
                    <a:pt x="260901" y="225974"/>
                  </a:lnTo>
                  <a:lnTo>
                    <a:pt x="259348" y="231601"/>
                  </a:lnTo>
                  <a:lnTo>
                    <a:pt x="257361" y="237256"/>
                  </a:lnTo>
                  <a:lnTo>
                    <a:pt x="256036" y="242932"/>
                  </a:lnTo>
                  <a:lnTo>
                    <a:pt x="255153" y="248621"/>
                  </a:lnTo>
                  <a:lnTo>
                    <a:pt x="254564" y="254319"/>
                  </a:lnTo>
                  <a:lnTo>
                    <a:pt x="252267" y="259069"/>
                  </a:lnTo>
                  <a:lnTo>
                    <a:pt x="248830" y="263189"/>
                  </a:lnTo>
                  <a:lnTo>
                    <a:pt x="240884" y="270307"/>
                  </a:lnTo>
                  <a:lnTo>
                    <a:pt x="234177" y="276645"/>
                  </a:lnTo>
                  <a:lnTo>
                    <a:pt x="220496" y="290119"/>
                  </a:lnTo>
                  <a:lnTo>
                    <a:pt x="215267" y="294366"/>
                  </a:lnTo>
                  <a:lnTo>
                    <a:pt x="209876" y="298151"/>
                  </a:lnTo>
                  <a:lnTo>
                    <a:pt x="204377" y="301626"/>
                  </a:lnTo>
                  <a:lnTo>
                    <a:pt x="198806" y="303943"/>
                  </a:lnTo>
                  <a:lnTo>
                    <a:pt x="193187" y="305487"/>
                  </a:lnTo>
                  <a:lnTo>
                    <a:pt x="187536" y="306517"/>
                  </a:lnTo>
                  <a:lnTo>
                    <a:pt x="181864" y="308156"/>
                  </a:lnTo>
                  <a:lnTo>
                    <a:pt x="176177" y="310201"/>
                  </a:lnTo>
                  <a:lnTo>
                    <a:pt x="170481" y="312517"/>
                  </a:lnTo>
                  <a:lnTo>
                    <a:pt x="164779" y="314061"/>
                  </a:lnTo>
                  <a:lnTo>
                    <a:pt x="159072" y="315090"/>
                  </a:lnTo>
                  <a:lnTo>
                    <a:pt x="153363" y="315776"/>
                  </a:lnTo>
                  <a:lnTo>
                    <a:pt x="147651" y="316234"/>
                  </a:lnTo>
                  <a:lnTo>
                    <a:pt x="141939" y="316539"/>
                  </a:lnTo>
                  <a:lnTo>
                    <a:pt x="130512" y="316878"/>
                  </a:lnTo>
                  <a:lnTo>
                    <a:pt x="101939" y="317113"/>
                  </a:lnTo>
                  <a:lnTo>
                    <a:pt x="96224" y="316172"/>
                  </a:lnTo>
                  <a:lnTo>
                    <a:pt x="90509" y="314593"/>
                  </a:lnTo>
                  <a:lnTo>
                    <a:pt x="84794" y="312587"/>
                  </a:lnTo>
                  <a:lnTo>
                    <a:pt x="79079" y="311250"/>
                  </a:lnTo>
                  <a:lnTo>
                    <a:pt x="73364" y="310359"/>
                  </a:lnTo>
                  <a:lnTo>
                    <a:pt x="67649" y="309765"/>
                  </a:lnTo>
                  <a:lnTo>
                    <a:pt x="62886" y="308416"/>
                  </a:lnTo>
                  <a:lnTo>
                    <a:pt x="55055" y="304377"/>
                  </a:lnTo>
                  <a:lnTo>
                    <a:pt x="48399" y="299408"/>
                  </a:lnTo>
                  <a:lnTo>
                    <a:pt x="45291" y="296749"/>
                  </a:lnTo>
                  <a:lnTo>
                    <a:pt x="41314" y="294976"/>
                  </a:lnTo>
                  <a:lnTo>
                    <a:pt x="36757" y="293794"/>
                  </a:lnTo>
                  <a:lnTo>
                    <a:pt x="31815" y="293007"/>
                  </a:lnTo>
                  <a:lnTo>
                    <a:pt x="28519" y="291529"/>
                  </a:lnTo>
                  <a:lnTo>
                    <a:pt x="26322" y="289592"/>
                  </a:lnTo>
                  <a:lnTo>
                    <a:pt x="24858" y="287347"/>
                  </a:lnTo>
                  <a:lnTo>
                    <a:pt x="21977" y="285851"/>
                  </a:lnTo>
                  <a:lnTo>
                    <a:pt x="18151" y="284853"/>
                  </a:lnTo>
                  <a:lnTo>
                    <a:pt x="5566" y="282976"/>
                  </a:lnTo>
                  <a:lnTo>
                    <a:pt x="0" y="282882"/>
                  </a:lnTo>
                  <a:lnTo>
                    <a:pt x="4784" y="282859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SMARTPenAnnotation612"/>
            <p:cNvSpPr/>
            <p:nvPr/>
          </p:nvSpPr>
          <p:spPr>
            <a:xfrm>
              <a:off x="2141043" y="3926204"/>
              <a:ext cx="73520" cy="214314"/>
            </a:xfrm>
            <a:custGeom>
              <a:avLst/>
              <a:gdLst/>
              <a:ahLst/>
              <a:cxnLst/>
              <a:rect l="0" t="0" r="0" b="0"/>
              <a:pathLst>
                <a:path w="73520" h="214314">
                  <a:moveTo>
                    <a:pt x="4939" y="0"/>
                  </a:moveTo>
                  <a:lnTo>
                    <a:pt x="0" y="0"/>
                  </a:lnTo>
                  <a:lnTo>
                    <a:pt x="2109" y="0"/>
                  </a:lnTo>
                  <a:lnTo>
                    <a:pt x="3052" y="953"/>
                  </a:lnTo>
                  <a:lnTo>
                    <a:pt x="3681" y="2541"/>
                  </a:lnTo>
                  <a:lnTo>
                    <a:pt x="4100" y="4551"/>
                  </a:lnTo>
                  <a:lnTo>
                    <a:pt x="5332" y="6844"/>
                  </a:lnTo>
                  <a:lnTo>
                    <a:pt x="7106" y="9326"/>
                  </a:lnTo>
                  <a:lnTo>
                    <a:pt x="9241" y="11932"/>
                  </a:lnTo>
                  <a:lnTo>
                    <a:pt x="11617" y="14622"/>
                  </a:lnTo>
                  <a:lnTo>
                    <a:pt x="16797" y="20152"/>
                  </a:lnTo>
                  <a:lnTo>
                    <a:pt x="18560" y="23912"/>
                  </a:lnTo>
                  <a:lnTo>
                    <a:pt x="19734" y="28324"/>
                  </a:lnTo>
                  <a:lnTo>
                    <a:pt x="20518" y="33170"/>
                  </a:lnTo>
                  <a:lnTo>
                    <a:pt x="21992" y="37354"/>
                  </a:lnTo>
                  <a:lnTo>
                    <a:pt x="23928" y="41095"/>
                  </a:lnTo>
                  <a:lnTo>
                    <a:pt x="26171" y="44542"/>
                  </a:lnTo>
                  <a:lnTo>
                    <a:pt x="27666" y="48745"/>
                  </a:lnTo>
                  <a:lnTo>
                    <a:pt x="28663" y="53452"/>
                  </a:lnTo>
                  <a:lnTo>
                    <a:pt x="29328" y="58495"/>
                  </a:lnTo>
                  <a:lnTo>
                    <a:pt x="29770" y="63762"/>
                  </a:lnTo>
                  <a:lnTo>
                    <a:pt x="30066" y="69178"/>
                  </a:lnTo>
                  <a:lnTo>
                    <a:pt x="30263" y="74694"/>
                  </a:lnTo>
                  <a:lnTo>
                    <a:pt x="31347" y="80276"/>
                  </a:lnTo>
                  <a:lnTo>
                    <a:pt x="33021" y="85903"/>
                  </a:lnTo>
                  <a:lnTo>
                    <a:pt x="35091" y="91559"/>
                  </a:lnTo>
                  <a:lnTo>
                    <a:pt x="37423" y="97234"/>
                  </a:lnTo>
                  <a:lnTo>
                    <a:pt x="39930" y="102923"/>
                  </a:lnTo>
                  <a:lnTo>
                    <a:pt x="45255" y="114324"/>
                  </a:lnTo>
                  <a:lnTo>
                    <a:pt x="50797" y="125741"/>
                  </a:lnTo>
                  <a:lnTo>
                    <a:pt x="52656" y="130500"/>
                  </a:lnTo>
                  <a:lnTo>
                    <a:pt x="53895" y="134625"/>
                  </a:lnTo>
                  <a:lnTo>
                    <a:pt x="54722" y="138328"/>
                  </a:lnTo>
                  <a:lnTo>
                    <a:pt x="56225" y="142701"/>
                  </a:lnTo>
                  <a:lnTo>
                    <a:pt x="58180" y="147522"/>
                  </a:lnTo>
                  <a:lnTo>
                    <a:pt x="60435" y="152641"/>
                  </a:lnTo>
                  <a:lnTo>
                    <a:pt x="61939" y="157958"/>
                  </a:lnTo>
                  <a:lnTo>
                    <a:pt x="62941" y="163408"/>
                  </a:lnTo>
                  <a:lnTo>
                    <a:pt x="63610" y="168947"/>
                  </a:lnTo>
                  <a:lnTo>
                    <a:pt x="65008" y="173591"/>
                  </a:lnTo>
                  <a:lnTo>
                    <a:pt x="66892" y="177640"/>
                  </a:lnTo>
                  <a:lnTo>
                    <a:pt x="69101" y="181292"/>
                  </a:lnTo>
                  <a:lnTo>
                    <a:pt x="70574" y="184679"/>
                  </a:lnTo>
                  <a:lnTo>
                    <a:pt x="72210" y="190983"/>
                  </a:lnTo>
                  <a:lnTo>
                    <a:pt x="72937" y="196959"/>
                  </a:lnTo>
                  <a:lnTo>
                    <a:pt x="73404" y="204006"/>
                  </a:lnTo>
                  <a:lnTo>
                    <a:pt x="73485" y="209778"/>
                  </a:lnTo>
                  <a:lnTo>
                    <a:pt x="73519" y="21431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SMARTPenAnnotation613"/>
            <p:cNvSpPr/>
            <p:nvPr/>
          </p:nvSpPr>
          <p:spPr>
            <a:xfrm>
              <a:off x="2063981" y="3934777"/>
              <a:ext cx="270597" cy="51436"/>
            </a:xfrm>
            <a:custGeom>
              <a:avLst/>
              <a:gdLst/>
              <a:ahLst/>
              <a:cxnLst/>
              <a:rect l="0" t="0" r="0" b="0"/>
              <a:pathLst>
                <a:path w="270597" h="51436">
                  <a:moveTo>
                    <a:pt x="21994" y="51435"/>
                  </a:moveTo>
                  <a:lnTo>
                    <a:pt x="0" y="51435"/>
                  </a:lnTo>
                  <a:lnTo>
                    <a:pt x="9327" y="51435"/>
                  </a:lnTo>
                  <a:lnTo>
                    <a:pt x="11644" y="50483"/>
                  </a:lnTo>
                  <a:lnTo>
                    <a:pt x="14141" y="48895"/>
                  </a:lnTo>
                  <a:lnTo>
                    <a:pt x="16759" y="46885"/>
                  </a:lnTo>
                  <a:lnTo>
                    <a:pt x="20409" y="45544"/>
                  </a:lnTo>
                  <a:lnTo>
                    <a:pt x="24747" y="44650"/>
                  </a:lnTo>
                  <a:lnTo>
                    <a:pt x="29544" y="44054"/>
                  </a:lnTo>
                  <a:lnTo>
                    <a:pt x="34647" y="43657"/>
                  </a:lnTo>
                  <a:lnTo>
                    <a:pt x="39954" y="43392"/>
                  </a:lnTo>
                  <a:lnTo>
                    <a:pt x="45397" y="43216"/>
                  </a:lnTo>
                  <a:lnTo>
                    <a:pt x="50931" y="42146"/>
                  </a:lnTo>
                  <a:lnTo>
                    <a:pt x="56525" y="40479"/>
                  </a:lnTo>
                  <a:lnTo>
                    <a:pt x="68774" y="36088"/>
                  </a:lnTo>
                  <a:lnTo>
                    <a:pt x="108234" y="22720"/>
                  </a:lnTo>
                  <a:lnTo>
                    <a:pt x="116635" y="20862"/>
                  </a:lnTo>
                  <a:lnTo>
                    <a:pt x="125093" y="19623"/>
                  </a:lnTo>
                  <a:lnTo>
                    <a:pt x="133589" y="18797"/>
                  </a:lnTo>
                  <a:lnTo>
                    <a:pt x="142110" y="17294"/>
                  </a:lnTo>
                  <a:lnTo>
                    <a:pt x="150649" y="15340"/>
                  </a:lnTo>
                  <a:lnTo>
                    <a:pt x="159199" y="13083"/>
                  </a:lnTo>
                  <a:lnTo>
                    <a:pt x="167756" y="10627"/>
                  </a:lnTo>
                  <a:lnTo>
                    <a:pt x="184885" y="5358"/>
                  </a:lnTo>
                  <a:lnTo>
                    <a:pt x="193452" y="3572"/>
                  </a:lnTo>
                  <a:lnTo>
                    <a:pt x="202022" y="2381"/>
                  </a:lnTo>
                  <a:lnTo>
                    <a:pt x="210592" y="1588"/>
                  </a:lnTo>
                  <a:lnTo>
                    <a:pt x="218211" y="1059"/>
                  </a:lnTo>
                  <a:lnTo>
                    <a:pt x="225195" y="706"/>
                  </a:lnTo>
                  <a:lnTo>
                    <a:pt x="231756" y="470"/>
                  </a:lnTo>
                  <a:lnTo>
                    <a:pt x="270596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SMARTPenAnnotation614"/>
            <p:cNvSpPr/>
            <p:nvPr/>
          </p:nvSpPr>
          <p:spPr>
            <a:xfrm>
              <a:off x="2068829" y="4131945"/>
              <a:ext cx="231459" cy="17146"/>
            </a:xfrm>
            <a:custGeom>
              <a:avLst/>
              <a:gdLst/>
              <a:ahLst/>
              <a:cxnLst/>
              <a:rect l="0" t="0" r="0" b="0"/>
              <a:pathLst>
                <a:path w="231459" h="17146">
                  <a:moveTo>
                    <a:pt x="0" y="17145"/>
                  </a:moveTo>
                  <a:lnTo>
                    <a:pt x="50281" y="17145"/>
                  </a:lnTo>
                  <a:lnTo>
                    <a:pt x="55429" y="16192"/>
                  </a:lnTo>
                  <a:lnTo>
                    <a:pt x="60765" y="14605"/>
                  </a:lnTo>
                  <a:lnTo>
                    <a:pt x="66228" y="12594"/>
                  </a:lnTo>
                  <a:lnTo>
                    <a:pt x="72727" y="11253"/>
                  </a:lnTo>
                  <a:lnTo>
                    <a:pt x="79917" y="10360"/>
                  </a:lnTo>
                  <a:lnTo>
                    <a:pt x="87569" y="9764"/>
                  </a:lnTo>
                  <a:lnTo>
                    <a:pt x="95527" y="9366"/>
                  </a:lnTo>
                  <a:lnTo>
                    <a:pt x="111989" y="8925"/>
                  </a:lnTo>
                  <a:lnTo>
                    <a:pt x="137322" y="8677"/>
                  </a:lnTo>
                  <a:lnTo>
                    <a:pt x="145841" y="7689"/>
                  </a:lnTo>
                  <a:lnTo>
                    <a:pt x="154377" y="6079"/>
                  </a:lnTo>
                  <a:lnTo>
                    <a:pt x="162926" y="4052"/>
                  </a:lnTo>
                  <a:lnTo>
                    <a:pt x="170530" y="2701"/>
                  </a:lnTo>
                  <a:lnTo>
                    <a:pt x="177504" y="1801"/>
                  </a:lnTo>
                  <a:lnTo>
                    <a:pt x="184059" y="1200"/>
                  </a:lnTo>
                  <a:lnTo>
                    <a:pt x="192239" y="800"/>
                  </a:lnTo>
                  <a:lnTo>
                    <a:pt x="231458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SMARTPenAnnotation615"/>
            <p:cNvSpPr/>
            <p:nvPr/>
          </p:nvSpPr>
          <p:spPr>
            <a:xfrm>
              <a:off x="2446019" y="3754754"/>
              <a:ext cx="2434591" cy="462916"/>
            </a:xfrm>
            <a:custGeom>
              <a:avLst/>
              <a:gdLst/>
              <a:ahLst/>
              <a:cxnLst/>
              <a:rect l="0" t="0" r="0" b="0"/>
              <a:pathLst>
                <a:path w="2434591" h="462916">
                  <a:moveTo>
                    <a:pt x="0" y="385763"/>
                  </a:moveTo>
                  <a:lnTo>
                    <a:pt x="16783" y="385763"/>
                  </a:lnTo>
                  <a:lnTo>
                    <a:pt x="29046" y="397695"/>
                  </a:lnTo>
                  <a:lnTo>
                    <a:pt x="30794" y="400385"/>
                  </a:lnTo>
                  <a:lnTo>
                    <a:pt x="32736" y="405914"/>
                  </a:lnTo>
                  <a:lnTo>
                    <a:pt x="35159" y="408722"/>
                  </a:lnTo>
                  <a:lnTo>
                    <a:pt x="53467" y="422924"/>
                  </a:lnTo>
                  <a:lnTo>
                    <a:pt x="56600" y="424824"/>
                  </a:lnTo>
                  <a:lnTo>
                    <a:pt x="80139" y="435136"/>
                  </a:lnTo>
                  <a:lnTo>
                    <a:pt x="101347" y="448733"/>
                  </a:lnTo>
                  <a:lnTo>
                    <a:pt x="116293" y="459126"/>
                  </a:lnTo>
                  <a:lnTo>
                    <a:pt x="122488" y="461231"/>
                  </a:lnTo>
                  <a:lnTo>
                    <a:pt x="134227" y="462583"/>
                  </a:lnTo>
                  <a:lnTo>
                    <a:pt x="161537" y="462915"/>
                  </a:lnTo>
                  <a:lnTo>
                    <a:pt x="167031" y="458365"/>
                  </a:lnTo>
                  <a:lnTo>
                    <a:pt x="168505" y="456071"/>
                  </a:lnTo>
                  <a:lnTo>
                    <a:pt x="170141" y="450984"/>
                  </a:lnTo>
                  <a:lnTo>
                    <a:pt x="171062" y="438214"/>
                  </a:lnTo>
                  <a:lnTo>
                    <a:pt x="173818" y="427807"/>
                  </a:lnTo>
                  <a:lnTo>
                    <a:pt x="175886" y="422365"/>
                  </a:lnTo>
                  <a:lnTo>
                    <a:pt x="176313" y="416832"/>
                  </a:lnTo>
                  <a:lnTo>
                    <a:pt x="174247" y="405604"/>
                  </a:lnTo>
                  <a:lnTo>
                    <a:pt x="172693" y="391724"/>
                  </a:lnTo>
                  <a:lnTo>
                    <a:pt x="172279" y="384022"/>
                  </a:lnTo>
                  <a:lnTo>
                    <a:pt x="171819" y="370384"/>
                  </a:lnTo>
                  <a:lnTo>
                    <a:pt x="171559" y="349456"/>
                  </a:lnTo>
                  <a:lnTo>
                    <a:pt x="171450" y="205626"/>
                  </a:lnTo>
                  <a:lnTo>
                    <a:pt x="170498" y="198044"/>
                  </a:lnTo>
                  <a:lnTo>
                    <a:pt x="166900" y="184540"/>
                  </a:lnTo>
                  <a:lnTo>
                    <a:pt x="165559" y="177319"/>
                  </a:lnTo>
                  <a:lnTo>
                    <a:pt x="164665" y="169648"/>
                  </a:lnTo>
                  <a:lnTo>
                    <a:pt x="164070" y="161677"/>
                  </a:lnTo>
                  <a:lnTo>
                    <a:pt x="163407" y="147739"/>
                  </a:lnTo>
                  <a:lnTo>
                    <a:pt x="162161" y="135194"/>
                  </a:lnTo>
                  <a:lnTo>
                    <a:pt x="158432" y="123269"/>
                  </a:lnTo>
                  <a:lnTo>
                    <a:pt x="158009" y="118375"/>
                  </a:lnTo>
                  <a:lnTo>
                    <a:pt x="158679" y="114159"/>
                  </a:lnTo>
                  <a:lnTo>
                    <a:pt x="160079" y="110396"/>
                  </a:lnTo>
                  <a:lnTo>
                    <a:pt x="160059" y="105983"/>
                  </a:lnTo>
                  <a:lnTo>
                    <a:pt x="156434" y="91622"/>
                  </a:lnTo>
                  <a:lnTo>
                    <a:pt x="155251" y="84219"/>
                  </a:lnTo>
                  <a:lnTo>
                    <a:pt x="155889" y="80911"/>
                  </a:lnTo>
                  <a:lnTo>
                    <a:pt x="161215" y="68759"/>
                  </a:lnTo>
                  <a:lnTo>
                    <a:pt x="162549" y="57186"/>
                  </a:lnTo>
                  <a:lnTo>
                    <a:pt x="163612" y="55269"/>
                  </a:lnTo>
                  <a:lnTo>
                    <a:pt x="165272" y="53991"/>
                  </a:lnTo>
                  <a:lnTo>
                    <a:pt x="167332" y="53139"/>
                  </a:lnTo>
                  <a:lnTo>
                    <a:pt x="174781" y="51941"/>
                  </a:lnTo>
                  <a:lnTo>
                    <a:pt x="177481" y="50820"/>
                  </a:lnTo>
                  <a:lnTo>
                    <a:pt x="185831" y="44691"/>
                  </a:lnTo>
                  <a:lnTo>
                    <a:pt x="191495" y="39548"/>
                  </a:lnTo>
                  <a:lnTo>
                    <a:pt x="194338" y="37796"/>
                  </a:lnTo>
                  <a:lnTo>
                    <a:pt x="218302" y="28707"/>
                  </a:lnTo>
                  <a:lnTo>
                    <a:pt x="240254" y="26309"/>
                  </a:lnTo>
                  <a:lnTo>
                    <a:pt x="245894" y="26112"/>
                  </a:lnTo>
                  <a:lnTo>
                    <a:pt x="257242" y="23353"/>
                  </a:lnTo>
                  <a:lnTo>
                    <a:pt x="268635" y="19905"/>
                  </a:lnTo>
                  <a:lnTo>
                    <a:pt x="308789" y="17388"/>
                  </a:lnTo>
                  <a:lnTo>
                    <a:pt x="394453" y="17149"/>
                  </a:lnTo>
                  <a:lnTo>
                    <a:pt x="468661" y="8926"/>
                  </a:lnTo>
                  <a:lnTo>
                    <a:pt x="1257302" y="8573"/>
                  </a:lnTo>
                  <a:lnTo>
                    <a:pt x="1320342" y="13512"/>
                  </a:lnTo>
                  <a:lnTo>
                    <a:pt x="1382184" y="9831"/>
                  </a:lnTo>
                  <a:lnTo>
                    <a:pt x="1449150" y="8822"/>
                  </a:lnTo>
                  <a:lnTo>
                    <a:pt x="1633258" y="8575"/>
                  </a:lnTo>
                  <a:lnTo>
                    <a:pt x="1715091" y="1788"/>
                  </a:lnTo>
                  <a:lnTo>
                    <a:pt x="1783197" y="354"/>
                  </a:lnTo>
                  <a:lnTo>
                    <a:pt x="2385799" y="0"/>
                  </a:lnTo>
                  <a:lnTo>
                    <a:pt x="2398936" y="2541"/>
                  </a:lnTo>
                  <a:lnTo>
                    <a:pt x="2414501" y="6786"/>
                  </a:lnTo>
                  <a:lnTo>
                    <a:pt x="2434590" y="857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SMARTPenAnnotation616"/>
            <p:cNvSpPr/>
            <p:nvPr/>
          </p:nvSpPr>
          <p:spPr>
            <a:xfrm>
              <a:off x="2797492" y="3891925"/>
              <a:ext cx="291034" cy="317172"/>
            </a:xfrm>
            <a:custGeom>
              <a:avLst/>
              <a:gdLst/>
              <a:ahLst/>
              <a:cxnLst/>
              <a:rect l="0" t="0" r="0" b="0"/>
              <a:pathLst>
                <a:path w="291034" h="317172">
                  <a:moveTo>
                    <a:pt x="8572" y="68570"/>
                  </a:moveTo>
                  <a:lnTo>
                    <a:pt x="0" y="68570"/>
                  </a:lnTo>
                  <a:lnTo>
                    <a:pt x="0" y="61189"/>
                  </a:lnTo>
                  <a:lnTo>
                    <a:pt x="7381" y="52721"/>
                  </a:lnTo>
                  <a:lnTo>
                    <a:pt x="37262" y="22735"/>
                  </a:lnTo>
                  <a:lnTo>
                    <a:pt x="45453" y="17084"/>
                  </a:lnTo>
                  <a:lnTo>
                    <a:pt x="57133" y="10245"/>
                  </a:lnTo>
                  <a:lnTo>
                    <a:pt x="63810" y="6770"/>
                  </a:lnTo>
                  <a:lnTo>
                    <a:pt x="72175" y="3003"/>
                  </a:lnTo>
                  <a:lnTo>
                    <a:pt x="79068" y="1329"/>
                  </a:lnTo>
                  <a:lnTo>
                    <a:pt x="87846" y="585"/>
                  </a:lnTo>
                  <a:lnTo>
                    <a:pt x="97145" y="254"/>
                  </a:lnTo>
                  <a:lnTo>
                    <a:pt x="107735" y="68"/>
                  </a:lnTo>
                  <a:lnTo>
                    <a:pt x="127311" y="0"/>
                  </a:lnTo>
                  <a:lnTo>
                    <a:pt x="131547" y="949"/>
                  </a:lnTo>
                  <a:lnTo>
                    <a:pt x="142058" y="5883"/>
                  </a:lnTo>
                  <a:lnTo>
                    <a:pt x="148227" y="7371"/>
                  </a:lnTo>
                  <a:lnTo>
                    <a:pt x="154144" y="10573"/>
                  </a:lnTo>
                  <a:lnTo>
                    <a:pt x="162830" y="17730"/>
                  </a:lnTo>
                  <a:lnTo>
                    <a:pt x="165703" y="20389"/>
                  </a:lnTo>
                  <a:lnTo>
                    <a:pt x="167619" y="23115"/>
                  </a:lnTo>
                  <a:lnTo>
                    <a:pt x="170945" y="32621"/>
                  </a:lnTo>
                  <a:lnTo>
                    <a:pt x="171226" y="38623"/>
                  </a:lnTo>
                  <a:lnTo>
                    <a:pt x="171301" y="42890"/>
                  </a:lnTo>
                  <a:lnTo>
                    <a:pt x="170398" y="46687"/>
                  </a:lnTo>
                  <a:lnTo>
                    <a:pt x="166855" y="53447"/>
                  </a:lnTo>
                  <a:lnTo>
                    <a:pt x="159505" y="62607"/>
                  </a:lnTo>
                  <a:lnTo>
                    <a:pt x="154076" y="71000"/>
                  </a:lnTo>
                  <a:lnTo>
                    <a:pt x="148488" y="80127"/>
                  </a:lnTo>
                  <a:lnTo>
                    <a:pt x="142830" y="87359"/>
                  </a:lnTo>
                  <a:lnTo>
                    <a:pt x="134600" y="96288"/>
                  </a:lnTo>
                  <a:lnTo>
                    <a:pt x="118345" y="112991"/>
                  </a:lnTo>
                  <a:lnTo>
                    <a:pt x="109430" y="119428"/>
                  </a:lnTo>
                  <a:lnTo>
                    <a:pt x="104386" y="122477"/>
                  </a:lnTo>
                  <a:lnTo>
                    <a:pt x="96241" y="128406"/>
                  </a:lnTo>
                  <a:lnTo>
                    <a:pt x="92736" y="131321"/>
                  </a:lnTo>
                  <a:lnTo>
                    <a:pt x="86301" y="134559"/>
                  </a:lnTo>
                  <a:lnTo>
                    <a:pt x="83251" y="135423"/>
                  </a:lnTo>
                  <a:lnTo>
                    <a:pt x="77323" y="138922"/>
                  </a:lnTo>
                  <a:lnTo>
                    <a:pt x="68625" y="145687"/>
                  </a:lnTo>
                  <a:lnTo>
                    <a:pt x="68584" y="138338"/>
                  </a:lnTo>
                  <a:lnTo>
                    <a:pt x="75425" y="130541"/>
                  </a:lnTo>
                  <a:lnTo>
                    <a:pt x="80512" y="125322"/>
                  </a:lnTo>
                  <a:lnTo>
                    <a:pt x="84155" y="123550"/>
                  </a:lnTo>
                  <a:lnTo>
                    <a:pt x="88488" y="122368"/>
                  </a:lnTo>
                  <a:lnTo>
                    <a:pt x="93282" y="121580"/>
                  </a:lnTo>
                  <a:lnTo>
                    <a:pt x="101149" y="118165"/>
                  </a:lnTo>
                  <a:lnTo>
                    <a:pt x="108772" y="113472"/>
                  </a:lnTo>
                  <a:lnTo>
                    <a:pt x="113473" y="110887"/>
                  </a:lnTo>
                  <a:lnTo>
                    <a:pt x="118511" y="108211"/>
                  </a:lnTo>
                  <a:lnTo>
                    <a:pt x="123775" y="106427"/>
                  </a:lnTo>
                  <a:lnTo>
                    <a:pt x="129189" y="105238"/>
                  </a:lnTo>
                  <a:lnTo>
                    <a:pt x="134703" y="104445"/>
                  </a:lnTo>
                  <a:lnTo>
                    <a:pt x="141237" y="103917"/>
                  </a:lnTo>
                  <a:lnTo>
                    <a:pt x="148451" y="103564"/>
                  </a:lnTo>
                  <a:lnTo>
                    <a:pt x="163133" y="103173"/>
                  </a:lnTo>
                  <a:lnTo>
                    <a:pt x="193967" y="102901"/>
                  </a:lnTo>
                  <a:lnTo>
                    <a:pt x="199797" y="103840"/>
                  </a:lnTo>
                  <a:lnTo>
                    <a:pt x="205588" y="105418"/>
                  </a:lnTo>
                  <a:lnTo>
                    <a:pt x="211354" y="107423"/>
                  </a:lnTo>
                  <a:lnTo>
                    <a:pt x="217102" y="109712"/>
                  </a:lnTo>
                  <a:lnTo>
                    <a:pt x="222840" y="112190"/>
                  </a:lnTo>
                  <a:lnTo>
                    <a:pt x="234295" y="117484"/>
                  </a:lnTo>
                  <a:lnTo>
                    <a:pt x="245736" y="123012"/>
                  </a:lnTo>
                  <a:lnTo>
                    <a:pt x="250501" y="126772"/>
                  </a:lnTo>
                  <a:lnTo>
                    <a:pt x="258336" y="136030"/>
                  </a:lnTo>
                  <a:lnTo>
                    <a:pt x="262712" y="141166"/>
                  </a:lnTo>
                  <a:lnTo>
                    <a:pt x="267534" y="146495"/>
                  </a:lnTo>
                  <a:lnTo>
                    <a:pt x="272653" y="151952"/>
                  </a:lnTo>
                  <a:lnTo>
                    <a:pt x="278342" y="160556"/>
                  </a:lnTo>
                  <a:lnTo>
                    <a:pt x="281822" y="168507"/>
                  </a:lnTo>
                  <a:lnTo>
                    <a:pt x="286544" y="178392"/>
                  </a:lnTo>
                  <a:lnTo>
                    <a:pt x="288185" y="183694"/>
                  </a:lnTo>
                  <a:lnTo>
                    <a:pt x="289278" y="189134"/>
                  </a:lnTo>
                  <a:lnTo>
                    <a:pt x="290007" y="194666"/>
                  </a:lnTo>
                  <a:lnTo>
                    <a:pt x="290493" y="200259"/>
                  </a:lnTo>
                  <a:lnTo>
                    <a:pt x="290817" y="205893"/>
                  </a:lnTo>
                  <a:lnTo>
                    <a:pt x="291033" y="211553"/>
                  </a:lnTo>
                  <a:lnTo>
                    <a:pt x="290225" y="217232"/>
                  </a:lnTo>
                  <a:lnTo>
                    <a:pt x="288733" y="222923"/>
                  </a:lnTo>
                  <a:lnTo>
                    <a:pt x="286786" y="228622"/>
                  </a:lnTo>
                  <a:lnTo>
                    <a:pt x="284536" y="234326"/>
                  </a:lnTo>
                  <a:lnTo>
                    <a:pt x="282083" y="240034"/>
                  </a:lnTo>
                  <a:lnTo>
                    <a:pt x="276818" y="251456"/>
                  </a:lnTo>
                  <a:lnTo>
                    <a:pt x="271303" y="262883"/>
                  </a:lnTo>
                  <a:lnTo>
                    <a:pt x="265677" y="271771"/>
                  </a:lnTo>
                  <a:lnTo>
                    <a:pt x="259048" y="279849"/>
                  </a:lnTo>
                  <a:lnTo>
                    <a:pt x="254614" y="284670"/>
                  </a:lnTo>
                  <a:lnTo>
                    <a:pt x="241811" y="298017"/>
                  </a:lnTo>
                  <a:lnTo>
                    <a:pt x="238360" y="301545"/>
                  </a:lnTo>
                  <a:lnTo>
                    <a:pt x="235107" y="303896"/>
                  </a:lnTo>
                  <a:lnTo>
                    <a:pt x="228952" y="306509"/>
                  </a:lnTo>
                  <a:lnTo>
                    <a:pt x="220501" y="310211"/>
                  </a:lnTo>
                  <a:lnTo>
                    <a:pt x="215581" y="312531"/>
                  </a:lnTo>
                  <a:lnTo>
                    <a:pt x="210396" y="314078"/>
                  </a:lnTo>
                  <a:lnTo>
                    <a:pt x="205034" y="315110"/>
                  </a:lnTo>
                  <a:lnTo>
                    <a:pt x="199554" y="315797"/>
                  </a:lnTo>
                  <a:lnTo>
                    <a:pt x="190926" y="316561"/>
                  </a:lnTo>
                  <a:lnTo>
                    <a:pt x="182964" y="316901"/>
                  </a:lnTo>
                  <a:lnTo>
                    <a:pt x="162330" y="317118"/>
                  </a:lnTo>
                  <a:lnTo>
                    <a:pt x="125869" y="317171"/>
                  </a:lnTo>
                  <a:lnTo>
                    <a:pt x="122965" y="316219"/>
                  </a:lnTo>
                  <a:lnTo>
                    <a:pt x="114327" y="311281"/>
                  </a:lnTo>
                  <a:lnTo>
                    <a:pt x="105415" y="309129"/>
                  </a:lnTo>
                  <a:lnTo>
                    <a:pt x="104567" y="308953"/>
                  </a:lnTo>
                  <a:lnTo>
                    <a:pt x="96361" y="302778"/>
                  </a:lnTo>
                  <a:lnTo>
                    <a:pt x="87314" y="300389"/>
                  </a:lnTo>
                  <a:lnTo>
                    <a:pt x="85725" y="30002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SMARTPenAnnotation617"/>
            <p:cNvSpPr/>
            <p:nvPr/>
          </p:nvSpPr>
          <p:spPr>
            <a:xfrm>
              <a:off x="3080385" y="3824561"/>
              <a:ext cx="205741" cy="118758"/>
            </a:xfrm>
            <a:custGeom>
              <a:avLst/>
              <a:gdLst/>
              <a:ahLst/>
              <a:cxnLst/>
              <a:rect l="0" t="0" r="0" b="0"/>
              <a:pathLst>
                <a:path w="205741" h="118758">
                  <a:moveTo>
                    <a:pt x="0" y="41636"/>
                  </a:moveTo>
                  <a:lnTo>
                    <a:pt x="0" y="37085"/>
                  </a:lnTo>
                  <a:lnTo>
                    <a:pt x="952" y="35745"/>
                  </a:lnTo>
                  <a:lnTo>
                    <a:pt x="2540" y="34851"/>
                  </a:lnTo>
                  <a:lnTo>
                    <a:pt x="7380" y="33417"/>
                  </a:lnTo>
                  <a:lnTo>
                    <a:pt x="7778" y="32346"/>
                  </a:lnTo>
                  <a:lnTo>
                    <a:pt x="8042" y="30681"/>
                  </a:lnTo>
                  <a:lnTo>
                    <a:pt x="8219" y="28618"/>
                  </a:lnTo>
                  <a:lnTo>
                    <a:pt x="9289" y="26289"/>
                  </a:lnTo>
                  <a:lnTo>
                    <a:pt x="10955" y="23785"/>
                  </a:lnTo>
                  <a:lnTo>
                    <a:pt x="13018" y="21163"/>
                  </a:lnTo>
                  <a:lnTo>
                    <a:pt x="15346" y="19415"/>
                  </a:lnTo>
                  <a:lnTo>
                    <a:pt x="17851" y="18250"/>
                  </a:lnTo>
                  <a:lnTo>
                    <a:pt x="20473" y="17473"/>
                  </a:lnTo>
                  <a:lnTo>
                    <a:pt x="25926" y="14069"/>
                  </a:lnTo>
                  <a:lnTo>
                    <a:pt x="28714" y="11828"/>
                  </a:lnTo>
                  <a:lnTo>
                    <a:pt x="32478" y="10334"/>
                  </a:lnTo>
                  <a:lnTo>
                    <a:pt x="36891" y="9338"/>
                  </a:lnTo>
                  <a:lnTo>
                    <a:pt x="41739" y="8674"/>
                  </a:lnTo>
                  <a:lnTo>
                    <a:pt x="45924" y="8231"/>
                  </a:lnTo>
                  <a:lnTo>
                    <a:pt x="49665" y="7936"/>
                  </a:lnTo>
                  <a:lnTo>
                    <a:pt x="53113" y="7739"/>
                  </a:lnTo>
                  <a:lnTo>
                    <a:pt x="57316" y="6656"/>
                  </a:lnTo>
                  <a:lnTo>
                    <a:pt x="62023" y="4981"/>
                  </a:lnTo>
                  <a:lnTo>
                    <a:pt x="67066" y="2912"/>
                  </a:lnTo>
                  <a:lnTo>
                    <a:pt x="71380" y="1532"/>
                  </a:lnTo>
                  <a:lnTo>
                    <a:pt x="75209" y="613"/>
                  </a:lnTo>
                  <a:lnTo>
                    <a:pt x="78714" y="0"/>
                  </a:lnTo>
                  <a:lnTo>
                    <a:pt x="82003" y="544"/>
                  </a:lnTo>
                  <a:lnTo>
                    <a:pt x="88198" y="3688"/>
                  </a:lnTo>
                  <a:lnTo>
                    <a:pt x="92136" y="4907"/>
                  </a:lnTo>
                  <a:lnTo>
                    <a:pt x="96666" y="5720"/>
                  </a:lnTo>
                  <a:lnTo>
                    <a:pt x="108523" y="7025"/>
                  </a:lnTo>
                  <a:lnTo>
                    <a:pt x="112685" y="9744"/>
                  </a:lnTo>
                  <a:lnTo>
                    <a:pt x="118566" y="14699"/>
                  </a:lnTo>
                  <a:lnTo>
                    <a:pt x="119049" y="16058"/>
                  </a:lnTo>
                  <a:lnTo>
                    <a:pt x="119371" y="17916"/>
                  </a:lnTo>
                  <a:lnTo>
                    <a:pt x="119585" y="20108"/>
                  </a:lnTo>
                  <a:lnTo>
                    <a:pt x="120681" y="22522"/>
                  </a:lnTo>
                  <a:lnTo>
                    <a:pt x="122364" y="25083"/>
                  </a:lnTo>
                  <a:lnTo>
                    <a:pt x="124438" y="27743"/>
                  </a:lnTo>
                  <a:lnTo>
                    <a:pt x="124869" y="30469"/>
                  </a:lnTo>
                  <a:lnTo>
                    <a:pt x="124203" y="33239"/>
                  </a:lnTo>
                  <a:lnTo>
                    <a:pt x="122807" y="36038"/>
                  </a:lnTo>
                  <a:lnTo>
                    <a:pt x="121876" y="38857"/>
                  </a:lnTo>
                  <a:lnTo>
                    <a:pt x="121256" y="41688"/>
                  </a:lnTo>
                  <a:lnTo>
                    <a:pt x="120842" y="44528"/>
                  </a:lnTo>
                  <a:lnTo>
                    <a:pt x="119614" y="48327"/>
                  </a:lnTo>
                  <a:lnTo>
                    <a:pt x="117842" y="52764"/>
                  </a:lnTo>
                  <a:lnTo>
                    <a:pt x="115709" y="57627"/>
                  </a:lnTo>
                  <a:lnTo>
                    <a:pt x="113334" y="61822"/>
                  </a:lnTo>
                  <a:lnTo>
                    <a:pt x="110798" y="65571"/>
                  </a:lnTo>
                  <a:lnTo>
                    <a:pt x="108155" y="69023"/>
                  </a:lnTo>
                  <a:lnTo>
                    <a:pt x="105441" y="72276"/>
                  </a:lnTo>
                  <a:lnTo>
                    <a:pt x="102679" y="75398"/>
                  </a:lnTo>
                  <a:lnTo>
                    <a:pt x="97070" y="81406"/>
                  </a:lnTo>
                  <a:lnTo>
                    <a:pt x="85708" y="93025"/>
                  </a:lnTo>
                  <a:lnTo>
                    <a:pt x="82856" y="95898"/>
                  </a:lnTo>
                  <a:lnTo>
                    <a:pt x="80002" y="97813"/>
                  </a:lnTo>
                  <a:lnTo>
                    <a:pt x="74291" y="99941"/>
                  </a:lnTo>
                  <a:lnTo>
                    <a:pt x="72387" y="101461"/>
                  </a:lnTo>
                  <a:lnTo>
                    <a:pt x="71118" y="103427"/>
                  </a:lnTo>
                  <a:lnTo>
                    <a:pt x="70272" y="105690"/>
                  </a:lnTo>
                  <a:lnTo>
                    <a:pt x="68755" y="107199"/>
                  </a:lnTo>
                  <a:lnTo>
                    <a:pt x="66792" y="108205"/>
                  </a:lnTo>
                  <a:lnTo>
                    <a:pt x="60404" y="110099"/>
                  </a:lnTo>
                  <a:lnTo>
                    <a:pt x="60183" y="112704"/>
                  </a:lnTo>
                  <a:lnTo>
                    <a:pt x="60017" y="118433"/>
                  </a:lnTo>
                  <a:lnTo>
                    <a:pt x="64561" y="118683"/>
                  </a:lnTo>
                  <a:lnTo>
                    <a:pt x="71940" y="118757"/>
                  </a:lnTo>
                  <a:lnTo>
                    <a:pt x="74629" y="117815"/>
                  </a:lnTo>
                  <a:lnTo>
                    <a:pt x="80158" y="114229"/>
                  </a:lnTo>
                  <a:lnTo>
                    <a:pt x="83919" y="112891"/>
                  </a:lnTo>
                  <a:lnTo>
                    <a:pt x="88331" y="111999"/>
                  </a:lnTo>
                  <a:lnTo>
                    <a:pt x="93177" y="111405"/>
                  </a:lnTo>
                  <a:lnTo>
                    <a:pt x="97360" y="111008"/>
                  </a:lnTo>
                  <a:lnTo>
                    <a:pt x="101102" y="110744"/>
                  </a:lnTo>
                  <a:lnTo>
                    <a:pt x="104548" y="110568"/>
                  </a:lnTo>
                  <a:lnTo>
                    <a:pt x="108751" y="109498"/>
                  </a:lnTo>
                  <a:lnTo>
                    <a:pt x="113458" y="107833"/>
                  </a:lnTo>
                  <a:lnTo>
                    <a:pt x="118501" y="105770"/>
                  </a:lnTo>
                  <a:lnTo>
                    <a:pt x="123768" y="104394"/>
                  </a:lnTo>
                  <a:lnTo>
                    <a:pt x="129184" y="103477"/>
                  </a:lnTo>
                  <a:lnTo>
                    <a:pt x="134700" y="102866"/>
                  </a:lnTo>
                  <a:lnTo>
                    <a:pt x="140283" y="101506"/>
                  </a:lnTo>
                  <a:lnTo>
                    <a:pt x="145909" y="99647"/>
                  </a:lnTo>
                  <a:lnTo>
                    <a:pt x="151565" y="97455"/>
                  </a:lnTo>
                  <a:lnTo>
                    <a:pt x="158193" y="95994"/>
                  </a:lnTo>
                  <a:lnTo>
                    <a:pt x="165469" y="95019"/>
                  </a:lnTo>
                  <a:lnTo>
                    <a:pt x="173178" y="94370"/>
                  </a:lnTo>
                  <a:lnTo>
                    <a:pt x="180222" y="93937"/>
                  </a:lnTo>
                  <a:lnTo>
                    <a:pt x="205740" y="93071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SMARTPenAnnotation618"/>
            <p:cNvSpPr/>
            <p:nvPr/>
          </p:nvSpPr>
          <p:spPr>
            <a:xfrm>
              <a:off x="3346132" y="4080510"/>
              <a:ext cx="171451" cy="17145"/>
            </a:xfrm>
            <a:custGeom>
              <a:avLst/>
              <a:gdLst/>
              <a:ahLst/>
              <a:cxnLst/>
              <a:rect l="0" t="0" r="0" b="0"/>
              <a:pathLst>
                <a:path w="171451" h="17145">
                  <a:moveTo>
                    <a:pt x="0" y="17144"/>
                  </a:moveTo>
                  <a:lnTo>
                    <a:pt x="4551" y="17144"/>
                  </a:lnTo>
                  <a:lnTo>
                    <a:pt x="5891" y="16192"/>
                  </a:lnTo>
                  <a:lnTo>
                    <a:pt x="6785" y="14605"/>
                  </a:lnTo>
                  <a:lnTo>
                    <a:pt x="7381" y="12594"/>
                  </a:lnTo>
                  <a:lnTo>
                    <a:pt x="9683" y="11253"/>
                  </a:lnTo>
                  <a:lnTo>
                    <a:pt x="13123" y="10360"/>
                  </a:lnTo>
                  <a:lnTo>
                    <a:pt x="23230" y="8925"/>
                  </a:lnTo>
                  <a:lnTo>
                    <a:pt x="25964" y="8807"/>
                  </a:lnTo>
                  <a:lnTo>
                    <a:pt x="38914" y="8642"/>
                  </a:lnTo>
                  <a:lnTo>
                    <a:pt x="49363" y="8603"/>
                  </a:lnTo>
                  <a:lnTo>
                    <a:pt x="53863" y="7640"/>
                  </a:lnTo>
                  <a:lnTo>
                    <a:pt x="57816" y="6046"/>
                  </a:lnTo>
                  <a:lnTo>
                    <a:pt x="61404" y="4030"/>
                  </a:lnTo>
                  <a:lnTo>
                    <a:pt x="64748" y="2687"/>
                  </a:lnTo>
                  <a:lnTo>
                    <a:pt x="67931" y="1791"/>
                  </a:lnTo>
                  <a:lnTo>
                    <a:pt x="71005" y="1194"/>
                  </a:lnTo>
                  <a:lnTo>
                    <a:pt x="74959" y="796"/>
                  </a:lnTo>
                  <a:lnTo>
                    <a:pt x="79500" y="530"/>
                  </a:lnTo>
                  <a:lnTo>
                    <a:pt x="88673" y="235"/>
                  </a:lnTo>
                  <a:lnTo>
                    <a:pt x="100145" y="69"/>
                  </a:ln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SMARTPenAnnotation619"/>
            <p:cNvSpPr/>
            <p:nvPr/>
          </p:nvSpPr>
          <p:spPr>
            <a:xfrm>
              <a:off x="3586163" y="3909060"/>
              <a:ext cx="188595" cy="120013"/>
            </a:xfrm>
            <a:custGeom>
              <a:avLst/>
              <a:gdLst/>
              <a:ahLst/>
              <a:cxnLst/>
              <a:rect l="0" t="0" r="0" b="0"/>
              <a:pathLst>
                <a:path w="188595" h="120013">
                  <a:moveTo>
                    <a:pt x="34289" y="0"/>
                  </a:moveTo>
                  <a:lnTo>
                    <a:pt x="34289" y="8219"/>
                  </a:lnTo>
                  <a:lnTo>
                    <a:pt x="36829" y="10955"/>
                  </a:lnTo>
                  <a:lnTo>
                    <a:pt x="41670" y="15922"/>
                  </a:lnTo>
                  <a:lnTo>
                    <a:pt x="42332" y="19141"/>
                  </a:lnTo>
                  <a:lnTo>
                    <a:pt x="42757" y="24418"/>
                  </a:lnTo>
                  <a:lnTo>
                    <a:pt x="42815" y="27680"/>
                  </a:lnTo>
                  <a:lnTo>
                    <a:pt x="42852" y="37535"/>
                  </a:lnTo>
                  <a:lnTo>
                    <a:pt x="41903" y="40263"/>
                  </a:lnTo>
                  <a:lnTo>
                    <a:pt x="40317" y="43034"/>
                  </a:lnTo>
                  <a:lnTo>
                    <a:pt x="38308" y="45834"/>
                  </a:lnTo>
                  <a:lnTo>
                    <a:pt x="36015" y="48654"/>
                  </a:lnTo>
                  <a:lnTo>
                    <a:pt x="33535" y="51486"/>
                  </a:lnTo>
                  <a:lnTo>
                    <a:pt x="30929" y="54326"/>
                  </a:lnTo>
                  <a:lnTo>
                    <a:pt x="29191" y="58125"/>
                  </a:lnTo>
                  <a:lnTo>
                    <a:pt x="28033" y="62562"/>
                  </a:lnTo>
                  <a:lnTo>
                    <a:pt x="27261" y="67425"/>
                  </a:lnTo>
                  <a:lnTo>
                    <a:pt x="25794" y="71620"/>
                  </a:lnTo>
                  <a:lnTo>
                    <a:pt x="23863" y="75369"/>
                  </a:lnTo>
                  <a:lnTo>
                    <a:pt x="18472" y="83679"/>
                  </a:lnTo>
                  <a:lnTo>
                    <a:pt x="15194" y="87356"/>
                  </a:lnTo>
                  <a:lnTo>
                    <a:pt x="10562" y="92164"/>
                  </a:lnTo>
                  <a:lnTo>
                    <a:pt x="467" y="102396"/>
                  </a:lnTo>
                  <a:lnTo>
                    <a:pt x="207" y="105199"/>
                  </a:lnTo>
                  <a:lnTo>
                    <a:pt x="0" y="111410"/>
                  </a:lnTo>
                  <a:lnTo>
                    <a:pt x="4551" y="115984"/>
                  </a:lnTo>
                  <a:lnTo>
                    <a:pt x="6843" y="117327"/>
                  </a:lnTo>
                  <a:lnTo>
                    <a:pt x="11931" y="118820"/>
                  </a:lnTo>
                  <a:lnTo>
                    <a:pt x="17067" y="119779"/>
                  </a:lnTo>
                  <a:lnTo>
                    <a:pt x="21237" y="119910"/>
                  </a:lnTo>
                  <a:lnTo>
                    <a:pt x="45751" y="120012"/>
                  </a:lnTo>
                  <a:lnTo>
                    <a:pt x="48598" y="119060"/>
                  </a:lnTo>
                  <a:lnTo>
                    <a:pt x="54301" y="115463"/>
                  </a:lnTo>
                  <a:lnTo>
                    <a:pt x="58108" y="114123"/>
                  </a:lnTo>
                  <a:lnTo>
                    <a:pt x="62551" y="113229"/>
                  </a:lnTo>
                  <a:lnTo>
                    <a:pt x="67418" y="112634"/>
                  </a:lnTo>
                  <a:lnTo>
                    <a:pt x="71615" y="112236"/>
                  </a:lnTo>
                  <a:lnTo>
                    <a:pt x="75366" y="111972"/>
                  </a:lnTo>
                  <a:lnTo>
                    <a:pt x="78819" y="111795"/>
                  </a:lnTo>
                  <a:lnTo>
                    <a:pt x="87735" y="111599"/>
                  </a:lnTo>
                  <a:lnTo>
                    <a:pt x="92780" y="111547"/>
                  </a:lnTo>
                  <a:lnTo>
                    <a:pt x="98048" y="110559"/>
                  </a:lnTo>
                  <a:lnTo>
                    <a:pt x="103465" y="108949"/>
                  </a:lnTo>
                  <a:lnTo>
                    <a:pt x="108981" y="106922"/>
                  </a:lnTo>
                  <a:lnTo>
                    <a:pt x="113611" y="105572"/>
                  </a:lnTo>
                  <a:lnTo>
                    <a:pt x="117651" y="104671"/>
                  </a:lnTo>
                  <a:lnTo>
                    <a:pt x="121296" y="104071"/>
                  </a:lnTo>
                  <a:lnTo>
                    <a:pt x="124679" y="103670"/>
                  </a:lnTo>
                  <a:lnTo>
                    <a:pt x="127887" y="103403"/>
                  </a:lnTo>
                  <a:lnTo>
                    <a:pt x="130977" y="103226"/>
                  </a:lnTo>
                  <a:lnTo>
                    <a:pt x="139492" y="103028"/>
                  </a:lnTo>
                  <a:lnTo>
                    <a:pt x="170077" y="102871"/>
                  </a:lnTo>
                  <a:lnTo>
                    <a:pt x="173379" y="105410"/>
                  </a:lnTo>
                  <a:lnTo>
                    <a:pt x="179633" y="111089"/>
                  </a:lnTo>
                  <a:lnTo>
                    <a:pt x="184458" y="111338"/>
                  </a:lnTo>
                  <a:lnTo>
                    <a:pt x="188594" y="11144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SMARTPenAnnotation620"/>
            <p:cNvSpPr/>
            <p:nvPr/>
          </p:nvSpPr>
          <p:spPr>
            <a:xfrm>
              <a:off x="3761246" y="3891915"/>
              <a:ext cx="13512" cy="282893"/>
            </a:xfrm>
            <a:custGeom>
              <a:avLst/>
              <a:gdLst/>
              <a:ahLst/>
              <a:cxnLst/>
              <a:rect l="0" t="0" r="0" b="0"/>
              <a:pathLst>
                <a:path w="13512" h="282893">
                  <a:moveTo>
                    <a:pt x="13511" y="0"/>
                  </a:moveTo>
                  <a:lnTo>
                    <a:pt x="13511" y="33170"/>
                  </a:lnTo>
                  <a:lnTo>
                    <a:pt x="12559" y="38305"/>
                  </a:lnTo>
                  <a:lnTo>
                    <a:pt x="10971" y="43634"/>
                  </a:lnTo>
                  <a:lnTo>
                    <a:pt x="8961" y="49092"/>
                  </a:lnTo>
                  <a:lnTo>
                    <a:pt x="7620" y="54635"/>
                  </a:lnTo>
                  <a:lnTo>
                    <a:pt x="6726" y="60236"/>
                  </a:lnTo>
                  <a:lnTo>
                    <a:pt x="6130" y="65875"/>
                  </a:lnTo>
                  <a:lnTo>
                    <a:pt x="5733" y="72491"/>
                  </a:lnTo>
                  <a:lnTo>
                    <a:pt x="5292" y="87463"/>
                  </a:lnTo>
                  <a:lnTo>
                    <a:pt x="4969" y="125380"/>
                  </a:lnTo>
                  <a:lnTo>
                    <a:pt x="4940" y="179986"/>
                  </a:lnTo>
                  <a:lnTo>
                    <a:pt x="3987" y="184760"/>
                  </a:lnTo>
                  <a:lnTo>
                    <a:pt x="2399" y="189849"/>
                  </a:lnTo>
                  <a:lnTo>
                    <a:pt x="388" y="195145"/>
                  </a:lnTo>
                  <a:lnTo>
                    <a:pt x="0" y="200582"/>
                  </a:lnTo>
                  <a:lnTo>
                    <a:pt x="694" y="206111"/>
                  </a:lnTo>
                  <a:lnTo>
                    <a:pt x="2108" y="211702"/>
                  </a:lnTo>
                  <a:lnTo>
                    <a:pt x="3052" y="217335"/>
                  </a:lnTo>
                  <a:lnTo>
                    <a:pt x="3681" y="222995"/>
                  </a:lnTo>
                  <a:lnTo>
                    <a:pt x="4100" y="228673"/>
                  </a:lnTo>
                  <a:lnTo>
                    <a:pt x="4566" y="237522"/>
                  </a:lnTo>
                  <a:lnTo>
                    <a:pt x="4773" y="244630"/>
                  </a:lnTo>
                  <a:lnTo>
                    <a:pt x="4917" y="259885"/>
                  </a:lnTo>
                  <a:lnTo>
                    <a:pt x="4938" y="28289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SMARTPenAnnotation621"/>
            <p:cNvSpPr/>
            <p:nvPr/>
          </p:nvSpPr>
          <p:spPr>
            <a:xfrm>
              <a:off x="3853604" y="3858816"/>
              <a:ext cx="161184" cy="324564"/>
            </a:xfrm>
            <a:custGeom>
              <a:avLst/>
              <a:gdLst/>
              <a:ahLst/>
              <a:cxnLst/>
              <a:rect l="0" t="0" r="0" b="0"/>
              <a:pathLst>
                <a:path w="161184" h="324564">
                  <a:moveTo>
                    <a:pt x="144038" y="7381"/>
                  </a:moveTo>
                  <a:lnTo>
                    <a:pt x="136657" y="7381"/>
                  </a:lnTo>
                  <a:lnTo>
                    <a:pt x="136260" y="6429"/>
                  </a:lnTo>
                  <a:lnTo>
                    <a:pt x="135570" y="0"/>
                  </a:lnTo>
                  <a:lnTo>
                    <a:pt x="135470" y="9438"/>
                  </a:lnTo>
                  <a:lnTo>
                    <a:pt x="135468" y="11610"/>
                  </a:lnTo>
                  <a:lnTo>
                    <a:pt x="134515" y="14010"/>
                  </a:lnTo>
                  <a:lnTo>
                    <a:pt x="128622" y="22892"/>
                  </a:lnTo>
                  <a:lnTo>
                    <a:pt x="126141" y="27247"/>
                  </a:lnTo>
                  <a:lnTo>
                    <a:pt x="120844" y="37165"/>
                  </a:lnTo>
                  <a:lnTo>
                    <a:pt x="115314" y="47923"/>
                  </a:lnTo>
                  <a:lnTo>
                    <a:pt x="111554" y="53459"/>
                  </a:lnTo>
                  <a:lnTo>
                    <a:pt x="107142" y="59055"/>
                  </a:lnTo>
                  <a:lnTo>
                    <a:pt x="102296" y="64691"/>
                  </a:lnTo>
                  <a:lnTo>
                    <a:pt x="97160" y="70352"/>
                  </a:lnTo>
                  <a:lnTo>
                    <a:pt x="86374" y="81723"/>
                  </a:lnTo>
                  <a:lnTo>
                    <a:pt x="81782" y="88375"/>
                  </a:lnTo>
                  <a:lnTo>
                    <a:pt x="77769" y="95667"/>
                  </a:lnTo>
                  <a:lnTo>
                    <a:pt x="74141" y="103386"/>
                  </a:lnTo>
                  <a:lnTo>
                    <a:pt x="69818" y="110437"/>
                  </a:lnTo>
                  <a:lnTo>
                    <a:pt x="65031" y="117042"/>
                  </a:lnTo>
                  <a:lnTo>
                    <a:pt x="59934" y="123351"/>
                  </a:lnTo>
                  <a:lnTo>
                    <a:pt x="55583" y="130414"/>
                  </a:lnTo>
                  <a:lnTo>
                    <a:pt x="51731" y="137981"/>
                  </a:lnTo>
                  <a:lnTo>
                    <a:pt x="48210" y="145882"/>
                  </a:lnTo>
                  <a:lnTo>
                    <a:pt x="44910" y="154008"/>
                  </a:lnTo>
                  <a:lnTo>
                    <a:pt x="41758" y="162282"/>
                  </a:lnTo>
                  <a:lnTo>
                    <a:pt x="38704" y="170656"/>
                  </a:lnTo>
                  <a:lnTo>
                    <a:pt x="35715" y="178144"/>
                  </a:lnTo>
                  <a:lnTo>
                    <a:pt x="32770" y="185040"/>
                  </a:lnTo>
                  <a:lnTo>
                    <a:pt x="29855" y="191543"/>
                  </a:lnTo>
                  <a:lnTo>
                    <a:pt x="26958" y="198736"/>
                  </a:lnTo>
                  <a:lnTo>
                    <a:pt x="21200" y="214348"/>
                  </a:lnTo>
                  <a:lnTo>
                    <a:pt x="18331" y="221559"/>
                  </a:lnTo>
                  <a:lnTo>
                    <a:pt x="15466" y="228271"/>
                  </a:lnTo>
                  <a:lnTo>
                    <a:pt x="9742" y="240810"/>
                  </a:lnTo>
                  <a:lnTo>
                    <a:pt x="4024" y="252732"/>
                  </a:lnTo>
                  <a:lnTo>
                    <a:pt x="2118" y="258579"/>
                  </a:lnTo>
                  <a:lnTo>
                    <a:pt x="847" y="264381"/>
                  </a:lnTo>
                  <a:lnTo>
                    <a:pt x="0" y="270154"/>
                  </a:lnTo>
                  <a:lnTo>
                    <a:pt x="387" y="274956"/>
                  </a:lnTo>
                  <a:lnTo>
                    <a:pt x="1599" y="279109"/>
                  </a:lnTo>
                  <a:lnTo>
                    <a:pt x="3358" y="282831"/>
                  </a:lnTo>
                  <a:lnTo>
                    <a:pt x="5484" y="285312"/>
                  </a:lnTo>
                  <a:lnTo>
                    <a:pt x="7854" y="286966"/>
                  </a:lnTo>
                  <a:lnTo>
                    <a:pt x="10386" y="288068"/>
                  </a:lnTo>
                  <a:lnTo>
                    <a:pt x="13027" y="289756"/>
                  </a:lnTo>
                  <a:lnTo>
                    <a:pt x="15740" y="291834"/>
                  </a:lnTo>
                  <a:lnTo>
                    <a:pt x="18501" y="294171"/>
                  </a:lnTo>
                  <a:lnTo>
                    <a:pt x="21294" y="295730"/>
                  </a:lnTo>
                  <a:lnTo>
                    <a:pt x="24109" y="296768"/>
                  </a:lnTo>
                  <a:lnTo>
                    <a:pt x="26937" y="297461"/>
                  </a:lnTo>
                  <a:lnTo>
                    <a:pt x="29776" y="298875"/>
                  </a:lnTo>
                  <a:lnTo>
                    <a:pt x="32621" y="300770"/>
                  </a:lnTo>
                  <a:lnTo>
                    <a:pt x="35470" y="302986"/>
                  </a:lnTo>
                  <a:lnTo>
                    <a:pt x="38322" y="304464"/>
                  </a:lnTo>
                  <a:lnTo>
                    <a:pt x="41176" y="305449"/>
                  </a:lnTo>
                  <a:lnTo>
                    <a:pt x="44030" y="306106"/>
                  </a:lnTo>
                  <a:lnTo>
                    <a:pt x="46886" y="307496"/>
                  </a:lnTo>
                  <a:lnTo>
                    <a:pt x="49743" y="309375"/>
                  </a:lnTo>
                  <a:lnTo>
                    <a:pt x="52599" y="311580"/>
                  </a:lnTo>
                  <a:lnTo>
                    <a:pt x="56409" y="313051"/>
                  </a:lnTo>
                  <a:lnTo>
                    <a:pt x="60854" y="314031"/>
                  </a:lnTo>
                  <a:lnTo>
                    <a:pt x="65722" y="314684"/>
                  </a:lnTo>
                  <a:lnTo>
                    <a:pt x="70872" y="315120"/>
                  </a:lnTo>
                  <a:lnTo>
                    <a:pt x="76211" y="315410"/>
                  </a:lnTo>
                  <a:lnTo>
                    <a:pt x="87223" y="315733"/>
                  </a:lnTo>
                  <a:lnTo>
                    <a:pt x="115507" y="315957"/>
                  </a:lnTo>
                  <a:lnTo>
                    <a:pt x="121208" y="316921"/>
                  </a:lnTo>
                  <a:lnTo>
                    <a:pt x="126913" y="318516"/>
                  </a:lnTo>
                  <a:lnTo>
                    <a:pt x="132621" y="320532"/>
                  </a:lnTo>
                  <a:lnTo>
                    <a:pt x="137379" y="321876"/>
                  </a:lnTo>
                  <a:lnTo>
                    <a:pt x="141504" y="322772"/>
                  </a:lnTo>
                  <a:lnTo>
                    <a:pt x="145206" y="323369"/>
                  </a:lnTo>
                  <a:lnTo>
                    <a:pt x="148627" y="323767"/>
                  </a:lnTo>
                  <a:lnTo>
                    <a:pt x="151860" y="324033"/>
                  </a:lnTo>
                  <a:lnTo>
                    <a:pt x="161183" y="32456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SMARTPenAnnotation622"/>
            <p:cNvSpPr/>
            <p:nvPr/>
          </p:nvSpPr>
          <p:spPr>
            <a:xfrm>
              <a:off x="4067413" y="3951922"/>
              <a:ext cx="33100" cy="188596"/>
            </a:xfrm>
            <a:custGeom>
              <a:avLst/>
              <a:gdLst/>
              <a:ahLst/>
              <a:cxnLst/>
              <a:rect l="0" t="0" r="0" b="0"/>
              <a:pathLst>
                <a:path w="33100" h="188596">
                  <a:moveTo>
                    <a:pt x="7382" y="0"/>
                  </a:moveTo>
                  <a:lnTo>
                    <a:pt x="0" y="0"/>
                  </a:lnTo>
                  <a:lnTo>
                    <a:pt x="6294" y="0"/>
                  </a:lnTo>
                  <a:lnTo>
                    <a:pt x="6657" y="953"/>
                  </a:lnTo>
                  <a:lnTo>
                    <a:pt x="7167" y="6844"/>
                  </a:lnTo>
                  <a:lnTo>
                    <a:pt x="7286" y="11932"/>
                  </a:lnTo>
                  <a:lnTo>
                    <a:pt x="7381" y="58494"/>
                  </a:lnTo>
                  <a:lnTo>
                    <a:pt x="8334" y="63761"/>
                  </a:lnTo>
                  <a:lnTo>
                    <a:pt x="9921" y="69177"/>
                  </a:lnTo>
                  <a:lnTo>
                    <a:pt x="11932" y="74693"/>
                  </a:lnTo>
                  <a:lnTo>
                    <a:pt x="13273" y="80276"/>
                  </a:lnTo>
                  <a:lnTo>
                    <a:pt x="14167" y="85902"/>
                  </a:lnTo>
                  <a:lnTo>
                    <a:pt x="14763" y="91558"/>
                  </a:lnTo>
                  <a:lnTo>
                    <a:pt x="15160" y="96282"/>
                  </a:lnTo>
                  <a:lnTo>
                    <a:pt x="15424" y="100382"/>
                  </a:lnTo>
                  <a:lnTo>
                    <a:pt x="15601" y="104069"/>
                  </a:lnTo>
                  <a:lnTo>
                    <a:pt x="16671" y="108432"/>
                  </a:lnTo>
                  <a:lnTo>
                    <a:pt x="18337" y="113246"/>
                  </a:lnTo>
                  <a:lnTo>
                    <a:pt x="20400" y="118360"/>
                  </a:lnTo>
                  <a:lnTo>
                    <a:pt x="21776" y="122721"/>
                  </a:lnTo>
                  <a:lnTo>
                    <a:pt x="22693" y="126582"/>
                  </a:lnTo>
                  <a:lnTo>
                    <a:pt x="23304" y="130108"/>
                  </a:lnTo>
                  <a:lnTo>
                    <a:pt x="23711" y="133411"/>
                  </a:lnTo>
                  <a:lnTo>
                    <a:pt x="23983" y="136566"/>
                  </a:lnTo>
                  <a:lnTo>
                    <a:pt x="24164" y="139621"/>
                  </a:lnTo>
                  <a:lnTo>
                    <a:pt x="24366" y="145556"/>
                  </a:lnTo>
                  <a:lnTo>
                    <a:pt x="24419" y="148473"/>
                  </a:lnTo>
                  <a:lnTo>
                    <a:pt x="25408" y="151369"/>
                  </a:lnTo>
                  <a:lnTo>
                    <a:pt x="27019" y="154253"/>
                  </a:lnTo>
                  <a:lnTo>
                    <a:pt x="29045" y="157128"/>
                  </a:lnTo>
                  <a:lnTo>
                    <a:pt x="30396" y="159997"/>
                  </a:lnTo>
                  <a:lnTo>
                    <a:pt x="31298" y="162862"/>
                  </a:lnTo>
                  <a:lnTo>
                    <a:pt x="32298" y="168586"/>
                  </a:lnTo>
                  <a:lnTo>
                    <a:pt x="32743" y="174305"/>
                  </a:lnTo>
                  <a:lnTo>
                    <a:pt x="33029" y="179846"/>
                  </a:lnTo>
                  <a:lnTo>
                    <a:pt x="33099" y="18859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SMARTPenAnnotation623"/>
            <p:cNvSpPr/>
            <p:nvPr/>
          </p:nvSpPr>
          <p:spPr>
            <a:xfrm>
              <a:off x="4126229" y="3866197"/>
              <a:ext cx="145553" cy="341655"/>
            </a:xfrm>
            <a:custGeom>
              <a:avLst/>
              <a:gdLst/>
              <a:ahLst/>
              <a:cxnLst/>
              <a:rect l="0" t="0" r="0" b="0"/>
              <a:pathLst>
                <a:path w="145553" h="341655">
                  <a:moveTo>
                    <a:pt x="0" y="0"/>
                  </a:moveTo>
                  <a:lnTo>
                    <a:pt x="15601" y="0"/>
                  </a:lnTo>
                  <a:lnTo>
                    <a:pt x="18021" y="953"/>
                  </a:lnTo>
                  <a:lnTo>
                    <a:pt x="21539" y="2540"/>
                  </a:lnTo>
                  <a:lnTo>
                    <a:pt x="35592" y="9325"/>
                  </a:lnTo>
                  <a:lnTo>
                    <a:pt x="40873" y="11932"/>
                  </a:lnTo>
                  <a:lnTo>
                    <a:pt x="45347" y="14622"/>
                  </a:lnTo>
                  <a:lnTo>
                    <a:pt x="49282" y="17368"/>
                  </a:lnTo>
                  <a:lnTo>
                    <a:pt x="52857" y="20151"/>
                  </a:lnTo>
                  <a:lnTo>
                    <a:pt x="57145" y="22959"/>
                  </a:lnTo>
                  <a:lnTo>
                    <a:pt x="61910" y="25784"/>
                  </a:lnTo>
                  <a:lnTo>
                    <a:pt x="66991" y="28619"/>
                  </a:lnTo>
                  <a:lnTo>
                    <a:pt x="71331" y="31462"/>
                  </a:lnTo>
                  <a:lnTo>
                    <a:pt x="75177" y="34310"/>
                  </a:lnTo>
                  <a:lnTo>
                    <a:pt x="78693" y="37161"/>
                  </a:lnTo>
                  <a:lnTo>
                    <a:pt x="82942" y="40966"/>
                  </a:lnTo>
                  <a:lnTo>
                    <a:pt x="92744" y="50275"/>
                  </a:lnTo>
                  <a:lnTo>
                    <a:pt x="97072" y="55424"/>
                  </a:lnTo>
                  <a:lnTo>
                    <a:pt x="100909" y="60762"/>
                  </a:lnTo>
                  <a:lnTo>
                    <a:pt x="104421" y="66226"/>
                  </a:lnTo>
                  <a:lnTo>
                    <a:pt x="107714" y="71773"/>
                  </a:lnTo>
                  <a:lnTo>
                    <a:pt x="110862" y="77376"/>
                  </a:lnTo>
                  <a:lnTo>
                    <a:pt x="113913" y="83017"/>
                  </a:lnTo>
                  <a:lnTo>
                    <a:pt x="117853" y="88682"/>
                  </a:lnTo>
                  <a:lnTo>
                    <a:pt x="122384" y="94364"/>
                  </a:lnTo>
                  <a:lnTo>
                    <a:pt x="127309" y="100057"/>
                  </a:lnTo>
                  <a:lnTo>
                    <a:pt x="131545" y="105757"/>
                  </a:lnTo>
                  <a:lnTo>
                    <a:pt x="135322" y="111462"/>
                  </a:lnTo>
                  <a:lnTo>
                    <a:pt x="138792" y="117171"/>
                  </a:lnTo>
                  <a:lnTo>
                    <a:pt x="141106" y="123834"/>
                  </a:lnTo>
                  <a:lnTo>
                    <a:pt x="142649" y="131133"/>
                  </a:lnTo>
                  <a:lnTo>
                    <a:pt x="143676" y="138857"/>
                  </a:lnTo>
                  <a:lnTo>
                    <a:pt x="144362" y="145911"/>
                  </a:lnTo>
                  <a:lnTo>
                    <a:pt x="144819" y="152520"/>
                  </a:lnTo>
                  <a:lnTo>
                    <a:pt x="145124" y="158830"/>
                  </a:lnTo>
                  <a:lnTo>
                    <a:pt x="145462" y="173461"/>
                  </a:lnTo>
                  <a:lnTo>
                    <a:pt x="145552" y="181363"/>
                  </a:lnTo>
                  <a:lnTo>
                    <a:pt x="144660" y="188536"/>
                  </a:lnTo>
                  <a:lnTo>
                    <a:pt x="143113" y="195224"/>
                  </a:lnTo>
                  <a:lnTo>
                    <a:pt x="136384" y="216277"/>
                  </a:lnTo>
                  <a:lnTo>
                    <a:pt x="125577" y="248990"/>
                  </a:lnTo>
                  <a:lnTo>
                    <a:pt x="122771" y="256481"/>
                  </a:lnTo>
                  <a:lnTo>
                    <a:pt x="119947" y="263380"/>
                  </a:lnTo>
                  <a:lnTo>
                    <a:pt x="117113" y="269884"/>
                  </a:lnTo>
                  <a:lnTo>
                    <a:pt x="111423" y="282191"/>
                  </a:lnTo>
                  <a:lnTo>
                    <a:pt x="108572" y="288140"/>
                  </a:lnTo>
                  <a:lnTo>
                    <a:pt x="105719" y="293058"/>
                  </a:lnTo>
                  <a:lnTo>
                    <a:pt x="102865" y="297290"/>
                  </a:lnTo>
                  <a:lnTo>
                    <a:pt x="100009" y="301063"/>
                  </a:lnTo>
                  <a:lnTo>
                    <a:pt x="97153" y="305484"/>
                  </a:lnTo>
                  <a:lnTo>
                    <a:pt x="94296" y="310336"/>
                  </a:lnTo>
                  <a:lnTo>
                    <a:pt x="91439" y="315476"/>
                  </a:lnTo>
                  <a:lnTo>
                    <a:pt x="87630" y="319855"/>
                  </a:lnTo>
                  <a:lnTo>
                    <a:pt x="83185" y="323727"/>
                  </a:lnTo>
                  <a:lnTo>
                    <a:pt x="71465" y="332233"/>
                  </a:lnTo>
                  <a:lnTo>
                    <a:pt x="67323" y="333397"/>
                  </a:lnTo>
                  <a:lnTo>
                    <a:pt x="64884" y="333707"/>
                  </a:lnTo>
                  <a:lnTo>
                    <a:pt x="63259" y="334867"/>
                  </a:lnTo>
                  <a:lnTo>
                    <a:pt x="62175" y="336592"/>
                  </a:lnTo>
                  <a:lnTo>
                    <a:pt x="61453" y="338695"/>
                  </a:lnTo>
                  <a:lnTo>
                    <a:pt x="60019" y="340097"/>
                  </a:lnTo>
                  <a:lnTo>
                    <a:pt x="58110" y="341031"/>
                  </a:lnTo>
                  <a:lnTo>
                    <a:pt x="55885" y="341654"/>
                  </a:lnTo>
                  <a:lnTo>
                    <a:pt x="54402" y="341117"/>
                  </a:lnTo>
                  <a:lnTo>
                    <a:pt x="53413" y="339806"/>
                  </a:lnTo>
                  <a:lnTo>
                    <a:pt x="51436" y="33432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SMARTPenAnnotation624"/>
            <p:cNvSpPr/>
            <p:nvPr/>
          </p:nvSpPr>
          <p:spPr>
            <a:xfrm>
              <a:off x="4366374" y="3849052"/>
              <a:ext cx="77039" cy="351474"/>
            </a:xfrm>
            <a:custGeom>
              <a:avLst/>
              <a:gdLst/>
              <a:ahLst/>
              <a:cxnLst/>
              <a:rect l="0" t="0" r="0" b="0"/>
              <a:pathLst>
                <a:path w="77039" h="351474">
                  <a:moveTo>
                    <a:pt x="68466" y="0"/>
                  </a:moveTo>
                  <a:lnTo>
                    <a:pt x="63915" y="4551"/>
                  </a:lnTo>
                  <a:lnTo>
                    <a:pt x="62574" y="6844"/>
                  </a:lnTo>
                  <a:lnTo>
                    <a:pt x="59735" y="15575"/>
                  </a:lnTo>
                  <a:lnTo>
                    <a:pt x="57883" y="19908"/>
                  </a:lnTo>
                  <a:lnTo>
                    <a:pt x="55695" y="24702"/>
                  </a:lnTo>
                  <a:lnTo>
                    <a:pt x="53285" y="28851"/>
                  </a:lnTo>
                  <a:lnTo>
                    <a:pt x="50725" y="32569"/>
                  </a:lnTo>
                  <a:lnTo>
                    <a:pt x="48066" y="36000"/>
                  </a:lnTo>
                  <a:lnTo>
                    <a:pt x="45341" y="41145"/>
                  </a:lnTo>
                  <a:lnTo>
                    <a:pt x="42571" y="47433"/>
                  </a:lnTo>
                  <a:lnTo>
                    <a:pt x="39773" y="54482"/>
                  </a:lnTo>
                  <a:lnTo>
                    <a:pt x="36955" y="61086"/>
                  </a:lnTo>
                  <a:lnTo>
                    <a:pt x="31283" y="73505"/>
                  </a:lnTo>
                  <a:lnTo>
                    <a:pt x="22735" y="91206"/>
                  </a:lnTo>
                  <a:lnTo>
                    <a:pt x="20834" y="97952"/>
                  </a:lnTo>
                  <a:lnTo>
                    <a:pt x="19566" y="105306"/>
                  </a:lnTo>
                  <a:lnTo>
                    <a:pt x="18721" y="113067"/>
                  </a:lnTo>
                  <a:lnTo>
                    <a:pt x="17205" y="120146"/>
                  </a:lnTo>
                  <a:lnTo>
                    <a:pt x="15242" y="126770"/>
                  </a:lnTo>
                  <a:lnTo>
                    <a:pt x="12981" y="133091"/>
                  </a:lnTo>
                  <a:lnTo>
                    <a:pt x="11473" y="140162"/>
                  </a:lnTo>
                  <a:lnTo>
                    <a:pt x="10468" y="147734"/>
                  </a:lnTo>
                  <a:lnTo>
                    <a:pt x="9798" y="155639"/>
                  </a:lnTo>
                  <a:lnTo>
                    <a:pt x="8399" y="162815"/>
                  </a:lnTo>
                  <a:lnTo>
                    <a:pt x="6514" y="169503"/>
                  </a:lnTo>
                  <a:lnTo>
                    <a:pt x="4304" y="175867"/>
                  </a:lnTo>
                  <a:lnTo>
                    <a:pt x="2831" y="182967"/>
                  </a:lnTo>
                  <a:lnTo>
                    <a:pt x="1850" y="190558"/>
                  </a:lnTo>
                  <a:lnTo>
                    <a:pt x="1195" y="198476"/>
                  </a:lnTo>
                  <a:lnTo>
                    <a:pt x="758" y="205660"/>
                  </a:lnTo>
                  <a:lnTo>
                    <a:pt x="273" y="218722"/>
                  </a:lnTo>
                  <a:lnTo>
                    <a:pt x="0" y="236786"/>
                  </a:lnTo>
                  <a:lnTo>
                    <a:pt x="915" y="242630"/>
                  </a:lnTo>
                  <a:lnTo>
                    <a:pt x="2477" y="248431"/>
                  </a:lnTo>
                  <a:lnTo>
                    <a:pt x="4470" y="254203"/>
                  </a:lnTo>
                  <a:lnTo>
                    <a:pt x="5799" y="259956"/>
                  </a:lnTo>
                  <a:lnTo>
                    <a:pt x="6686" y="265697"/>
                  </a:lnTo>
                  <a:lnTo>
                    <a:pt x="7670" y="276202"/>
                  </a:lnTo>
                  <a:lnTo>
                    <a:pt x="8108" y="284046"/>
                  </a:lnTo>
                  <a:lnTo>
                    <a:pt x="9177" y="287472"/>
                  </a:lnTo>
                  <a:lnTo>
                    <a:pt x="10842" y="290708"/>
                  </a:lnTo>
                  <a:lnTo>
                    <a:pt x="12905" y="293818"/>
                  </a:lnTo>
                  <a:lnTo>
                    <a:pt x="15233" y="296844"/>
                  </a:lnTo>
                  <a:lnTo>
                    <a:pt x="17737" y="299813"/>
                  </a:lnTo>
                  <a:lnTo>
                    <a:pt x="20359" y="302746"/>
                  </a:lnTo>
                  <a:lnTo>
                    <a:pt x="25812" y="308544"/>
                  </a:lnTo>
                  <a:lnTo>
                    <a:pt x="28600" y="311423"/>
                  </a:lnTo>
                  <a:lnTo>
                    <a:pt x="30459" y="314295"/>
                  </a:lnTo>
                  <a:lnTo>
                    <a:pt x="32524" y="320027"/>
                  </a:lnTo>
                  <a:lnTo>
                    <a:pt x="34027" y="322889"/>
                  </a:lnTo>
                  <a:lnTo>
                    <a:pt x="35981" y="325749"/>
                  </a:lnTo>
                  <a:lnTo>
                    <a:pt x="38237" y="328609"/>
                  </a:lnTo>
                  <a:lnTo>
                    <a:pt x="40693" y="331468"/>
                  </a:lnTo>
                  <a:lnTo>
                    <a:pt x="43283" y="334326"/>
                  </a:lnTo>
                  <a:lnTo>
                    <a:pt x="45962" y="337184"/>
                  </a:lnTo>
                  <a:lnTo>
                    <a:pt x="48701" y="339090"/>
                  </a:lnTo>
                  <a:lnTo>
                    <a:pt x="51479" y="340360"/>
                  </a:lnTo>
                  <a:lnTo>
                    <a:pt x="58231" y="342398"/>
                  </a:lnTo>
                  <a:lnTo>
                    <a:pt x="59738" y="343518"/>
                  </a:lnTo>
                  <a:lnTo>
                    <a:pt x="61694" y="345217"/>
                  </a:lnTo>
                  <a:lnTo>
                    <a:pt x="63952" y="347302"/>
                  </a:lnTo>
                  <a:lnTo>
                    <a:pt x="66409" y="348692"/>
                  </a:lnTo>
                  <a:lnTo>
                    <a:pt x="68999" y="349619"/>
                  </a:lnTo>
                  <a:lnTo>
                    <a:pt x="77038" y="35147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SMARTPenAnnotation625"/>
            <p:cNvSpPr/>
            <p:nvPr/>
          </p:nvSpPr>
          <p:spPr>
            <a:xfrm>
              <a:off x="4443412" y="4046220"/>
              <a:ext cx="102871" cy="17146"/>
            </a:xfrm>
            <a:custGeom>
              <a:avLst/>
              <a:gdLst/>
              <a:ahLst/>
              <a:cxnLst/>
              <a:rect l="0" t="0" r="0" b="0"/>
              <a:pathLst>
                <a:path w="102871" h="17146">
                  <a:moveTo>
                    <a:pt x="0" y="0"/>
                  </a:moveTo>
                  <a:lnTo>
                    <a:pt x="7381" y="7381"/>
                  </a:lnTo>
                  <a:lnTo>
                    <a:pt x="9683" y="7778"/>
                  </a:lnTo>
                  <a:lnTo>
                    <a:pt x="13123" y="8042"/>
                  </a:lnTo>
                  <a:lnTo>
                    <a:pt x="17321" y="8219"/>
                  </a:lnTo>
                  <a:lnTo>
                    <a:pt x="21072" y="9289"/>
                  </a:lnTo>
                  <a:lnTo>
                    <a:pt x="24526" y="10955"/>
                  </a:lnTo>
                  <a:lnTo>
                    <a:pt x="27780" y="13019"/>
                  </a:lnTo>
                  <a:lnTo>
                    <a:pt x="30903" y="14394"/>
                  </a:lnTo>
                  <a:lnTo>
                    <a:pt x="33937" y="15311"/>
                  </a:lnTo>
                  <a:lnTo>
                    <a:pt x="36912" y="15922"/>
                  </a:lnTo>
                  <a:lnTo>
                    <a:pt x="40801" y="16330"/>
                  </a:lnTo>
                  <a:lnTo>
                    <a:pt x="45298" y="16601"/>
                  </a:lnTo>
                  <a:lnTo>
                    <a:pt x="54423" y="16903"/>
                  </a:lnTo>
                  <a:lnTo>
                    <a:pt x="65867" y="17073"/>
                  </a:lnTo>
                  <a:lnTo>
                    <a:pt x="102870" y="1714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SMARTPenAnnotation626"/>
            <p:cNvSpPr/>
            <p:nvPr/>
          </p:nvSpPr>
          <p:spPr>
            <a:xfrm>
              <a:off x="4597717" y="3934777"/>
              <a:ext cx="42863" cy="231459"/>
            </a:xfrm>
            <a:custGeom>
              <a:avLst/>
              <a:gdLst/>
              <a:ahLst/>
              <a:cxnLst/>
              <a:rect l="0" t="0" r="0" b="0"/>
              <a:pathLst>
                <a:path w="42863" h="231459">
                  <a:moveTo>
                    <a:pt x="0" y="0"/>
                  </a:moveTo>
                  <a:lnTo>
                    <a:pt x="0" y="11932"/>
                  </a:lnTo>
                  <a:lnTo>
                    <a:pt x="953" y="15575"/>
                  </a:lnTo>
                  <a:lnTo>
                    <a:pt x="2540" y="19908"/>
                  </a:lnTo>
                  <a:lnTo>
                    <a:pt x="4551" y="24702"/>
                  </a:lnTo>
                  <a:lnTo>
                    <a:pt x="5891" y="28851"/>
                  </a:lnTo>
                  <a:lnTo>
                    <a:pt x="6785" y="32569"/>
                  </a:lnTo>
                  <a:lnTo>
                    <a:pt x="7381" y="36000"/>
                  </a:lnTo>
                  <a:lnTo>
                    <a:pt x="7778" y="40193"/>
                  </a:lnTo>
                  <a:lnTo>
                    <a:pt x="8043" y="44893"/>
                  </a:lnTo>
                  <a:lnTo>
                    <a:pt x="8337" y="55195"/>
                  </a:lnTo>
                  <a:lnTo>
                    <a:pt x="8468" y="66124"/>
                  </a:lnTo>
                  <a:lnTo>
                    <a:pt x="9455" y="72657"/>
                  </a:lnTo>
                  <a:lnTo>
                    <a:pt x="11066" y="79871"/>
                  </a:lnTo>
                  <a:lnTo>
                    <a:pt x="13093" y="87537"/>
                  </a:lnTo>
                  <a:lnTo>
                    <a:pt x="14444" y="94553"/>
                  </a:lnTo>
                  <a:lnTo>
                    <a:pt x="15344" y="101135"/>
                  </a:lnTo>
                  <a:lnTo>
                    <a:pt x="15944" y="107429"/>
                  </a:lnTo>
                  <a:lnTo>
                    <a:pt x="16344" y="113529"/>
                  </a:lnTo>
                  <a:lnTo>
                    <a:pt x="16611" y="119501"/>
                  </a:lnTo>
                  <a:lnTo>
                    <a:pt x="16908" y="131217"/>
                  </a:lnTo>
                  <a:lnTo>
                    <a:pt x="17040" y="142774"/>
                  </a:lnTo>
                  <a:lnTo>
                    <a:pt x="18027" y="148522"/>
                  </a:lnTo>
                  <a:lnTo>
                    <a:pt x="19638" y="154260"/>
                  </a:lnTo>
                  <a:lnTo>
                    <a:pt x="21664" y="159990"/>
                  </a:lnTo>
                  <a:lnTo>
                    <a:pt x="23016" y="165715"/>
                  </a:lnTo>
                  <a:lnTo>
                    <a:pt x="23917" y="171437"/>
                  </a:lnTo>
                  <a:lnTo>
                    <a:pt x="24517" y="177156"/>
                  </a:lnTo>
                  <a:lnTo>
                    <a:pt x="25869" y="182874"/>
                  </a:lnTo>
                  <a:lnTo>
                    <a:pt x="27724" y="188591"/>
                  </a:lnTo>
                  <a:lnTo>
                    <a:pt x="29913" y="194307"/>
                  </a:lnTo>
                  <a:lnTo>
                    <a:pt x="31372" y="199071"/>
                  </a:lnTo>
                  <a:lnTo>
                    <a:pt x="32344" y="203199"/>
                  </a:lnTo>
                  <a:lnTo>
                    <a:pt x="33426" y="210326"/>
                  </a:lnTo>
                  <a:lnTo>
                    <a:pt x="33906" y="216668"/>
                  </a:lnTo>
                  <a:lnTo>
                    <a:pt x="34987" y="219693"/>
                  </a:lnTo>
                  <a:lnTo>
                    <a:pt x="36659" y="222662"/>
                  </a:lnTo>
                  <a:lnTo>
                    <a:pt x="42862" y="23145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SMARTPenAnnotation627"/>
            <p:cNvSpPr/>
            <p:nvPr/>
          </p:nvSpPr>
          <p:spPr>
            <a:xfrm>
              <a:off x="4693386" y="3943711"/>
              <a:ext cx="148958" cy="170975"/>
            </a:xfrm>
            <a:custGeom>
              <a:avLst/>
              <a:gdLst/>
              <a:ahLst/>
              <a:cxnLst/>
              <a:rect l="0" t="0" r="0" b="0"/>
              <a:pathLst>
                <a:path w="148958" h="170975">
                  <a:moveTo>
                    <a:pt x="84354" y="16784"/>
                  </a:moveTo>
                  <a:lnTo>
                    <a:pt x="84354" y="12233"/>
                  </a:lnTo>
                  <a:lnTo>
                    <a:pt x="83401" y="10892"/>
                  </a:lnTo>
                  <a:lnTo>
                    <a:pt x="81814" y="9999"/>
                  </a:lnTo>
                  <a:lnTo>
                    <a:pt x="76972" y="8564"/>
                  </a:lnTo>
                  <a:lnTo>
                    <a:pt x="76575" y="7494"/>
                  </a:lnTo>
                  <a:lnTo>
                    <a:pt x="76134" y="3765"/>
                  </a:lnTo>
                  <a:lnTo>
                    <a:pt x="75064" y="2389"/>
                  </a:lnTo>
                  <a:lnTo>
                    <a:pt x="73398" y="1472"/>
                  </a:lnTo>
                  <a:lnTo>
                    <a:pt x="68431" y="0"/>
                  </a:lnTo>
                  <a:lnTo>
                    <a:pt x="65212" y="2340"/>
                  </a:lnTo>
                  <a:lnTo>
                    <a:pt x="63020" y="4297"/>
                  </a:lnTo>
                  <a:lnTo>
                    <a:pt x="60606" y="5601"/>
                  </a:lnTo>
                  <a:lnTo>
                    <a:pt x="58044" y="6471"/>
                  </a:lnTo>
                  <a:lnTo>
                    <a:pt x="55384" y="7051"/>
                  </a:lnTo>
                  <a:lnTo>
                    <a:pt x="52658" y="8390"/>
                  </a:lnTo>
                  <a:lnTo>
                    <a:pt x="49888" y="10236"/>
                  </a:lnTo>
                  <a:lnTo>
                    <a:pt x="47089" y="12418"/>
                  </a:lnTo>
                  <a:lnTo>
                    <a:pt x="44270" y="14826"/>
                  </a:lnTo>
                  <a:lnTo>
                    <a:pt x="41439" y="17384"/>
                  </a:lnTo>
                  <a:lnTo>
                    <a:pt x="38599" y="20041"/>
                  </a:lnTo>
                  <a:lnTo>
                    <a:pt x="34800" y="22765"/>
                  </a:lnTo>
                  <a:lnTo>
                    <a:pt x="30363" y="25534"/>
                  </a:lnTo>
                  <a:lnTo>
                    <a:pt x="25500" y="28332"/>
                  </a:lnTo>
                  <a:lnTo>
                    <a:pt x="21306" y="32102"/>
                  </a:lnTo>
                  <a:lnTo>
                    <a:pt x="17557" y="36521"/>
                  </a:lnTo>
                  <a:lnTo>
                    <a:pt x="14105" y="41372"/>
                  </a:lnTo>
                  <a:lnTo>
                    <a:pt x="11804" y="45559"/>
                  </a:lnTo>
                  <a:lnTo>
                    <a:pt x="10269" y="49302"/>
                  </a:lnTo>
                  <a:lnTo>
                    <a:pt x="9246" y="52750"/>
                  </a:lnTo>
                  <a:lnTo>
                    <a:pt x="7612" y="55049"/>
                  </a:lnTo>
                  <a:lnTo>
                    <a:pt x="5570" y="56581"/>
                  </a:lnTo>
                  <a:lnTo>
                    <a:pt x="3256" y="57603"/>
                  </a:lnTo>
                  <a:lnTo>
                    <a:pt x="1713" y="59236"/>
                  </a:lnTo>
                  <a:lnTo>
                    <a:pt x="685" y="61278"/>
                  </a:lnTo>
                  <a:lnTo>
                    <a:pt x="0" y="63592"/>
                  </a:lnTo>
                  <a:lnTo>
                    <a:pt x="495" y="66086"/>
                  </a:lnTo>
                  <a:lnTo>
                    <a:pt x="3585" y="71398"/>
                  </a:lnTo>
                  <a:lnTo>
                    <a:pt x="4791" y="74149"/>
                  </a:lnTo>
                  <a:lnTo>
                    <a:pt x="5594" y="76935"/>
                  </a:lnTo>
                  <a:lnTo>
                    <a:pt x="6130" y="79744"/>
                  </a:lnTo>
                  <a:lnTo>
                    <a:pt x="7440" y="81617"/>
                  </a:lnTo>
                  <a:lnTo>
                    <a:pt x="9265" y="82866"/>
                  </a:lnTo>
                  <a:lnTo>
                    <a:pt x="11434" y="83698"/>
                  </a:lnTo>
                  <a:lnTo>
                    <a:pt x="14786" y="85206"/>
                  </a:lnTo>
                  <a:lnTo>
                    <a:pt x="23590" y="89421"/>
                  </a:lnTo>
                  <a:lnTo>
                    <a:pt x="27652" y="90926"/>
                  </a:lnTo>
                  <a:lnTo>
                    <a:pt x="31312" y="91929"/>
                  </a:lnTo>
                  <a:lnTo>
                    <a:pt x="34705" y="92598"/>
                  </a:lnTo>
                  <a:lnTo>
                    <a:pt x="38872" y="93997"/>
                  </a:lnTo>
                  <a:lnTo>
                    <a:pt x="43555" y="95881"/>
                  </a:lnTo>
                  <a:lnTo>
                    <a:pt x="48582" y="98091"/>
                  </a:lnTo>
                  <a:lnTo>
                    <a:pt x="59247" y="103085"/>
                  </a:lnTo>
                  <a:lnTo>
                    <a:pt x="64759" y="105750"/>
                  </a:lnTo>
                  <a:lnTo>
                    <a:pt x="69385" y="107527"/>
                  </a:lnTo>
                  <a:lnTo>
                    <a:pt x="73422" y="108712"/>
                  </a:lnTo>
                  <a:lnTo>
                    <a:pt x="77066" y="109502"/>
                  </a:lnTo>
                  <a:lnTo>
                    <a:pt x="81400" y="110981"/>
                  </a:lnTo>
                  <a:lnTo>
                    <a:pt x="86195" y="112919"/>
                  </a:lnTo>
                  <a:lnTo>
                    <a:pt x="91296" y="115164"/>
                  </a:lnTo>
                  <a:lnTo>
                    <a:pt x="96602" y="116660"/>
                  </a:lnTo>
                  <a:lnTo>
                    <a:pt x="102044" y="117658"/>
                  </a:lnTo>
                  <a:lnTo>
                    <a:pt x="107577" y="118324"/>
                  </a:lnTo>
                  <a:lnTo>
                    <a:pt x="112218" y="119719"/>
                  </a:lnTo>
                  <a:lnTo>
                    <a:pt x="116265" y="121603"/>
                  </a:lnTo>
                  <a:lnTo>
                    <a:pt x="119915" y="123810"/>
                  </a:lnTo>
                  <a:lnTo>
                    <a:pt x="123301" y="125282"/>
                  </a:lnTo>
                  <a:lnTo>
                    <a:pt x="126511" y="126263"/>
                  </a:lnTo>
                  <a:lnTo>
                    <a:pt x="129604" y="126918"/>
                  </a:lnTo>
                  <a:lnTo>
                    <a:pt x="132618" y="128306"/>
                  </a:lnTo>
                  <a:lnTo>
                    <a:pt x="135580" y="130184"/>
                  </a:lnTo>
                  <a:lnTo>
                    <a:pt x="138507" y="132389"/>
                  </a:lnTo>
                  <a:lnTo>
                    <a:pt x="140458" y="134812"/>
                  </a:lnTo>
                  <a:lnTo>
                    <a:pt x="141759" y="137379"/>
                  </a:lnTo>
                  <a:lnTo>
                    <a:pt x="142626" y="140043"/>
                  </a:lnTo>
                  <a:lnTo>
                    <a:pt x="144157" y="141819"/>
                  </a:lnTo>
                  <a:lnTo>
                    <a:pt x="146130" y="143003"/>
                  </a:lnTo>
                  <a:lnTo>
                    <a:pt x="148398" y="143792"/>
                  </a:lnTo>
                  <a:lnTo>
                    <a:pt x="148957" y="145271"/>
                  </a:lnTo>
                  <a:lnTo>
                    <a:pt x="148378" y="147210"/>
                  </a:lnTo>
                  <a:lnTo>
                    <a:pt x="145155" y="152614"/>
                  </a:lnTo>
                  <a:lnTo>
                    <a:pt x="142174" y="155893"/>
                  </a:lnTo>
                  <a:lnTo>
                    <a:pt x="140046" y="158100"/>
                  </a:lnTo>
                  <a:lnTo>
                    <a:pt x="137674" y="159572"/>
                  </a:lnTo>
                  <a:lnTo>
                    <a:pt x="135141" y="160553"/>
                  </a:lnTo>
                  <a:lnTo>
                    <a:pt x="132499" y="161208"/>
                  </a:lnTo>
                  <a:lnTo>
                    <a:pt x="128833" y="162596"/>
                  </a:lnTo>
                  <a:lnTo>
                    <a:pt x="124484" y="164475"/>
                  </a:lnTo>
                  <a:lnTo>
                    <a:pt x="119680" y="166679"/>
                  </a:lnTo>
                  <a:lnTo>
                    <a:pt x="114572" y="168149"/>
                  </a:lnTo>
                  <a:lnTo>
                    <a:pt x="109261" y="169129"/>
                  </a:lnTo>
                  <a:lnTo>
                    <a:pt x="103816" y="169782"/>
                  </a:lnTo>
                  <a:lnTo>
                    <a:pt x="99234" y="170218"/>
                  </a:lnTo>
                  <a:lnTo>
                    <a:pt x="95226" y="170508"/>
                  </a:lnTo>
                  <a:lnTo>
                    <a:pt x="91602" y="170701"/>
                  </a:lnTo>
                  <a:lnTo>
                    <a:pt x="85035" y="170916"/>
                  </a:lnTo>
                  <a:lnTo>
                    <a:pt x="81950" y="170974"/>
                  </a:lnTo>
                  <a:lnTo>
                    <a:pt x="77989" y="170059"/>
                  </a:lnTo>
                  <a:lnTo>
                    <a:pt x="73443" y="168498"/>
                  </a:lnTo>
                  <a:lnTo>
                    <a:pt x="68507" y="166504"/>
                  </a:lnTo>
                  <a:lnTo>
                    <a:pt x="64264" y="165175"/>
                  </a:lnTo>
                  <a:lnTo>
                    <a:pt x="60483" y="164289"/>
                  </a:lnTo>
                  <a:lnTo>
                    <a:pt x="57010" y="163698"/>
                  </a:lnTo>
                  <a:lnTo>
                    <a:pt x="54695" y="162351"/>
                  </a:lnTo>
                  <a:lnTo>
                    <a:pt x="53151" y="160502"/>
                  </a:lnTo>
                  <a:lnTo>
                    <a:pt x="52122" y="158315"/>
                  </a:lnTo>
                  <a:lnTo>
                    <a:pt x="48438" y="153347"/>
                  </a:lnTo>
                  <a:lnTo>
                    <a:pt x="42864" y="146947"/>
                  </a:lnTo>
                  <a:lnTo>
                    <a:pt x="42406" y="144516"/>
                  </a:lnTo>
                  <a:lnTo>
                    <a:pt x="42101" y="140991"/>
                  </a:lnTo>
                  <a:lnTo>
                    <a:pt x="41762" y="132947"/>
                  </a:lnTo>
                  <a:lnTo>
                    <a:pt x="41571" y="123063"/>
                  </a:lnTo>
                  <a:lnTo>
                    <a:pt x="41502" y="103745"/>
                  </a:lnTo>
                  <a:lnTo>
                    <a:pt x="42450" y="99523"/>
                  </a:lnTo>
                  <a:lnTo>
                    <a:pt x="44036" y="95756"/>
                  </a:lnTo>
                  <a:lnTo>
                    <a:pt x="46045" y="92292"/>
                  </a:lnTo>
                  <a:lnTo>
                    <a:pt x="48337" y="89030"/>
                  </a:lnTo>
                  <a:lnTo>
                    <a:pt x="50817" y="85903"/>
                  </a:lnTo>
                  <a:lnTo>
                    <a:pt x="53424" y="82866"/>
                  </a:lnTo>
                  <a:lnTo>
                    <a:pt x="56114" y="78936"/>
                  </a:lnTo>
                  <a:lnTo>
                    <a:pt x="58859" y="74411"/>
                  </a:lnTo>
                  <a:lnTo>
                    <a:pt x="61642" y="69489"/>
                  </a:lnTo>
                  <a:lnTo>
                    <a:pt x="64450" y="65255"/>
                  </a:lnTo>
                  <a:lnTo>
                    <a:pt x="67275" y="61481"/>
                  </a:lnTo>
                  <a:lnTo>
                    <a:pt x="70110" y="58012"/>
                  </a:lnTo>
                  <a:lnTo>
                    <a:pt x="72953" y="54747"/>
                  </a:lnTo>
                  <a:lnTo>
                    <a:pt x="75801" y="51617"/>
                  </a:lnTo>
                  <a:lnTo>
                    <a:pt x="81505" y="45600"/>
                  </a:lnTo>
                  <a:lnTo>
                    <a:pt x="95785" y="31103"/>
                  </a:lnTo>
                  <a:lnTo>
                    <a:pt x="98642" y="29187"/>
                  </a:lnTo>
                  <a:lnTo>
                    <a:pt x="101499" y="27910"/>
                  </a:lnTo>
                  <a:lnTo>
                    <a:pt x="104356" y="27059"/>
                  </a:lnTo>
                  <a:lnTo>
                    <a:pt x="106261" y="25539"/>
                  </a:lnTo>
                  <a:lnTo>
                    <a:pt x="107531" y="23573"/>
                  </a:lnTo>
                  <a:lnTo>
                    <a:pt x="110071" y="16784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SMARTPenAnnotation628"/>
            <p:cNvSpPr/>
            <p:nvPr/>
          </p:nvSpPr>
          <p:spPr>
            <a:xfrm>
              <a:off x="4820602" y="3840479"/>
              <a:ext cx="184384" cy="368619"/>
            </a:xfrm>
            <a:custGeom>
              <a:avLst/>
              <a:gdLst/>
              <a:ahLst/>
              <a:cxnLst/>
              <a:rect l="0" t="0" r="0" b="0"/>
              <a:pathLst>
                <a:path w="184384" h="368619">
                  <a:moveTo>
                    <a:pt x="0" y="0"/>
                  </a:moveTo>
                  <a:lnTo>
                    <a:pt x="14762" y="7381"/>
                  </a:lnTo>
                  <a:lnTo>
                    <a:pt x="18414" y="8731"/>
                  </a:lnTo>
                  <a:lnTo>
                    <a:pt x="30092" y="12771"/>
                  </a:lnTo>
                  <a:lnTo>
                    <a:pt x="36254" y="14229"/>
                  </a:lnTo>
                  <a:lnTo>
                    <a:pt x="42267" y="15201"/>
                  </a:lnTo>
                  <a:lnTo>
                    <a:pt x="48181" y="15849"/>
                  </a:lnTo>
                  <a:lnTo>
                    <a:pt x="54027" y="18187"/>
                  </a:lnTo>
                  <a:lnTo>
                    <a:pt x="59831" y="21649"/>
                  </a:lnTo>
                  <a:lnTo>
                    <a:pt x="65605" y="25863"/>
                  </a:lnTo>
                  <a:lnTo>
                    <a:pt x="71359" y="29625"/>
                  </a:lnTo>
                  <a:lnTo>
                    <a:pt x="77100" y="33085"/>
                  </a:lnTo>
                  <a:lnTo>
                    <a:pt x="82833" y="36344"/>
                  </a:lnTo>
                  <a:lnTo>
                    <a:pt x="94282" y="42506"/>
                  </a:lnTo>
                  <a:lnTo>
                    <a:pt x="100002" y="45483"/>
                  </a:lnTo>
                  <a:lnTo>
                    <a:pt x="105720" y="49372"/>
                  </a:lnTo>
                  <a:lnTo>
                    <a:pt x="111438" y="53870"/>
                  </a:lnTo>
                  <a:lnTo>
                    <a:pt x="117155" y="58774"/>
                  </a:lnTo>
                  <a:lnTo>
                    <a:pt x="122870" y="62995"/>
                  </a:lnTo>
                  <a:lnTo>
                    <a:pt x="128586" y="66762"/>
                  </a:lnTo>
                  <a:lnTo>
                    <a:pt x="134302" y="70226"/>
                  </a:lnTo>
                  <a:lnTo>
                    <a:pt x="139065" y="74440"/>
                  </a:lnTo>
                  <a:lnTo>
                    <a:pt x="143192" y="79155"/>
                  </a:lnTo>
                  <a:lnTo>
                    <a:pt x="146897" y="84202"/>
                  </a:lnTo>
                  <a:lnTo>
                    <a:pt x="150318" y="89472"/>
                  </a:lnTo>
                  <a:lnTo>
                    <a:pt x="153552" y="94891"/>
                  </a:lnTo>
                  <a:lnTo>
                    <a:pt x="156661" y="100409"/>
                  </a:lnTo>
                  <a:lnTo>
                    <a:pt x="160638" y="106944"/>
                  </a:lnTo>
                  <a:lnTo>
                    <a:pt x="170137" y="121826"/>
                  </a:lnTo>
                  <a:lnTo>
                    <a:pt x="173433" y="128843"/>
                  </a:lnTo>
                  <a:lnTo>
                    <a:pt x="175629" y="135425"/>
                  </a:lnTo>
                  <a:lnTo>
                    <a:pt x="177094" y="141719"/>
                  </a:lnTo>
                  <a:lnTo>
                    <a:pt x="179023" y="147819"/>
                  </a:lnTo>
                  <a:lnTo>
                    <a:pt x="181261" y="153791"/>
                  </a:lnTo>
                  <a:lnTo>
                    <a:pt x="183706" y="159678"/>
                  </a:lnTo>
                  <a:lnTo>
                    <a:pt x="184383" y="165507"/>
                  </a:lnTo>
                  <a:lnTo>
                    <a:pt x="183882" y="171298"/>
                  </a:lnTo>
                  <a:lnTo>
                    <a:pt x="182595" y="177064"/>
                  </a:lnTo>
                  <a:lnTo>
                    <a:pt x="181738" y="183766"/>
                  </a:lnTo>
                  <a:lnTo>
                    <a:pt x="181166" y="191091"/>
                  </a:lnTo>
                  <a:lnTo>
                    <a:pt x="180531" y="205897"/>
                  </a:lnTo>
                  <a:lnTo>
                    <a:pt x="180248" y="218827"/>
                  </a:lnTo>
                  <a:lnTo>
                    <a:pt x="179221" y="224943"/>
                  </a:lnTo>
                  <a:lnTo>
                    <a:pt x="177583" y="230925"/>
                  </a:lnTo>
                  <a:lnTo>
                    <a:pt x="175539" y="236817"/>
                  </a:lnTo>
                  <a:lnTo>
                    <a:pt x="174176" y="242651"/>
                  </a:lnTo>
                  <a:lnTo>
                    <a:pt x="173267" y="248445"/>
                  </a:lnTo>
                  <a:lnTo>
                    <a:pt x="171305" y="259963"/>
                  </a:lnTo>
                  <a:lnTo>
                    <a:pt x="167258" y="271432"/>
                  </a:lnTo>
                  <a:lnTo>
                    <a:pt x="162285" y="280339"/>
                  </a:lnTo>
                  <a:lnTo>
                    <a:pt x="156899" y="288425"/>
                  </a:lnTo>
                  <a:lnTo>
                    <a:pt x="151330" y="298369"/>
                  </a:lnTo>
                  <a:lnTo>
                    <a:pt x="148221" y="306599"/>
                  </a:lnTo>
                  <a:lnTo>
                    <a:pt x="147391" y="310127"/>
                  </a:lnTo>
                  <a:lnTo>
                    <a:pt x="143929" y="316587"/>
                  </a:lnTo>
                  <a:lnTo>
                    <a:pt x="141673" y="319644"/>
                  </a:lnTo>
                  <a:lnTo>
                    <a:pt x="139166" y="325579"/>
                  </a:lnTo>
                  <a:lnTo>
                    <a:pt x="138498" y="328496"/>
                  </a:lnTo>
                  <a:lnTo>
                    <a:pt x="135215" y="334276"/>
                  </a:lnTo>
                  <a:lnTo>
                    <a:pt x="133006" y="337151"/>
                  </a:lnTo>
                  <a:lnTo>
                    <a:pt x="130581" y="339067"/>
                  </a:lnTo>
                  <a:lnTo>
                    <a:pt x="128011" y="340345"/>
                  </a:lnTo>
                  <a:lnTo>
                    <a:pt x="125346" y="341197"/>
                  </a:lnTo>
                  <a:lnTo>
                    <a:pt x="119844" y="344684"/>
                  </a:lnTo>
                  <a:lnTo>
                    <a:pt x="117043" y="346947"/>
                  </a:lnTo>
                  <a:lnTo>
                    <a:pt x="115177" y="349408"/>
                  </a:lnTo>
                  <a:lnTo>
                    <a:pt x="113932" y="352001"/>
                  </a:lnTo>
                  <a:lnTo>
                    <a:pt x="113102" y="354683"/>
                  </a:lnTo>
                  <a:lnTo>
                    <a:pt x="111596" y="356471"/>
                  </a:lnTo>
                  <a:lnTo>
                    <a:pt x="109640" y="357662"/>
                  </a:lnTo>
                  <a:lnTo>
                    <a:pt x="107383" y="358456"/>
                  </a:lnTo>
                  <a:lnTo>
                    <a:pt x="102336" y="361879"/>
                  </a:lnTo>
                  <a:lnTo>
                    <a:pt x="94298" y="36861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SMARTPenAnnotation629"/>
            <p:cNvSpPr/>
            <p:nvPr/>
          </p:nvSpPr>
          <p:spPr>
            <a:xfrm>
              <a:off x="1657350" y="4260532"/>
              <a:ext cx="3137535" cy="137161"/>
            </a:xfrm>
            <a:custGeom>
              <a:avLst/>
              <a:gdLst/>
              <a:ahLst/>
              <a:cxnLst/>
              <a:rect l="0" t="0" r="0" b="0"/>
              <a:pathLst>
                <a:path w="3137535" h="137161">
                  <a:moveTo>
                    <a:pt x="0" y="8572"/>
                  </a:moveTo>
                  <a:lnTo>
                    <a:pt x="12770" y="8572"/>
                  </a:lnTo>
                  <a:lnTo>
                    <a:pt x="20280" y="6033"/>
                  </a:lnTo>
                  <a:lnTo>
                    <a:pt x="29016" y="2681"/>
                  </a:lnTo>
                  <a:lnTo>
                    <a:pt x="40241" y="795"/>
                  </a:lnTo>
                  <a:lnTo>
                    <a:pt x="132469" y="0"/>
                  </a:lnTo>
                  <a:lnTo>
                    <a:pt x="154502" y="953"/>
                  </a:lnTo>
                  <a:lnTo>
                    <a:pt x="167410" y="4551"/>
                  </a:lnTo>
                  <a:lnTo>
                    <a:pt x="197110" y="8731"/>
                  </a:lnTo>
                  <a:lnTo>
                    <a:pt x="210159" y="12770"/>
                  </a:lnTo>
                  <a:lnTo>
                    <a:pt x="239950" y="16281"/>
                  </a:lnTo>
                  <a:lnTo>
                    <a:pt x="282811" y="18022"/>
                  </a:lnTo>
                  <a:lnTo>
                    <a:pt x="295873" y="21662"/>
                  </a:lnTo>
                  <a:lnTo>
                    <a:pt x="346117" y="25362"/>
                  </a:lnTo>
                  <a:lnTo>
                    <a:pt x="361474" y="28100"/>
                  </a:lnTo>
                  <a:lnTo>
                    <a:pt x="377825" y="31539"/>
                  </a:lnTo>
                  <a:lnTo>
                    <a:pt x="473614" y="34269"/>
                  </a:lnTo>
                  <a:lnTo>
                    <a:pt x="548695" y="33337"/>
                  </a:lnTo>
                  <a:lnTo>
                    <a:pt x="565809" y="29739"/>
                  </a:lnTo>
                  <a:lnTo>
                    <a:pt x="659847" y="25787"/>
                  </a:lnTo>
                  <a:lnTo>
                    <a:pt x="685730" y="24786"/>
                  </a:lnTo>
                  <a:lnTo>
                    <a:pt x="702914" y="21176"/>
                  </a:lnTo>
                  <a:lnTo>
                    <a:pt x="743120" y="16989"/>
                  </a:lnTo>
                  <a:lnTo>
                    <a:pt x="761758" y="12948"/>
                  </a:lnTo>
                  <a:lnTo>
                    <a:pt x="855674" y="8686"/>
                  </a:lnTo>
                  <a:lnTo>
                    <a:pt x="909230" y="6048"/>
                  </a:lnTo>
                  <a:lnTo>
                    <a:pt x="940596" y="1792"/>
                  </a:lnTo>
                  <a:lnTo>
                    <a:pt x="1037433" y="47"/>
                  </a:lnTo>
                  <a:lnTo>
                    <a:pt x="1151575" y="1"/>
                  </a:lnTo>
                  <a:lnTo>
                    <a:pt x="1174433" y="2541"/>
                  </a:lnTo>
                  <a:lnTo>
                    <a:pt x="1208722" y="6785"/>
                  </a:lnTo>
                  <a:lnTo>
                    <a:pt x="1284087" y="10956"/>
                  </a:lnTo>
                  <a:lnTo>
                    <a:pt x="1307940" y="14394"/>
                  </a:lnTo>
                  <a:lnTo>
                    <a:pt x="1400143" y="17038"/>
                  </a:lnTo>
                  <a:lnTo>
                    <a:pt x="1459860" y="19671"/>
                  </a:lnTo>
                  <a:lnTo>
                    <a:pt x="1500939" y="23926"/>
                  </a:lnTo>
                  <a:lnTo>
                    <a:pt x="1595693" y="25613"/>
                  </a:lnTo>
                  <a:lnTo>
                    <a:pt x="1874883" y="25718"/>
                  </a:lnTo>
                  <a:lnTo>
                    <a:pt x="1900716" y="28258"/>
                  </a:lnTo>
                  <a:lnTo>
                    <a:pt x="1939220" y="32503"/>
                  </a:lnTo>
                  <a:lnTo>
                    <a:pt x="2023271" y="34133"/>
                  </a:lnTo>
                  <a:lnTo>
                    <a:pt x="2063480" y="36784"/>
                  </a:lnTo>
                  <a:lnTo>
                    <a:pt x="2102063" y="41062"/>
                  </a:lnTo>
                  <a:lnTo>
                    <a:pt x="2143658" y="44869"/>
                  </a:lnTo>
                  <a:lnTo>
                    <a:pt x="2171937" y="48517"/>
                  </a:lnTo>
                  <a:lnTo>
                    <a:pt x="2256493" y="52131"/>
                  </a:lnTo>
                  <a:lnTo>
                    <a:pt x="2281458" y="55872"/>
                  </a:lnTo>
                  <a:lnTo>
                    <a:pt x="2335373" y="60143"/>
                  </a:lnTo>
                  <a:lnTo>
                    <a:pt x="2363506" y="64195"/>
                  </a:lnTo>
                  <a:lnTo>
                    <a:pt x="2420372" y="68666"/>
                  </a:lnTo>
                  <a:lnTo>
                    <a:pt x="2448908" y="72746"/>
                  </a:lnTo>
                  <a:lnTo>
                    <a:pt x="2541986" y="76766"/>
                  </a:lnTo>
                  <a:lnTo>
                    <a:pt x="2628795" y="77119"/>
                  </a:lnTo>
                  <a:lnTo>
                    <a:pt x="2657428" y="79677"/>
                  </a:lnTo>
                  <a:lnTo>
                    <a:pt x="2700323" y="83933"/>
                  </a:lnTo>
                  <a:lnTo>
                    <a:pt x="2779276" y="88108"/>
                  </a:lnTo>
                  <a:lnTo>
                    <a:pt x="2806858" y="91546"/>
                  </a:lnTo>
                  <a:lnTo>
                    <a:pt x="2885015" y="95009"/>
                  </a:lnTo>
                  <a:lnTo>
                    <a:pt x="2908464" y="98741"/>
                  </a:lnTo>
                  <a:lnTo>
                    <a:pt x="2920051" y="101070"/>
                  </a:lnTo>
                  <a:lnTo>
                    <a:pt x="2943085" y="106198"/>
                  </a:lnTo>
                  <a:lnTo>
                    <a:pt x="2987965" y="111359"/>
                  </a:lnTo>
                  <a:lnTo>
                    <a:pt x="3007241" y="115533"/>
                  </a:lnTo>
                  <a:lnTo>
                    <a:pt x="3015430" y="117979"/>
                  </a:lnTo>
                  <a:lnTo>
                    <a:pt x="3022794" y="120563"/>
                  </a:lnTo>
                  <a:lnTo>
                    <a:pt x="3029608" y="123238"/>
                  </a:lnTo>
                  <a:lnTo>
                    <a:pt x="3052851" y="127002"/>
                  </a:lnTo>
                  <a:lnTo>
                    <a:pt x="3113641" y="129513"/>
                  </a:lnTo>
                  <a:lnTo>
                    <a:pt x="3124951" y="134471"/>
                  </a:lnTo>
                  <a:lnTo>
                    <a:pt x="3137534" y="13716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SMARTPenAnnotation630"/>
            <p:cNvSpPr/>
            <p:nvPr/>
          </p:nvSpPr>
          <p:spPr>
            <a:xfrm>
              <a:off x="2720747" y="4449171"/>
              <a:ext cx="239623" cy="205182"/>
            </a:xfrm>
            <a:custGeom>
              <a:avLst/>
              <a:gdLst/>
              <a:ahLst/>
              <a:cxnLst/>
              <a:rect l="0" t="0" r="0" b="0"/>
              <a:pathLst>
                <a:path w="239623" h="205182">
                  <a:moveTo>
                    <a:pt x="16737" y="42819"/>
                  </a:moveTo>
                  <a:lnTo>
                    <a:pt x="16737" y="35437"/>
                  </a:lnTo>
                  <a:lnTo>
                    <a:pt x="17690" y="35040"/>
                  </a:lnTo>
                  <a:lnTo>
                    <a:pt x="23582" y="34482"/>
                  </a:lnTo>
                  <a:lnTo>
                    <a:pt x="28669" y="34351"/>
                  </a:lnTo>
                  <a:lnTo>
                    <a:pt x="30407" y="33363"/>
                  </a:lnTo>
                  <a:lnTo>
                    <a:pt x="31566" y="31753"/>
                  </a:lnTo>
                  <a:lnTo>
                    <a:pt x="32338" y="29726"/>
                  </a:lnTo>
                  <a:lnTo>
                    <a:pt x="38276" y="24935"/>
                  </a:lnTo>
                  <a:lnTo>
                    <a:pt x="42526" y="22324"/>
                  </a:lnTo>
                  <a:lnTo>
                    <a:pt x="47265" y="19631"/>
                  </a:lnTo>
                  <a:lnTo>
                    <a:pt x="57610" y="14098"/>
                  </a:lnTo>
                  <a:lnTo>
                    <a:pt x="62083" y="11289"/>
                  </a:lnTo>
                  <a:lnTo>
                    <a:pt x="66018" y="8464"/>
                  </a:lnTo>
                  <a:lnTo>
                    <a:pt x="69594" y="5628"/>
                  </a:lnTo>
                  <a:lnTo>
                    <a:pt x="74835" y="3737"/>
                  </a:lnTo>
                  <a:lnTo>
                    <a:pt x="81187" y="2477"/>
                  </a:lnTo>
                  <a:lnTo>
                    <a:pt x="88279" y="1637"/>
                  </a:lnTo>
                  <a:lnTo>
                    <a:pt x="94911" y="1076"/>
                  </a:lnTo>
                  <a:lnTo>
                    <a:pt x="101239" y="703"/>
                  </a:lnTo>
                  <a:lnTo>
                    <a:pt x="113349" y="288"/>
                  </a:lnTo>
                  <a:lnTo>
                    <a:pt x="136645" y="22"/>
                  </a:lnTo>
                  <a:lnTo>
                    <a:pt x="142396" y="0"/>
                  </a:lnTo>
                  <a:lnTo>
                    <a:pt x="148135" y="937"/>
                  </a:lnTo>
                  <a:lnTo>
                    <a:pt x="153866" y="2516"/>
                  </a:lnTo>
                  <a:lnTo>
                    <a:pt x="159591" y="4520"/>
                  </a:lnTo>
                  <a:lnTo>
                    <a:pt x="164361" y="6809"/>
                  </a:lnTo>
                  <a:lnTo>
                    <a:pt x="168493" y="9287"/>
                  </a:lnTo>
                  <a:lnTo>
                    <a:pt x="175624" y="14581"/>
                  </a:lnTo>
                  <a:lnTo>
                    <a:pt x="181969" y="20108"/>
                  </a:lnTo>
                  <a:lnTo>
                    <a:pt x="184042" y="22916"/>
                  </a:lnTo>
                  <a:lnTo>
                    <a:pt x="186345" y="28575"/>
                  </a:lnTo>
                  <a:lnTo>
                    <a:pt x="186959" y="32371"/>
                  </a:lnTo>
                  <a:lnTo>
                    <a:pt x="187369" y="36806"/>
                  </a:lnTo>
                  <a:lnTo>
                    <a:pt x="187642" y="41668"/>
                  </a:lnTo>
                  <a:lnTo>
                    <a:pt x="187945" y="52150"/>
                  </a:lnTo>
                  <a:lnTo>
                    <a:pt x="188026" y="57612"/>
                  </a:lnTo>
                  <a:lnTo>
                    <a:pt x="187127" y="63158"/>
                  </a:lnTo>
                  <a:lnTo>
                    <a:pt x="185575" y="68761"/>
                  </a:lnTo>
                  <a:lnTo>
                    <a:pt x="183589" y="74401"/>
                  </a:lnTo>
                  <a:lnTo>
                    <a:pt x="181311" y="80066"/>
                  </a:lnTo>
                  <a:lnTo>
                    <a:pt x="178841" y="85747"/>
                  </a:lnTo>
                  <a:lnTo>
                    <a:pt x="173556" y="97141"/>
                  </a:lnTo>
                  <a:lnTo>
                    <a:pt x="168032" y="108554"/>
                  </a:lnTo>
                  <a:lnTo>
                    <a:pt x="164273" y="115217"/>
                  </a:lnTo>
                  <a:lnTo>
                    <a:pt x="159862" y="122517"/>
                  </a:lnTo>
                  <a:lnTo>
                    <a:pt x="155016" y="130241"/>
                  </a:lnTo>
                  <a:lnTo>
                    <a:pt x="149881" y="137295"/>
                  </a:lnTo>
                  <a:lnTo>
                    <a:pt x="144552" y="143903"/>
                  </a:lnTo>
                  <a:lnTo>
                    <a:pt x="139095" y="150213"/>
                  </a:lnTo>
                  <a:lnTo>
                    <a:pt x="133552" y="156325"/>
                  </a:lnTo>
                  <a:lnTo>
                    <a:pt x="122312" y="168196"/>
                  </a:lnTo>
                  <a:lnTo>
                    <a:pt x="116648" y="173076"/>
                  </a:lnTo>
                  <a:lnTo>
                    <a:pt x="110967" y="177282"/>
                  </a:lnTo>
                  <a:lnTo>
                    <a:pt x="105275" y="181039"/>
                  </a:lnTo>
                  <a:lnTo>
                    <a:pt x="99575" y="184495"/>
                  </a:lnTo>
                  <a:lnTo>
                    <a:pt x="93870" y="187752"/>
                  </a:lnTo>
                  <a:lnTo>
                    <a:pt x="82451" y="193911"/>
                  </a:lnTo>
                  <a:lnTo>
                    <a:pt x="71026" y="199823"/>
                  </a:lnTo>
                  <a:lnTo>
                    <a:pt x="65312" y="201781"/>
                  </a:lnTo>
                  <a:lnTo>
                    <a:pt x="59598" y="203086"/>
                  </a:lnTo>
                  <a:lnTo>
                    <a:pt x="53884" y="203956"/>
                  </a:lnTo>
                  <a:lnTo>
                    <a:pt x="49122" y="204536"/>
                  </a:lnTo>
                  <a:lnTo>
                    <a:pt x="44994" y="204923"/>
                  </a:lnTo>
                  <a:lnTo>
                    <a:pt x="41290" y="205181"/>
                  </a:lnTo>
                  <a:lnTo>
                    <a:pt x="36916" y="204400"/>
                  </a:lnTo>
                  <a:lnTo>
                    <a:pt x="32095" y="202927"/>
                  </a:lnTo>
                  <a:lnTo>
                    <a:pt x="26976" y="200992"/>
                  </a:lnTo>
                  <a:lnTo>
                    <a:pt x="22610" y="199703"/>
                  </a:lnTo>
                  <a:lnTo>
                    <a:pt x="15220" y="198270"/>
                  </a:lnTo>
                  <a:lnTo>
                    <a:pt x="12868" y="196935"/>
                  </a:lnTo>
                  <a:lnTo>
                    <a:pt x="11301" y="195093"/>
                  </a:lnTo>
                  <a:lnTo>
                    <a:pt x="10256" y="192912"/>
                  </a:lnTo>
                  <a:lnTo>
                    <a:pt x="6554" y="187949"/>
                  </a:lnTo>
                  <a:lnTo>
                    <a:pt x="4234" y="185293"/>
                  </a:lnTo>
                  <a:lnTo>
                    <a:pt x="2686" y="182569"/>
                  </a:lnTo>
                  <a:lnTo>
                    <a:pt x="967" y="177002"/>
                  </a:lnTo>
                  <a:lnTo>
                    <a:pt x="203" y="171353"/>
                  </a:lnTo>
                  <a:lnTo>
                    <a:pt x="0" y="168514"/>
                  </a:lnTo>
                  <a:lnTo>
                    <a:pt x="817" y="164715"/>
                  </a:lnTo>
                  <a:lnTo>
                    <a:pt x="2313" y="160278"/>
                  </a:lnTo>
                  <a:lnTo>
                    <a:pt x="4264" y="155415"/>
                  </a:lnTo>
                  <a:lnTo>
                    <a:pt x="5564" y="151220"/>
                  </a:lnTo>
                  <a:lnTo>
                    <a:pt x="6431" y="147471"/>
                  </a:lnTo>
                  <a:lnTo>
                    <a:pt x="7009" y="144019"/>
                  </a:lnTo>
                  <a:lnTo>
                    <a:pt x="9299" y="140766"/>
                  </a:lnTo>
                  <a:lnTo>
                    <a:pt x="12731" y="137645"/>
                  </a:lnTo>
                  <a:lnTo>
                    <a:pt x="16924" y="134611"/>
                  </a:lnTo>
                  <a:lnTo>
                    <a:pt x="24123" y="128700"/>
                  </a:lnTo>
                  <a:lnTo>
                    <a:pt x="31450" y="122899"/>
                  </a:lnTo>
                  <a:lnTo>
                    <a:pt x="36071" y="120018"/>
                  </a:lnTo>
                  <a:lnTo>
                    <a:pt x="41056" y="117145"/>
                  </a:lnTo>
                  <a:lnTo>
                    <a:pt x="47237" y="114277"/>
                  </a:lnTo>
                  <a:lnTo>
                    <a:pt x="54216" y="111412"/>
                  </a:lnTo>
                  <a:lnTo>
                    <a:pt x="61725" y="108551"/>
                  </a:lnTo>
                  <a:lnTo>
                    <a:pt x="68637" y="106643"/>
                  </a:lnTo>
                  <a:lnTo>
                    <a:pt x="75150" y="105371"/>
                  </a:lnTo>
                  <a:lnTo>
                    <a:pt x="81396" y="104522"/>
                  </a:lnTo>
                  <a:lnTo>
                    <a:pt x="87466" y="103957"/>
                  </a:lnTo>
                  <a:lnTo>
                    <a:pt x="93417" y="103580"/>
                  </a:lnTo>
                  <a:lnTo>
                    <a:pt x="99290" y="103329"/>
                  </a:lnTo>
                  <a:lnTo>
                    <a:pt x="105110" y="104114"/>
                  </a:lnTo>
                  <a:lnTo>
                    <a:pt x="110895" y="105590"/>
                  </a:lnTo>
                  <a:lnTo>
                    <a:pt x="116657" y="107526"/>
                  </a:lnTo>
                  <a:lnTo>
                    <a:pt x="122403" y="109769"/>
                  </a:lnTo>
                  <a:lnTo>
                    <a:pt x="128139" y="112218"/>
                  </a:lnTo>
                  <a:lnTo>
                    <a:pt x="133867" y="114802"/>
                  </a:lnTo>
                  <a:lnTo>
                    <a:pt x="139591" y="116525"/>
                  </a:lnTo>
                  <a:lnTo>
                    <a:pt x="145313" y="117674"/>
                  </a:lnTo>
                  <a:lnTo>
                    <a:pt x="151032" y="118440"/>
                  </a:lnTo>
                  <a:lnTo>
                    <a:pt x="157702" y="119903"/>
                  </a:lnTo>
                  <a:lnTo>
                    <a:pt x="165006" y="121830"/>
                  </a:lnTo>
                  <a:lnTo>
                    <a:pt x="172733" y="124068"/>
                  </a:lnTo>
                  <a:lnTo>
                    <a:pt x="179790" y="126512"/>
                  </a:lnTo>
                  <a:lnTo>
                    <a:pt x="186399" y="129094"/>
                  </a:lnTo>
                  <a:lnTo>
                    <a:pt x="192710" y="131769"/>
                  </a:lnTo>
                  <a:lnTo>
                    <a:pt x="204803" y="137279"/>
                  </a:lnTo>
                  <a:lnTo>
                    <a:pt x="210694" y="140082"/>
                  </a:lnTo>
                  <a:lnTo>
                    <a:pt x="214622" y="142904"/>
                  </a:lnTo>
                  <a:lnTo>
                    <a:pt x="217240" y="145737"/>
                  </a:lnTo>
                  <a:lnTo>
                    <a:pt x="218986" y="148578"/>
                  </a:lnTo>
                  <a:lnTo>
                    <a:pt x="222055" y="150473"/>
                  </a:lnTo>
                  <a:lnTo>
                    <a:pt x="226006" y="151736"/>
                  </a:lnTo>
                  <a:lnTo>
                    <a:pt x="239622" y="154261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SMARTPenAnnotation631"/>
            <p:cNvSpPr/>
            <p:nvPr/>
          </p:nvSpPr>
          <p:spPr>
            <a:xfrm>
              <a:off x="3054712" y="4389120"/>
              <a:ext cx="102826" cy="257140"/>
            </a:xfrm>
            <a:custGeom>
              <a:avLst/>
              <a:gdLst/>
              <a:ahLst/>
              <a:cxnLst/>
              <a:rect l="0" t="0" r="0" b="0"/>
              <a:pathLst>
                <a:path w="102826" h="257140">
                  <a:moveTo>
                    <a:pt x="94252" y="0"/>
                  </a:moveTo>
                  <a:lnTo>
                    <a:pt x="85785" y="0"/>
                  </a:lnTo>
                  <a:lnTo>
                    <a:pt x="81160" y="4550"/>
                  </a:lnTo>
                  <a:lnTo>
                    <a:pt x="78857" y="7796"/>
                  </a:lnTo>
                  <a:lnTo>
                    <a:pt x="76369" y="11865"/>
                  </a:lnTo>
                  <a:lnTo>
                    <a:pt x="73758" y="16482"/>
                  </a:lnTo>
                  <a:lnTo>
                    <a:pt x="71064" y="20513"/>
                  </a:lnTo>
                  <a:lnTo>
                    <a:pt x="68316" y="24153"/>
                  </a:lnTo>
                  <a:lnTo>
                    <a:pt x="65532" y="27532"/>
                  </a:lnTo>
                  <a:lnTo>
                    <a:pt x="62723" y="32642"/>
                  </a:lnTo>
                  <a:lnTo>
                    <a:pt x="59898" y="38906"/>
                  </a:lnTo>
                  <a:lnTo>
                    <a:pt x="57062" y="45940"/>
                  </a:lnTo>
                  <a:lnTo>
                    <a:pt x="54219" y="52534"/>
                  </a:lnTo>
                  <a:lnTo>
                    <a:pt x="48520" y="64941"/>
                  </a:lnTo>
                  <a:lnTo>
                    <a:pt x="44714" y="71868"/>
                  </a:lnTo>
                  <a:lnTo>
                    <a:pt x="40272" y="79345"/>
                  </a:lnTo>
                  <a:lnTo>
                    <a:pt x="35405" y="87187"/>
                  </a:lnTo>
                  <a:lnTo>
                    <a:pt x="31209" y="94319"/>
                  </a:lnTo>
                  <a:lnTo>
                    <a:pt x="27458" y="100979"/>
                  </a:lnTo>
                  <a:lnTo>
                    <a:pt x="24006" y="107324"/>
                  </a:lnTo>
                  <a:lnTo>
                    <a:pt x="20751" y="114412"/>
                  </a:lnTo>
                  <a:lnTo>
                    <a:pt x="17629" y="121994"/>
                  </a:lnTo>
                  <a:lnTo>
                    <a:pt x="14595" y="129907"/>
                  </a:lnTo>
                  <a:lnTo>
                    <a:pt x="11620" y="137087"/>
                  </a:lnTo>
                  <a:lnTo>
                    <a:pt x="8684" y="143779"/>
                  </a:lnTo>
                  <a:lnTo>
                    <a:pt x="5775" y="150145"/>
                  </a:lnTo>
                  <a:lnTo>
                    <a:pt x="3835" y="156294"/>
                  </a:lnTo>
                  <a:lnTo>
                    <a:pt x="2542" y="162299"/>
                  </a:lnTo>
                  <a:lnTo>
                    <a:pt x="1679" y="168207"/>
                  </a:lnTo>
                  <a:lnTo>
                    <a:pt x="1104" y="174050"/>
                  </a:lnTo>
                  <a:lnTo>
                    <a:pt x="721" y="179851"/>
                  </a:lnTo>
                  <a:lnTo>
                    <a:pt x="466" y="185623"/>
                  </a:lnTo>
                  <a:lnTo>
                    <a:pt x="182" y="197116"/>
                  </a:lnTo>
                  <a:lnTo>
                    <a:pt x="0" y="215466"/>
                  </a:lnTo>
                  <a:lnTo>
                    <a:pt x="938" y="219844"/>
                  </a:lnTo>
                  <a:lnTo>
                    <a:pt x="2515" y="224668"/>
                  </a:lnTo>
                  <a:lnTo>
                    <a:pt x="4519" y="229789"/>
                  </a:lnTo>
                  <a:lnTo>
                    <a:pt x="6808" y="234155"/>
                  </a:lnTo>
                  <a:lnTo>
                    <a:pt x="9286" y="238018"/>
                  </a:lnTo>
                  <a:lnTo>
                    <a:pt x="11891" y="241546"/>
                  </a:lnTo>
                  <a:lnTo>
                    <a:pt x="14580" y="243898"/>
                  </a:lnTo>
                  <a:lnTo>
                    <a:pt x="17325" y="245466"/>
                  </a:lnTo>
                  <a:lnTo>
                    <a:pt x="20107" y="246511"/>
                  </a:lnTo>
                  <a:lnTo>
                    <a:pt x="23867" y="248161"/>
                  </a:lnTo>
                  <a:lnTo>
                    <a:pt x="33125" y="252534"/>
                  </a:lnTo>
                  <a:lnTo>
                    <a:pt x="37309" y="254080"/>
                  </a:lnTo>
                  <a:lnTo>
                    <a:pt x="41050" y="255112"/>
                  </a:lnTo>
                  <a:lnTo>
                    <a:pt x="44496" y="255799"/>
                  </a:lnTo>
                  <a:lnTo>
                    <a:pt x="47747" y="256258"/>
                  </a:lnTo>
                  <a:lnTo>
                    <a:pt x="50866" y="256563"/>
                  </a:lnTo>
                  <a:lnTo>
                    <a:pt x="53898" y="256767"/>
                  </a:lnTo>
                  <a:lnTo>
                    <a:pt x="57825" y="256903"/>
                  </a:lnTo>
                  <a:lnTo>
                    <a:pt x="72453" y="257094"/>
                  </a:lnTo>
                  <a:lnTo>
                    <a:pt x="83293" y="257139"/>
                  </a:lnTo>
                  <a:lnTo>
                    <a:pt x="87899" y="256198"/>
                  </a:lnTo>
                  <a:lnTo>
                    <a:pt x="91922" y="254619"/>
                  </a:lnTo>
                  <a:lnTo>
                    <a:pt x="102825" y="24860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SMARTPenAnnotation632"/>
            <p:cNvSpPr/>
            <p:nvPr/>
          </p:nvSpPr>
          <p:spPr>
            <a:xfrm>
              <a:off x="3251834" y="4474845"/>
              <a:ext cx="25719" cy="137160"/>
            </a:xfrm>
            <a:custGeom>
              <a:avLst/>
              <a:gdLst/>
              <a:ahLst/>
              <a:cxnLst/>
              <a:rect l="0" t="0" r="0" b="0"/>
              <a:pathLst>
                <a:path w="25719" h="137160">
                  <a:moveTo>
                    <a:pt x="8573" y="0"/>
                  </a:moveTo>
                  <a:lnTo>
                    <a:pt x="105" y="0"/>
                  </a:lnTo>
                  <a:lnTo>
                    <a:pt x="47" y="2540"/>
                  </a:lnTo>
                  <a:lnTo>
                    <a:pt x="0" y="91454"/>
                  </a:lnTo>
                  <a:lnTo>
                    <a:pt x="953" y="96212"/>
                  </a:lnTo>
                  <a:lnTo>
                    <a:pt x="2541" y="100336"/>
                  </a:lnTo>
                  <a:lnTo>
                    <a:pt x="4551" y="104038"/>
                  </a:lnTo>
                  <a:lnTo>
                    <a:pt x="5892" y="107458"/>
                  </a:lnTo>
                  <a:lnTo>
                    <a:pt x="6786" y="110691"/>
                  </a:lnTo>
                  <a:lnTo>
                    <a:pt x="7381" y="113799"/>
                  </a:lnTo>
                  <a:lnTo>
                    <a:pt x="8731" y="116823"/>
                  </a:lnTo>
                  <a:lnTo>
                    <a:pt x="10583" y="119792"/>
                  </a:lnTo>
                  <a:lnTo>
                    <a:pt x="12771" y="122724"/>
                  </a:lnTo>
                  <a:lnTo>
                    <a:pt x="14229" y="125631"/>
                  </a:lnTo>
                  <a:lnTo>
                    <a:pt x="15201" y="128521"/>
                  </a:lnTo>
                  <a:lnTo>
                    <a:pt x="15849" y="131400"/>
                  </a:lnTo>
                  <a:lnTo>
                    <a:pt x="17234" y="133320"/>
                  </a:lnTo>
                  <a:lnTo>
                    <a:pt x="19109" y="134600"/>
                  </a:lnTo>
                  <a:lnTo>
                    <a:pt x="25718" y="137159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SMARTPenAnnotation633"/>
            <p:cNvSpPr/>
            <p:nvPr/>
          </p:nvSpPr>
          <p:spPr>
            <a:xfrm>
              <a:off x="3346132" y="4397692"/>
              <a:ext cx="119510" cy="240031"/>
            </a:xfrm>
            <a:custGeom>
              <a:avLst/>
              <a:gdLst/>
              <a:ahLst/>
              <a:cxnLst/>
              <a:rect l="0" t="0" r="0" b="0"/>
              <a:pathLst>
                <a:path w="119510" h="240031">
                  <a:moveTo>
                    <a:pt x="0" y="0"/>
                  </a:moveTo>
                  <a:lnTo>
                    <a:pt x="7381" y="0"/>
                  </a:lnTo>
                  <a:lnTo>
                    <a:pt x="10583" y="2540"/>
                  </a:lnTo>
                  <a:lnTo>
                    <a:pt x="12770" y="4551"/>
                  </a:lnTo>
                  <a:lnTo>
                    <a:pt x="15181" y="5891"/>
                  </a:lnTo>
                  <a:lnTo>
                    <a:pt x="17740" y="6785"/>
                  </a:lnTo>
                  <a:lnTo>
                    <a:pt x="20400" y="7381"/>
                  </a:lnTo>
                  <a:lnTo>
                    <a:pt x="22172" y="8731"/>
                  </a:lnTo>
                  <a:lnTo>
                    <a:pt x="23354" y="10583"/>
                  </a:lnTo>
                  <a:lnTo>
                    <a:pt x="24142" y="12770"/>
                  </a:lnTo>
                  <a:lnTo>
                    <a:pt x="26572" y="15182"/>
                  </a:lnTo>
                  <a:lnTo>
                    <a:pt x="30097" y="17741"/>
                  </a:lnTo>
                  <a:lnTo>
                    <a:pt x="34352" y="20400"/>
                  </a:lnTo>
                  <a:lnTo>
                    <a:pt x="38142" y="23125"/>
                  </a:lnTo>
                  <a:lnTo>
                    <a:pt x="41620" y="25894"/>
                  </a:lnTo>
                  <a:lnTo>
                    <a:pt x="44892" y="28693"/>
                  </a:lnTo>
                  <a:lnTo>
                    <a:pt x="48978" y="31511"/>
                  </a:lnTo>
                  <a:lnTo>
                    <a:pt x="53607" y="34342"/>
                  </a:lnTo>
                  <a:lnTo>
                    <a:pt x="58598" y="37183"/>
                  </a:lnTo>
                  <a:lnTo>
                    <a:pt x="63830" y="40981"/>
                  </a:lnTo>
                  <a:lnTo>
                    <a:pt x="69223" y="45418"/>
                  </a:lnTo>
                  <a:lnTo>
                    <a:pt x="79343" y="54476"/>
                  </a:lnTo>
                  <a:lnTo>
                    <a:pt x="87016" y="61677"/>
                  </a:lnTo>
                  <a:lnTo>
                    <a:pt x="90396" y="65883"/>
                  </a:lnTo>
                  <a:lnTo>
                    <a:pt x="93602" y="70592"/>
                  </a:lnTo>
                  <a:lnTo>
                    <a:pt x="96691" y="75636"/>
                  </a:lnTo>
                  <a:lnTo>
                    <a:pt x="99703" y="80904"/>
                  </a:lnTo>
                  <a:lnTo>
                    <a:pt x="105590" y="91837"/>
                  </a:lnTo>
                  <a:lnTo>
                    <a:pt x="114259" y="108703"/>
                  </a:lnTo>
                  <a:lnTo>
                    <a:pt x="116178" y="114379"/>
                  </a:lnTo>
                  <a:lnTo>
                    <a:pt x="117457" y="120067"/>
                  </a:lnTo>
                  <a:lnTo>
                    <a:pt x="118310" y="125766"/>
                  </a:lnTo>
                  <a:lnTo>
                    <a:pt x="118878" y="131469"/>
                  </a:lnTo>
                  <a:lnTo>
                    <a:pt x="119257" y="137176"/>
                  </a:lnTo>
                  <a:lnTo>
                    <a:pt x="119509" y="142886"/>
                  </a:lnTo>
                  <a:lnTo>
                    <a:pt x="118725" y="148597"/>
                  </a:lnTo>
                  <a:lnTo>
                    <a:pt x="117251" y="154310"/>
                  </a:lnTo>
                  <a:lnTo>
                    <a:pt x="115315" y="160023"/>
                  </a:lnTo>
                  <a:lnTo>
                    <a:pt x="114024" y="165737"/>
                  </a:lnTo>
                  <a:lnTo>
                    <a:pt x="113163" y="171451"/>
                  </a:lnTo>
                  <a:lnTo>
                    <a:pt x="112590" y="177166"/>
                  </a:lnTo>
                  <a:lnTo>
                    <a:pt x="110302" y="182881"/>
                  </a:lnTo>
                  <a:lnTo>
                    <a:pt x="106872" y="188596"/>
                  </a:lnTo>
                  <a:lnTo>
                    <a:pt x="102681" y="194310"/>
                  </a:lnTo>
                  <a:lnTo>
                    <a:pt x="99886" y="200025"/>
                  </a:lnTo>
                  <a:lnTo>
                    <a:pt x="98023" y="205740"/>
                  </a:lnTo>
                  <a:lnTo>
                    <a:pt x="96781" y="211455"/>
                  </a:lnTo>
                  <a:lnTo>
                    <a:pt x="94048" y="216218"/>
                  </a:lnTo>
                  <a:lnTo>
                    <a:pt x="90321" y="220345"/>
                  </a:lnTo>
                  <a:lnTo>
                    <a:pt x="85932" y="224049"/>
                  </a:lnTo>
                  <a:lnTo>
                    <a:pt x="83005" y="227471"/>
                  </a:lnTo>
                  <a:lnTo>
                    <a:pt x="79754" y="233814"/>
                  </a:lnTo>
                  <a:lnTo>
                    <a:pt x="77934" y="235886"/>
                  </a:lnTo>
                  <a:lnTo>
                    <a:pt x="75769" y="237267"/>
                  </a:lnTo>
                  <a:lnTo>
                    <a:pt x="73373" y="238188"/>
                  </a:lnTo>
                  <a:lnTo>
                    <a:pt x="70822" y="238802"/>
                  </a:lnTo>
                  <a:lnTo>
                    <a:pt x="68170" y="239211"/>
                  </a:lnTo>
                  <a:lnTo>
                    <a:pt x="60036" y="240028"/>
                  </a:lnTo>
                  <a:lnTo>
                    <a:pt x="60007" y="24003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SMARTPenAnnotation634"/>
            <p:cNvSpPr/>
            <p:nvPr/>
          </p:nvSpPr>
          <p:spPr>
            <a:xfrm>
              <a:off x="5197792" y="4311967"/>
              <a:ext cx="188596" cy="8574"/>
            </a:xfrm>
            <a:custGeom>
              <a:avLst/>
              <a:gdLst/>
              <a:ahLst/>
              <a:cxnLst/>
              <a:rect l="0" t="0" r="0" b="0"/>
              <a:pathLst>
                <a:path w="188596" h="8574">
                  <a:moveTo>
                    <a:pt x="0" y="0"/>
                  </a:moveTo>
                  <a:lnTo>
                    <a:pt x="133010" y="0"/>
                  </a:lnTo>
                  <a:lnTo>
                    <a:pt x="139156" y="953"/>
                  </a:lnTo>
                  <a:lnTo>
                    <a:pt x="145158" y="2540"/>
                  </a:lnTo>
                  <a:lnTo>
                    <a:pt x="151065" y="4551"/>
                  </a:lnTo>
                  <a:lnTo>
                    <a:pt x="156907" y="5891"/>
                  </a:lnTo>
                  <a:lnTo>
                    <a:pt x="162707" y="6785"/>
                  </a:lnTo>
                  <a:lnTo>
                    <a:pt x="168479" y="7381"/>
                  </a:lnTo>
                  <a:lnTo>
                    <a:pt x="173279" y="7778"/>
                  </a:lnTo>
                  <a:lnTo>
                    <a:pt x="177432" y="8043"/>
                  </a:lnTo>
                  <a:lnTo>
                    <a:pt x="188595" y="857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SMARTPenAnnotation635"/>
            <p:cNvSpPr/>
            <p:nvPr/>
          </p:nvSpPr>
          <p:spPr>
            <a:xfrm>
              <a:off x="5189324" y="4363402"/>
              <a:ext cx="214209" cy="25719"/>
            </a:xfrm>
            <a:custGeom>
              <a:avLst/>
              <a:gdLst/>
              <a:ahLst/>
              <a:cxnLst/>
              <a:rect l="0" t="0" r="0" b="0"/>
              <a:pathLst>
                <a:path w="214209" h="25719">
                  <a:moveTo>
                    <a:pt x="8468" y="25718"/>
                  </a:moveTo>
                  <a:lnTo>
                    <a:pt x="0" y="25718"/>
                  </a:lnTo>
                  <a:lnTo>
                    <a:pt x="33066" y="25718"/>
                  </a:lnTo>
                  <a:lnTo>
                    <a:pt x="38202" y="24765"/>
                  </a:lnTo>
                  <a:lnTo>
                    <a:pt x="43531" y="23177"/>
                  </a:lnTo>
                  <a:lnTo>
                    <a:pt x="48988" y="21167"/>
                  </a:lnTo>
                  <a:lnTo>
                    <a:pt x="54531" y="19826"/>
                  </a:lnTo>
                  <a:lnTo>
                    <a:pt x="60132" y="18933"/>
                  </a:lnTo>
                  <a:lnTo>
                    <a:pt x="65770" y="18337"/>
                  </a:lnTo>
                  <a:lnTo>
                    <a:pt x="72387" y="17940"/>
                  </a:lnTo>
                  <a:lnTo>
                    <a:pt x="87359" y="17498"/>
                  </a:lnTo>
                  <a:lnTo>
                    <a:pt x="95352" y="16428"/>
                  </a:lnTo>
                  <a:lnTo>
                    <a:pt x="103538" y="14762"/>
                  </a:lnTo>
                  <a:lnTo>
                    <a:pt x="111853" y="12699"/>
                  </a:lnTo>
                  <a:lnTo>
                    <a:pt x="120254" y="11323"/>
                  </a:lnTo>
                  <a:lnTo>
                    <a:pt x="128712" y="10406"/>
                  </a:lnTo>
                  <a:lnTo>
                    <a:pt x="137208" y="9795"/>
                  </a:lnTo>
                  <a:lnTo>
                    <a:pt x="145729" y="8435"/>
                  </a:lnTo>
                  <a:lnTo>
                    <a:pt x="154268" y="6576"/>
                  </a:lnTo>
                  <a:lnTo>
                    <a:pt x="162819" y="4384"/>
                  </a:lnTo>
                  <a:lnTo>
                    <a:pt x="170423" y="2923"/>
                  </a:lnTo>
                  <a:lnTo>
                    <a:pt x="177398" y="1948"/>
                  </a:lnTo>
                  <a:lnTo>
                    <a:pt x="183953" y="1299"/>
                  </a:lnTo>
                  <a:lnTo>
                    <a:pt x="190228" y="866"/>
                  </a:lnTo>
                  <a:lnTo>
                    <a:pt x="196317" y="578"/>
                  </a:lnTo>
                  <a:lnTo>
                    <a:pt x="214208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SMARTPenAnnotation636"/>
            <p:cNvSpPr/>
            <p:nvPr/>
          </p:nvSpPr>
          <p:spPr>
            <a:xfrm>
              <a:off x="5634992" y="4106227"/>
              <a:ext cx="180021" cy="17146"/>
            </a:xfrm>
            <a:custGeom>
              <a:avLst/>
              <a:gdLst/>
              <a:ahLst/>
              <a:cxnLst/>
              <a:rect l="0" t="0" r="0" b="0"/>
              <a:pathLst>
                <a:path w="180021" h="17146">
                  <a:moveTo>
                    <a:pt x="8570" y="0"/>
                  </a:moveTo>
                  <a:lnTo>
                    <a:pt x="0" y="0"/>
                  </a:lnTo>
                  <a:lnTo>
                    <a:pt x="4549" y="0"/>
                  </a:lnTo>
                  <a:lnTo>
                    <a:pt x="6842" y="952"/>
                  </a:lnTo>
                  <a:lnTo>
                    <a:pt x="9323" y="2540"/>
                  </a:lnTo>
                  <a:lnTo>
                    <a:pt x="11929" y="4551"/>
                  </a:lnTo>
                  <a:lnTo>
                    <a:pt x="15572" y="5891"/>
                  </a:lnTo>
                  <a:lnTo>
                    <a:pt x="19906" y="6785"/>
                  </a:lnTo>
                  <a:lnTo>
                    <a:pt x="24699" y="7381"/>
                  </a:lnTo>
                  <a:lnTo>
                    <a:pt x="29800" y="7778"/>
                  </a:lnTo>
                  <a:lnTo>
                    <a:pt x="35106" y="8043"/>
                  </a:lnTo>
                  <a:lnTo>
                    <a:pt x="46082" y="8337"/>
                  </a:lnTo>
                  <a:lnTo>
                    <a:pt x="108587" y="8570"/>
                  </a:lnTo>
                  <a:lnTo>
                    <a:pt x="115253" y="9523"/>
                  </a:lnTo>
                  <a:lnTo>
                    <a:pt x="122554" y="11111"/>
                  </a:lnTo>
                  <a:lnTo>
                    <a:pt x="130280" y="13123"/>
                  </a:lnTo>
                  <a:lnTo>
                    <a:pt x="137335" y="14464"/>
                  </a:lnTo>
                  <a:lnTo>
                    <a:pt x="143943" y="15357"/>
                  </a:lnTo>
                  <a:lnTo>
                    <a:pt x="150254" y="15953"/>
                  </a:lnTo>
                  <a:lnTo>
                    <a:pt x="155413" y="16351"/>
                  </a:lnTo>
                  <a:lnTo>
                    <a:pt x="159806" y="16615"/>
                  </a:lnTo>
                  <a:lnTo>
                    <a:pt x="167225" y="16910"/>
                  </a:lnTo>
                  <a:lnTo>
                    <a:pt x="180020" y="1714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SMARTPenAnnotation637"/>
            <p:cNvSpPr/>
            <p:nvPr/>
          </p:nvSpPr>
          <p:spPr>
            <a:xfrm>
              <a:off x="5986462" y="3969101"/>
              <a:ext cx="153874" cy="248535"/>
            </a:xfrm>
            <a:custGeom>
              <a:avLst/>
              <a:gdLst/>
              <a:ahLst/>
              <a:cxnLst/>
              <a:rect l="0" t="0" r="0" b="0"/>
              <a:pathLst>
                <a:path w="153874" h="248535">
                  <a:moveTo>
                    <a:pt x="0" y="42828"/>
                  </a:moveTo>
                  <a:lnTo>
                    <a:pt x="0" y="38278"/>
                  </a:lnTo>
                  <a:lnTo>
                    <a:pt x="1905" y="35985"/>
                  </a:lnTo>
                  <a:lnTo>
                    <a:pt x="5080" y="33504"/>
                  </a:lnTo>
                  <a:lnTo>
                    <a:pt x="14762" y="27228"/>
                  </a:lnTo>
                  <a:lnTo>
                    <a:pt x="17462" y="26714"/>
                  </a:lnTo>
                  <a:lnTo>
                    <a:pt x="21166" y="26370"/>
                  </a:lnTo>
                  <a:lnTo>
                    <a:pt x="25541" y="26141"/>
                  </a:lnTo>
                  <a:lnTo>
                    <a:pt x="29409" y="25036"/>
                  </a:lnTo>
                  <a:lnTo>
                    <a:pt x="32942" y="23347"/>
                  </a:lnTo>
                  <a:lnTo>
                    <a:pt x="36249" y="21268"/>
                  </a:lnTo>
                  <a:lnTo>
                    <a:pt x="40358" y="18930"/>
                  </a:lnTo>
                  <a:lnTo>
                    <a:pt x="50004" y="13792"/>
                  </a:lnTo>
                  <a:lnTo>
                    <a:pt x="55244" y="12041"/>
                  </a:lnTo>
                  <a:lnTo>
                    <a:pt x="60642" y="10873"/>
                  </a:lnTo>
                  <a:lnTo>
                    <a:pt x="66146" y="10095"/>
                  </a:lnTo>
                  <a:lnTo>
                    <a:pt x="71719" y="8624"/>
                  </a:lnTo>
                  <a:lnTo>
                    <a:pt x="77340" y="6690"/>
                  </a:lnTo>
                  <a:lnTo>
                    <a:pt x="82993" y="4449"/>
                  </a:lnTo>
                  <a:lnTo>
                    <a:pt x="88666" y="2955"/>
                  </a:lnTo>
                  <a:lnTo>
                    <a:pt x="94354" y="1958"/>
                  </a:lnTo>
                  <a:lnTo>
                    <a:pt x="100050" y="1294"/>
                  </a:lnTo>
                  <a:lnTo>
                    <a:pt x="105752" y="852"/>
                  </a:lnTo>
                  <a:lnTo>
                    <a:pt x="111459" y="557"/>
                  </a:lnTo>
                  <a:lnTo>
                    <a:pt x="126052" y="141"/>
                  </a:lnTo>
                  <a:lnTo>
                    <a:pt x="139517" y="0"/>
                  </a:lnTo>
                  <a:lnTo>
                    <a:pt x="141589" y="941"/>
                  </a:lnTo>
                  <a:lnTo>
                    <a:pt x="142970" y="2522"/>
                  </a:lnTo>
                  <a:lnTo>
                    <a:pt x="143891" y="4527"/>
                  </a:lnTo>
                  <a:lnTo>
                    <a:pt x="145457" y="5864"/>
                  </a:lnTo>
                  <a:lnTo>
                    <a:pt x="147454" y="6756"/>
                  </a:lnTo>
                  <a:lnTo>
                    <a:pt x="149738" y="7350"/>
                  </a:lnTo>
                  <a:lnTo>
                    <a:pt x="150307" y="8699"/>
                  </a:lnTo>
                  <a:lnTo>
                    <a:pt x="149735" y="10551"/>
                  </a:lnTo>
                  <a:lnTo>
                    <a:pt x="148401" y="12738"/>
                  </a:lnTo>
                  <a:lnTo>
                    <a:pt x="146919" y="17707"/>
                  </a:lnTo>
                  <a:lnTo>
                    <a:pt x="146523" y="20366"/>
                  </a:lnTo>
                  <a:lnTo>
                    <a:pt x="144355" y="24044"/>
                  </a:lnTo>
                  <a:lnTo>
                    <a:pt x="141004" y="28400"/>
                  </a:lnTo>
                  <a:lnTo>
                    <a:pt x="136865" y="33210"/>
                  </a:lnTo>
                  <a:lnTo>
                    <a:pt x="133154" y="37368"/>
                  </a:lnTo>
                  <a:lnTo>
                    <a:pt x="126489" y="44529"/>
                  </a:lnTo>
                  <a:lnTo>
                    <a:pt x="121474" y="48725"/>
                  </a:lnTo>
                  <a:lnTo>
                    <a:pt x="115272" y="53427"/>
                  </a:lnTo>
                  <a:lnTo>
                    <a:pt x="108281" y="58467"/>
                  </a:lnTo>
                  <a:lnTo>
                    <a:pt x="101715" y="63732"/>
                  </a:lnTo>
                  <a:lnTo>
                    <a:pt x="95433" y="69147"/>
                  </a:lnTo>
                  <a:lnTo>
                    <a:pt x="89339" y="74661"/>
                  </a:lnTo>
                  <a:lnTo>
                    <a:pt x="77489" y="85869"/>
                  </a:lnTo>
                  <a:lnTo>
                    <a:pt x="71662" y="91525"/>
                  </a:lnTo>
                  <a:lnTo>
                    <a:pt x="65872" y="96248"/>
                  </a:lnTo>
                  <a:lnTo>
                    <a:pt x="60108" y="100349"/>
                  </a:lnTo>
                  <a:lnTo>
                    <a:pt x="54359" y="104035"/>
                  </a:lnTo>
                  <a:lnTo>
                    <a:pt x="49574" y="107446"/>
                  </a:lnTo>
                  <a:lnTo>
                    <a:pt x="45432" y="110672"/>
                  </a:lnTo>
                  <a:lnTo>
                    <a:pt x="41718" y="113774"/>
                  </a:lnTo>
                  <a:lnTo>
                    <a:pt x="38290" y="115843"/>
                  </a:lnTo>
                  <a:lnTo>
                    <a:pt x="35051" y="117223"/>
                  </a:lnTo>
                  <a:lnTo>
                    <a:pt x="31940" y="118142"/>
                  </a:lnTo>
                  <a:lnTo>
                    <a:pt x="29866" y="119708"/>
                  </a:lnTo>
                  <a:lnTo>
                    <a:pt x="28483" y="121704"/>
                  </a:lnTo>
                  <a:lnTo>
                    <a:pt x="25879" y="128153"/>
                  </a:lnTo>
                  <a:lnTo>
                    <a:pt x="30316" y="128435"/>
                  </a:lnTo>
                  <a:lnTo>
                    <a:pt x="37664" y="128519"/>
                  </a:lnTo>
                  <a:lnTo>
                    <a:pt x="41302" y="129483"/>
                  </a:lnTo>
                  <a:lnTo>
                    <a:pt x="45632" y="131078"/>
                  </a:lnTo>
                  <a:lnTo>
                    <a:pt x="50424" y="133094"/>
                  </a:lnTo>
                  <a:lnTo>
                    <a:pt x="54571" y="134438"/>
                  </a:lnTo>
                  <a:lnTo>
                    <a:pt x="58288" y="135334"/>
                  </a:lnTo>
                  <a:lnTo>
                    <a:pt x="61719" y="135932"/>
                  </a:lnTo>
                  <a:lnTo>
                    <a:pt x="65911" y="136330"/>
                  </a:lnTo>
                  <a:lnTo>
                    <a:pt x="70611" y="136595"/>
                  </a:lnTo>
                  <a:lnTo>
                    <a:pt x="75649" y="136772"/>
                  </a:lnTo>
                  <a:lnTo>
                    <a:pt x="80913" y="137843"/>
                  </a:lnTo>
                  <a:lnTo>
                    <a:pt x="86327" y="139509"/>
                  </a:lnTo>
                  <a:lnTo>
                    <a:pt x="91841" y="141572"/>
                  </a:lnTo>
                  <a:lnTo>
                    <a:pt x="97423" y="142948"/>
                  </a:lnTo>
                  <a:lnTo>
                    <a:pt x="103048" y="143865"/>
                  </a:lnTo>
                  <a:lnTo>
                    <a:pt x="108704" y="144476"/>
                  </a:lnTo>
                  <a:lnTo>
                    <a:pt x="113427" y="145836"/>
                  </a:lnTo>
                  <a:lnTo>
                    <a:pt x="117528" y="147695"/>
                  </a:lnTo>
                  <a:lnTo>
                    <a:pt x="121215" y="149887"/>
                  </a:lnTo>
                  <a:lnTo>
                    <a:pt x="125577" y="152301"/>
                  </a:lnTo>
                  <a:lnTo>
                    <a:pt x="135505" y="157523"/>
                  </a:lnTo>
                  <a:lnTo>
                    <a:pt x="138914" y="160249"/>
                  </a:lnTo>
                  <a:lnTo>
                    <a:pt x="141187" y="163019"/>
                  </a:lnTo>
                  <a:lnTo>
                    <a:pt x="142702" y="165818"/>
                  </a:lnTo>
                  <a:lnTo>
                    <a:pt x="144664" y="167684"/>
                  </a:lnTo>
                  <a:lnTo>
                    <a:pt x="146926" y="168928"/>
                  </a:lnTo>
                  <a:lnTo>
                    <a:pt x="149385" y="169757"/>
                  </a:lnTo>
                  <a:lnTo>
                    <a:pt x="151025" y="171263"/>
                  </a:lnTo>
                  <a:lnTo>
                    <a:pt x="152119" y="173219"/>
                  </a:lnTo>
                  <a:lnTo>
                    <a:pt x="153333" y="177932"/>
                  </a:lnTo>
                  <a:lnTo>
                    <a:pt x="153873" y="183202"/>
                  </a:lnTo>
                  <a:lnTo>
                    <a:pt x="153064" y="185941"/>
                  </a:lnTo>
                  <a:lnTo>
                    <a:pt x="149626" y="191524"/>
                  </a:lnTo>
                  <a:lnTo>
                    <a:pt x="147376" y="195299"/>
                  </a:lnTo>
                  <a:lnTo>
                    <a:pt x="144923" y="199721"/>
                  </a:lnTo>
                  <a:lnTo>
                    <a:pt x="142336" y="204573"/>
                  </a:lnTo>
                  <a:lnTo>
                    <a:pt x="138705" y="208761"/>
                  </a:lnTo>
                  <a:lnTo>
                    <a:pt x="134380" y="212505"/>
                  </a:lnTo>
                  <a:lnTo>
                    <a:pt x="129592" y="215954"/>
                  </a:lnTo>
                  <a:lnTo>
                    <a:pt x="124494" y="219206"/>
                  </a:lnTo>
                  <a:lnTo>
                    <a:pt x="119192" y="222326"/>
                  </a:lnTo>
                  <a:lnTo>
                    <a:pt x="113751" y="225358"/>
                  </a:lnTo>
                  <a:lnTo>
                    <a:pt x="102626" y="231268"/>
                  </a:lnTo>
                  <a:lnTo>
                    <a:pt x="96992" y="234177"/>
                  </a:lnTo>
                  <a:lnTo>
                    <a:pt x="91331" y="236117"/>
                  </a:lnTo>
                  <a:lnTo>
                    <a:pt x="85653" y="237410"/>
                  </a:lnTo>
                  <a:lnTo>
                    <a:pt x="79962" y="238272"/>
                  </a:lnTo>
                  <a:lnTo>
                    <a:pt x="74263" y="239799"/>
                  </a:lnTo>
                  <a:lnTo>
                    <a:pt x="68559" y="241770"/>
                  </a:lnTo>
                  <a:lnTo>
                    <a:pt x="62851" y="244036"/>
                  </a:lnTo>
                  <a:lnTo>
                    <a:pt x="58093" y="245547"/>
                  </a:lnTo>
                  <a:lnTo>
                    <a:pt x="53969" y="246554"/>
                  </a:lnTo>
                  <a:lnTo>
                    <a:pt x="50267" y="247226"/>
                  </a:lnTo>
                  <a:lnTo>
                    <a:pt x="46846" y="247673"/>
                  </a:lnTo>
                  <a:lnTo>
                    <a:pt x="43613" y="247972"/>
                  </a:lnTo>
                  <a:lnTo>
                    <a:pt x="40505" y="248171"/>
                  </a:lnTo>
                  <a:lnTo>
                    <a:pt x="31972" y="248392"/>
                  </a:lnTo>
                  <a:lnTo>
                    <a:pt x="15523" y="248534"/>
                  </a:lnTo>
                  <a:lnTo>
                    <a:pt x="12254" y="247593"/>
                  </a:lnTo>
                  <a:lnTo>
                    <a:pt x="9122" y="246013"/>
                  </a:lnTo>
                  <a:lnTo>
                    <a:pt x="0" y="239996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SMARTPenAnnotation638"/>
            <p:cNvSpPr/>
            <p:nvPr/>
          </p:nvSpPr>
          <p:spPr>
            <a:xfrm>
              <a:off x="6295072" y="3951922"/>
              <a:ext cx="25719" cy="222886"/>
            </a:xfrm>
            <a:custGeom>
              <a:avLst/>
              <a:gdLst/>
              <a:ahLst/>
              <a:cxnLst/>
              <a:rect l="0" t="0" r="0" b="0"/>
              <a:pathLst>
                <a:path w="25719" h="222886">
                  <a:moveTo>
                    <a:pt x="0" y="0"/>
                  </a:moveTo>
                  <a:lnTo>
                    <a:pt x="4551" y="0"/>
                  </a:lnTo>
                  <a:lnTo>
                    <a:pt x="5891" y="953"/>
                  </a:lnTo>
                  <a:lnTo>
                    <a:pt x="6785" y="2540"/>
                  </a:lnTo>
                  <a:lnTo>
                    <a:pt x="7381" y="4551"/>
                  </a:lnTo>
                  <a:lnTo>
                    <a:pt x="8731" y="7796"/>
                  </a:lnTo>
                  <a:lnTo>
                    <a:pt x="10583" y="11865"/>
                  </a:lnTo>
                  <a:lnTo>
                    <a:pt x="12770" y="16483"/>
                  </a:lnTo>
                  <a:lnTo>
                    <a:pt x="14228" y="21466"/>
                  </a:lnTo>
                  <a:lnTo>
                    <a:pt x="15201" y="26693"/>
                  </a:lnTo>
                  <a:lnTo>
                    <a:pt x="15849" y="32083"/>
                  </a:lnTo>
                  <a:lnTo>
                    <a:pt x="16281" y="36629"/>
                  </a:lnTo>
                  <a:lnTo>
                    <a:pt x="16569" y="40612"/>
                  </a:lnTo>
                  <a:lnTo>
                    <a:pt x="16761" y="44219"/>
                  </a:lnTo>
                  <a:lnTo>
                    <a:pt x="16974" y="55848"/>
                  </a:lnTo>
                  <a:lnTo>
                    <a:pt x="17145" y="215715"/>
                  </a:lnTo>
                  <a:lnTo>
                    <a:pt x="18098" y="218105"/>
                  </a:lnTo>
                  <a:lnTo>
                    <a:pt x="19685" y="219698"/>
                  </a:lnTo>
                  <a:lnTo>
                    <a:pt x="25718" y="22288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SMARTPenAnnotation639"/>
            <p:cNvSpPr/>
            <p:nvPr/>
          </p:nvSpPr>
          <p:spPr>
            <a:xfrm>
              <a:off x="6192555" y="4020502"/>
              <a:ext cx="239678" cy="34291"/>
            </a:xfrm>
            <a:custGeom>
              <a:avLst/>
              <a:gdLst/>
              <a:ahLst/>
              <a:cxnLst/>
              <a:rect l="0" t="0" r="0" b="0"/>
              <a:pathLst>
                <a:path w="239678" h="34291">
                  <a:moveTo>
                    <a:pt x="8220" y="34290"/>
                  </a:moveTo>
                  <a:lnTo>
                    <a:pt x="0" y="34290"/>
                  </a:lnTo>
                  <a:lnTo>
                    <a:pt x="24358" y="34290"/>
                  </a:lnTo>
                  <a:lnTo>
                    <a:pt x="29456" y="33338"/>
                  </a:lnTo>
                  <a:lnTo>
                    <a:pt x="34760" y="31750"/>
                  </a:lnTo>
                  <a:lnTo>
                    <a:pt x="40200" y="29739"/>
                  </a:lnTo>
                  <a:lnTo>
                    <a:pt x="45733" y="28399"/>
                  </a:lnTo>
                  <a:lnTo>
                    <a:pt x="51326" y="27505"/>
                  </a:lnTo>
                  <a:lnTo>
                    <a:pt x="56960" y="26909"/>
                  </a:lnTo>
                  <a:lnTo>
                    <a:pt x="63573" y="25559"/>
                  </a:lnTo>
                  <a:lnTo>
                    <a:pt x="70839" y="23707"/>
                  </a:lnTo>
                  <a:lnTo>
                    <a:pt x="87486" y="19109"/>
                  </a:lnTo>
                  <a:lnTo>
                    <a:pt x="107584" y="13890"/>
                  </a:lnTo>
                  <a:lnTo>
                    <a:pt x="117325" y="12118"/>
                  </a:lnTo>
                  <a:lnTo>
                    <a:pt x="126676" y="10936"/>
                  </a:lnTo>
                  <a:lnTo>
                    <a:pt x="135768" y="10148"/>
                  </a:lnTo>
                  <a:lnTo>
                    <a:pt x="144687" y="8671"/>
                  </a:lnTo>
                  <a:lnTo>
                    <a:pt x="153490" y="6733"/>
                  </a:lnTo>
                  <a:lnTo>
                    <a:pt x="162217" y="4489"/>
                  </a:lnTo>
                  <a:lnTo>
                    <a:pt x="170892" y="2993"/>
                  </a:lnTo>
                  <a:lnTo>
                    <a:pt x="179533" y="1995"/>
                  </a:lnTo>
                  <a:lnTo>
                    <a:pt x="188151" y="1330"/>
                  </a:lnTo>
                  <a:lnTo>
                    <a:pt x="196754" y="887"/>
                  </a:lnTo>
                  <a:lnTo>
                    <a:pt x="213933" y="394"/>
                  </a:lnTo>
                  <a:lnTo>
                    <a:pt x="239677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SMARTPenAnnotation640"/>
            <p:cNvSpPr/>
            <p:nvPr/>
          </p:nvSpPr>
          <p:spPr>
            <a:xfrm>
              <a:off x="6183629" y="4209097"/>
              <a:ext cx="145734" cy="17146"/>
            </a:xfrm>
            <a:custGeom>
              <a:avLst/>
              <a:gdLst/>
              <a:ahLst/>
              <a:cxnLst/>
              <a:rect l="0" t="0" r="0" b="0"/>
              <a:pathLst>
                <a:path w="145734" h="17146">
                  <a:moveTo>
                    <a:pt x="0" y="17145"/>
                  </a:moveTo>
                  <a:lnTo>
                    <a:pt x="0" y="8678"/>
                  </a:lnTo>
                  <a:lnTo>
                    <a:pt x="0" y="13155"/>
                  </a:lnTo>
                  <a:lnTo>
                    <a:pt x="1906" y="14485"/>
                  </a:lnTo>
                  <a:lnTo>
                    <a:pt x="5080" y="15372"/>
                  </a:lnTo>
                  <a:lnTo>
                    <a:pt x="14762" y="16795"/>
                  </a:lnTo>
                  <a:lnTo>
                    <a:pt x="17462" y="16912"/>
                  </a:lnTo>
                  <a:lnTo>
                    <a:pt x="25541" y="17041"/>
                  </a:lnTo>
                  <a:lnTo>
                    <a:pt x="30363" y="16124"/>
                  </a:lnTo>
                  <a:lnTo>
                    <a:pt x="35482" y="14559"/>
                  </a:lnTo>
                  <a:lnTo>
                    <a:pt x="40800" y="12563"/>
                  </a:lnTo>
                  <a:lnTo>
                    <a:pt x="46250" y="11233"/>
                  </a:lnTo>
                  <a:lnTo>
                    <a:pt x="51789" y="10346"/>
                  </a:lnTo>
                  <a:lnTo>
                    <a:pt x="57386" y="9755"/>
                  </a:lnTo>
                  <a:lnTo>
                    <a:pt x="63975" y="9361"/>
                  </a:lnTo>
                  <a:lnTo>
                    <a:pt x="78916" y="8923"/>
                  </a:lnTo>
                  <a:lnTo>
                    <a:pt x="86901" y="7854"/>
                  </a:lnTo>
                  <a:lnTo>
                    <a:pt x="95082" y="6188"/>
                  </a:lnTo>
                  <a:lnTo>
                    <a:pt x="103393" y="4126"/>
                  </a:lnTo>
                  <a:lnTo>
                    <a:pt x="110839" y="2751"/>
                  </a:lnTo>
                  <a:lnTo>
                    <a:pt x="117708" y="1834"/>
                  </a:lnTo>
                  <a:lnTo>
                    <a:pt x="124192" y="1223"/>
                  </a:lnTo>
                  <a:lnTo>
                    <a:pt x="129468" y="815"/>
                  </a:lnTo>
                  <a:lnTo>
                    <a:pt x="133937" y="544"/>
                  </a:lnTo>
                  <a:lnTo>
                    <a:pt x="145733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SMARTPenAnnotation641"/>
            <p:cNvSpPr/>
            <p:nvPr/>
          </p:nvSpPr>
          <p:spPr>
            <a:xfrm>
              <a:off x="6517957" y="3806190"/>
              <a:ext cx="1980249" cy="419913"/>
            </a:xfrm>
            <a:custGeom>
              <a:avLst/>
              <a:gdLst/>
              <a:ahLst/>
              <a:cxnLst/>
              <a:rect l="0" t="0" r="0" b="0"/>
              <a:pathLst>
                <a:path w="1980249" h="419913">
                  <a:moveTo>
                    <a:pt x="0" y="308610"/>
                  </a:moveTo>
                  <a:lnTo>
                    <a:pt x="0" y="321628"/>
                  </a:lnTo>
                  <a:lnTo>
                    <a:pt x="953" y="323956"/>
                  </a:lnTo>
                  <a:lnTo>
                    <a:pt x="6843" y="331783"/>
                  </a:lnTo>
                  <a:lnTo>
                    <a:pt x="17368" y="342962"/>
                  </a:lnTo>
                  <a:lnTo>
                    <a:pt x="22959" y="349595"/>
                  </a:lnTo>
                  <a:lnTo>
                    <a:pt x="28620" y="358893"/>
                  </a:lnTo>
                  <a:lnTo>
                    <a:pt x="37160" y="370287"/>
                  </a:lnTo>
                  <a:lnTo>
                    <a:pt x="45409" y="379202"/>
                  </a:lnTo>
                  <a:lnTo>
                    <a:pt x="61674" y="395896"/>
                  </a:lnTo>
                  <a:lnTo>
                    <a:pt x="64929" y="398233"/>
                  </a:lnTo>
                  <a:lnTo>
                    <a:pt x="88690" y="409341"/>
                  </a:lnTo>
                  <a:lnTo>
                    <a:pt x="99198" y="416455"/>
                  </a:lnTo>
                  <a:lnTo>
                    <a:pt x="109642" y="419578"/>
                  </a:lnTo>
                  <a:lnTo>
                    <a:pt x="115460" y="419912"/>
                  </a:lnTo>
                  <a:lnTo>
                    <a:pt x="117931" y="419006"/>
                  </a:lnTo>
                  <a:lnTo>
                    <a:pt x="123217" y="415460"/>
                  </a:lnTo>
                  <a:lnTo>
                    <a:pt x="125007" y="413181"/>
                  </a:lnTo>
                  <a:lnTo>
                    <a:pt x="126201" y="410709"/>
                  </a:lnTo>
                  <a:lnTo>
                    <a:pt x="126996" y="408108"/>
                  </a:lnTo>
                  <a:lnTo>
                    <a:pt x="130420" y="402679"/>
                  </a:lnTo>
                  <a:lnTo>
                    <a:pt x="132667" y="399897"/>
                  </a:lnTo>
                  <a:lnTo>
                    <a:pt x="134164" y="397091"/>
                  </a:lnTo>
                  <a:lnTo>
                    <a:pt x="135829" y="391432"/>
                  </a:lnTo>
                  <a:lnTo>
                    <a:pt x="136766" y="378341"/>
                  </a:lnTo>
                  <a:lnTo>
                    <a:pt x="137043" y="357846"/>
                  </a:lnTo>
                  <a:lnTo>
                    <a:pt x="137150" y="315797"/>
                  </a:lnTo>
                  <a:lnTo>
                    <a:pt x="138106" y="308639"/>
                  </a:lnTo>
                  <a:lnTo>
                    <a:pt x="141708" y="295605"/>
                  </a:lnTo>
                  <a:lnTo>
                    <a:pt x="143049" y="288510"/>
                  </a:lnTo>
                  <a:lnTo>
                    <a:pt x="143944" y="280922"/>
                  </a:lnTo>
                  <a:lnTo>
                    <a:pt x="144540" y="273007"/>
                  </a:lnTo>
                  <a:lnTo>
                    <a:pt x="143985" y="265824"/>
                  </a:lnTo>
                  <a:lnTo>
                    <a:pt x="139606" y="246614"/>
                  </a:lnTo>
                  <a:lnTo>
                    <a:pt x="138247" y="234701"/>
                  </a:lnTo>
                  <a:lnTo>
                    <a:pt x="137643" y="223057"/>
                  </a:lnTo>
                  <a:lnTo>
                    <a:pt x="137375" y="211531"/>
                  </a:lnTo>
                  <a:lnTo>
                    <a:pt x="137163" y="148591"/>
                  </a:lnTo>
                  <a:lnTo>
                    <a:pt x="139701" y="137160"/>
                  </a:lnTo>
                  <a:lnTo>
                    <a:pt x="144004" y="126682"/>
                  </a:lnTo>
                  <a:lnTo>
                    <a:pt x="149092" y="118851"/>
                  </a:lnTo>
                  <a:lnTo>
                    <a:pt x="151988" y="109655"/>
                  </a:lnTo>
                  <a:lnTo>
                    <a:pt x="152760" y="104536"/>
                  </a:lnTo>
                  <a:lnTo>
                    <a:pt x="156159" y="96308"/>
                  </a:lnTo>
                  <a:lnTo>
                    <a:pt x="163427" y="86320"/>
                  </a:lnTo>
                  <a:lnTo>
                    <a:pt x="166101" y="83264"/>
                  </a:lnTo>
                  <a:lnTo>
                    <a:pt x="183129" y="71516"/>
                  </a:lnTo>
                  <a:lnTo>
                    <a:pt x="190294" y="65757"/>
                  </a:lnTo>
                  <a:lnTo>
                    <a:pt x="194489" y="63840"/>
                  </a:lnTo>
                  <a:lnTo>
                    <a:pt x="231635" y="53446"/>
                  </a:lnTo>
                  <a:lnTo>
                    <a:pt x="251195" y="49491"/>
                  </a:lnTo>
                  <a:lnTo>
                    <a:pt x="266900" y="45808"/>
                  </a:lnTo>
                  <a:lnTo>
                    <a:pt x="323283" y="43035"/>
                  </a:lnTo>
                  <a:lnTo>
                    <a:pt x="410394" y="42865"/>
                  </a:lnTo>
                  <a:lnTo>
                    <a:pt x="466065" y="36077"/>
                  </a:lnTo>
                  <a:lnTo>
                    <a:pt x="516137" y="34643"/>
                  </a:lnTo>
                  <a:lnTo>
                    <a:pt x="581002" y="27551"/>
                  </a:lnTo>
                  <a:lnTo>
                    <a:pt x="639827" y="25006"/>
                  </a:lnTo>
                  <a:lnTo>
                    <a:pt x="688290" y="18980"/>
                  </a:lnTo>
                  <a:lnTo>
                    <a:pt x="743442" y="17507"/>
                  </a:lnTo>
                  <a:lnTo>
                    <a:pt x="814452" y="10407"/>
                  </a:lnTo>
                  <a:lnTo>
                    <a:pt x="876101" y="8935"/>
                  </a:lnTo>
                  <a:lnTo>
                    <a:pt x="970034" y="8604"/>
                  </a:lnTo>
                  <a:lnTo>
                    <a:pt x="1045269" y="1791"/>
                  </a:lnTo>
                  <a:lnTo>
                    <a:pt x="1102882" y="354"/>
                  </a:lnTo>
                  <a:lnTo>
                    <a:pt x="1492810" y="0"/>
                  </a:lnTo>
                  <a:lnTo>
                    <a:pt x="1570712" y="6785"/>
                  </a:lnTo>
                  <a:lnTo>
                    <a:pt x="1620779" y="8043"/>
                  </a:lnTo>
                  <a:lnTo>
                    <a:pt x="1728320" y="8541"/>
                  </a:lnTo>
                  <a:lnTo>
                    <a:pt x="1776063" y="13114"/>
                  </a:lnTo>
                  <a:lnTo>
                    <a:pt x="1829707" y="16349"/>
                  </a:lnTo>
                  <a:lnTo>
                    <a:pt x="1874453" y="19527"/>
                  </a:lnTo>
                  <a:lnTo>
                    <a:pt x="1939000" y="31367"/>
                  </a:lnTo>
                  <a:lnTo>
                    <a:pt x="1956067" y="34376"/>
                  </a:lnTo>
                  <a:lnTo>
                    <a:pt x="1970849" y="40904"/>
                  </a:lnTo>
                  <a:lnTo>
                    <a:pt x="1980248" y="4286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SMARTPenAnnotation642"/>
            <p:cNvSpPr/>
            <p:nvPr/>
          </p:nvSpPr>
          <p:spPr>
            <a:xfrm>
              <a:off x="6855997" y="3917642"/>
              <a:ext cx="176311" cy="257166"/>
            </a:xfrm>
            <a:custGeom>
              <a:avLst/>
              <a:gdLst/>
              <a:ahLst/>
              <a:cxnLst/>
              <a:rect l="0" t="0" r="0" b="0"/>
              <a:pathLst>
                <a:path w="176311" h="257166">
                  <a:moveTo>
                    <a:pt x="116303" y="34280"/>
                  </a:moveTo>
                  <a:lnTo>
                    <a:pt x="111752" y="29729"/>
                  </a:lnTo>
                  <a:lnTo>
                    <a:pt x="109459" y="28389"/>
                  </a:lnTo>
                  <a:lnTo>
                    <a:pt x="104371" y="26899"/>
                  </a:lnTo>
                  <a:lnTo>
                    <a:pt x="100702" y="26061"/>
                  </a:lnTo>
                  <a:lnTo>
                    <a:pt x="100187" y="24990"/>
                  </a:lnTo>
                  <a:lnTo>
                    <a:pt x="99615" y="21262"/>
                  </a:lnTo>
                  <a:lnTo>
                    <a:pt x="98511" y="19886"/>
                  </a:lnTo>
                  <a:lnTo>
                    <a:pt x="96821" y="18969"/>
                  </a:lnTo>
                  <a:lnTo>
                    <a:pt x="94743" y="18358"/>
                  </a:lnTo>
                  <a:lnTo>
                    <a:pt x="93357" y="16998"/>
                  </a:lnTo>
                  <a:lnTo>
                    <a:pt x="92433" y="15138"/>
                  </a:lnTo>
                  <a:lnTo>
                    <a:pt x="91816" y="12946"/>
                  </a:lnTo>
                  <a:lnTo>
                    <a:pt x="90454" y="11485"/>
                  </a:lnTo>
                  <a:lnTo>
                    <a:pt x="88593" y="10511"/>
                  </a:lnTo>
                  <a:lnTo>
                    <a:pt x="86399" y="9862"/>
                  </a:lnTo>
                  <a:lnTo>
                    <a:pt x="84937" y="8476"/>
                  </a:lnTo>
                  <a:lnTo>
                    <a:pt x="83962" y="6600"/>
                  </a:lnTo>
                  <a:lnTo>
                    <a:pt x="83312" y="4397"/>
                  </a:lnTo>
                  <a:lnTo>
                    <a:pt x="81927" y="2928"/>
                  </a:lnTo>
                  <a:lnTo>
                    <a:pt x="80050" y="1948"/>
                  </a:lnTo>
                  <a:lnTo>
                    <a:pt x="75425" y="861"/>
                  </a:lnTo>
                  <a:lnTo>
                    <a:pt x="70195" y="377"/>
                  </a:lnTo>
                  <a:lnTo>
                    <a:pt x="64696" y="162"/>
                  </a:lnTo>
                  <a:lnTo>
                    <a:pt x="56244" y="41"/>
                  </a:lnTo>
                  <a:lnTo>
                    <a:pt x="44855" y="0"/>
                  </a:lnTo>
                  <a:lnTo>
                    <a:pt x="42001" y="949"/>
                  </a:lnTo>
                  <a:lnTo>
                    <a:pt x="39146" y="2535"/>
                  </a:lnTo>
                  <a:lnTo>
                    <a:pt x="32270" y="7372"/>
                  </a:lnTo>
                  <a:lnTo>
                    <a:pt x="28790" y="10574"/>
                  </a:lnTo>
                  <a:lnTo>
                    <a:pt x="18794" y="20390"/>
                  </a:lnTo>
                  <a:lnTo>
                    <a:pt x="17007" y="23115"/>
                  </a:lnTo>
                  <a:lnTo>
                    <a:pt x="15022" y="28683"/>
                  </a:lnTo>
                  <a:lnTo>
                    <a:pt x="11599" y="34333"/>
                  </a:lnTo>
                  <a:lnTo>
                    <a:pt x="9352" y="37173"/>
                  </a:lnTo>
                  <a:lnTo>
                    <a:pt x="7855" y="40971"/>
                  </a:lnTo>
                  <a:lnTo>
                    <a:pt x="6856" y="45408"/>
                  </a:lnTo>
                  <a:lnTo>
                    <a:pt x="6191" y="50272"/>
                  </a:lnTo>
                  <a:lnTo>
                    <a:pt x="5452" y="58215"/>
                  </a:lnTo>
                  <a:lnTo>
                    <a:pt x="5254" y="61667"/>
                  </a:lnTo>
                  <a:lnTo>
                    <a:pt x="4171" y="64920"/>
                  </a:lnTo>
                  <a:lnTo>
                    <a:pt x="426" y="71075"/>
                  </a:lnTo>
                  <a:lnTo>
                    <a:pt x="0" y="74050"/>
                  </a:lnTo>
                  <a:lnTo>
                    <a:pt x="667" y="76986"/>
                  </a:lnTo>
                  <a:lnTo>
                    <a:pt x="2996" y="82788"/>
                  </a:lnTo>
                  <a:lnTo>
                    <a:pt x="4032" y="88542"/>
                  </a:lnTo>
                  <a:lnTo>
                    <a:pt x="4492" y="94274"/>
                  </a:lnTo>
                  <a:lnTo>
                    <a:pt x="4615" y="97136"/>
                  </a:lnTo>
                  <a:lnTo>
                    <a:pt x="5649" y="99996"/>
                  </a:lnTo>
                  <a:lnTo>
                    <a:pt x="9338" y="105715"/>
                  </a:lnTo>
                  <a:lnTo>
                    <a:pt x="11655" y="107621"/>
                  </a:lnTo>
                  <a:lnTo>
                    <a:pt x="14153" y="108891"/>
                  </a:lnTo>
                  <a:lnTo>
                    <a:pt x="19468" y="110303"/>
                  </a:lnTo>
                  <a:lnTo>
                    <a:pt x="22218" y="110680"/>
                  </a:lnTo>
                  <a:lnTo>
                    <a:pt x="28926" y="111284"/>
                  </a:lnTo>
                  <a:lnTo>
                    <a:pt x="32384" y="111366"/>
                  </a:lnTo>
                  <a:lnTo>
                    <a:pt x="34639" y="111389"/>
                  </a:lnTo>
                  <a:lnTo>
                    <a:pt x="38048" y="110451"/>
                  </a:lnTo>
                  <a:lnTo>
                    <a:pt x="42226" y="108873"/>
                  </a:lnTo>
                  <a:lnTo>
                    <a:pt x="46915" y="106869"/>
                  </a:lnTo>
                  <a:lnTo>
                    <a:pt x="50994" y="104580"/>
                  </a:lnTo>
                  <a:lnTo>
                    <a:pt x="54666" y="102102"/>
                  </a:lnTo>
                  <a:lnTo>
                    <a:pt x="58067" y="99497"/>
                  </a:lnTo>
                  <a:lnTo>
                    <a:pt x="62239" y="96808"/>
                  </a:lnTo>
                  <a:lnTo>
                    <a:pt x="66925" y="94063"/>
                  </a:lnTo>
                  <a:lnTo>
                    <a:pt x="71954" y="91280"/>
                  </a:lnTo>
                  <a:lnTo>
                    <a:pt x="76260" y="88473"/>
                  </a:lnTo>
                  <a:lnTo>
                    <a:pt x="80082" y="85649"/>
                  </a:lnTo>
                  <a:lnTo>
                    <a:pt x="83584" y="82813"/>
                  </a:lnTo>
                  <a:lnTo>
                    <a:pt x="87822" y="79970"/>
                  </a:lnTo>
                  <a:lnTo>
                    <a:pt x="92554" y="77123"/>
                  </a:lnTo>
                  <a:lnTo>
                    <a:pt x="97612" y="74272"/>
                  </a:lnTo>
                  <a:lnTo>
                    <a:pt x="101937" y="70466"/>
                  </a:lnTo>
                  <a:lnTo>
                    <a:pt x="105773" y="66024"/>
                  </a:lnTo>
                  <a:lnTo>
                    <a:pt x="109283" y="61158"/>
                  </a:lnTo>
                  <a:lnTo>
                    <a:pt x="113527" y="56961"/>
                  </a:lnTo>
                  <a:lnTo>
                    <a:pt x="118263" y="53211"/>
                  </a:lnTo>
                  <a:lnTo>
                    <a:pt x="123325" y="49758"/>
                  </a:lnTo>
                  <a:lnTo>
                    <a:pt x="127651" y="46504"/>
                  </a:lnTo>
                  <a:lnTo>
                    <a:pt x="131488" y="43382"/>
                  </a:lnTo>
                  <a:lnTo>
                    <a:pt x="134999" y="40348"/>
                  </a:lnTo>
                  <a:lnTo>
                    <a:pt x="138292" y="36420"/>
                  </a:lnTo>
                  <a:lnTo>
                    <a:pt x="141440" y="31897"/>
                  </a:lnTo>
                  <a:lnTo>
                    <a:pt x="144491" y="26976"/>
                  </a:lnTo>
                  <a:lnTo>
                    <a:pt x="147477" y="23696"/>
                  </a:lnTo>
                  <a:lnTo>
                    <a:pt x="150421" y="21509"/>
                  </a:lnTo>
                  <a:lnTo>
                    <a:pt x="153335" y="20051"/>
                  </a:lnTo>
                  <a:lnTo>
                    <a:pt x="155278" y="18127"/>
                  </a:lnTo>
                  <a:lnTo>
                    <a:pt x="156574" y="15891"/>
                  </a:lnTo>
                  <a:lnTo>
                    <a:pt x="159152" y="8600"/>
                  </a:lnTo>
                  <a:lnTo>
                    <a:pt x="159165" y="150167"/>
                  </a:lnTo>
                  <a:lnTo>
                    <a:pt x="160118" y="157258"/>
                  </a:lnTo>
                  <a:lnTo>
                    <a:pt x="161705" y="164843"/>
                  </a:lnTo>
                  <a:lnTo>
                    <a:pt x="163716" y="172757"/>
                  </a:lnTo>
                  <a:lnTo>
                    <a:pt x="165057" y="178985"/>
                  </a:lnTo>
                  <a:lnTo>
                    <a:pt x="165950" y="184090"/>
                  </a:lnTo>
                  <a:lnTo>
                    <a:pt x="166546" y="188446"/>
                  </a:lnTo>
                  <a:lnTo>
                    <a:pt x="166944" y="193255"/>
                  </a:lnTo>
                  <a:lnTo>
                    <a:pt x="167208" y="198366"/>
                  </a:lnTo>
                  <a:lnTo>
                    <a:pt x="167581" y="212121"/>
                  </a:lnTo>
                  <a:lnTo>
                    <a:pt x="167706" y="225302"/>
                  </a:lnTo>
                  <a:lnTo>
                    <a:pt x="168669" y="229255"/>
                  </a:lnTo>
                  <a:lnTo>
                    <a:pt x="170264" y="233796"/>
                  </a:lnTo>
                  <a:lnTo>
                    <a:pt x="175115" y="245670"/>
                  </a:lnTo>
                  <a:lnTo>
                    <a:pt x="175955" y="252278"/>
                  </a:lnTo>
                  <a:lnTo>
                    <a:pt x="176310" y="25716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SMARTPenAnnotation643"/>
            <p:cNvSpPr/>
            <p:nvPr/>
          </p:nvSpPr>
          <p:spPr>
            <a:xfrm>
              <a:off x="7306658" y="3926204"/>
              <a:ext cx="51405" cy="205742"/>
            </a:xfrm>
            <a:custGeom>
              <a:avLst/>
              <a:gdLst/>
              <a:ahLst/>
              <a:cxnLst/>
              <a:rect l="0" t="0" r="0" b="0"/>
              <a:pathLst>
                <a:path w="51405" h="205742">
                  <a:moveTo>
                    <a:pt x="8542" y="0"/>
                  </a:moveTo>
                  <a:lnTo>
                    <a:pt x="74" y="0"/>
                  </a:lnTo>
                  <a:lnTo>
                    <a:pt x="0" y="4551"/>
                  </a:lnTo>
                  <a:lnTo>
                    <a:pt x="942" y="6844"/>
                  </a:lnTo>
                  <a:lnTo>
                    <a:pt x="2523" y="9326"/>
                  </a:lnTo>
                  <a:lnTo>
                    <a:pt x="4529" y="11932"/>
                  </a:lnTo>
                  <a:lnTo>
                    <a:pt x="5866" y="15575"/>
                  </a:lnTo>
                  <a:lnTo>
                    <a:pt x="6759" y="19909"/>
                  </a:lnTo>
                  <a:lnTo>
                    <a:pt x="7352" y="24703"/>
                  </a:lnTo>
                  <a:lnTo>
                    <a:pt x="7749" y="29804"/>
                  </a:lnTo>
                  <a:lnTo>
                    <a:pt x="8013" y="35110"/>
                  </a:lnTo>
                  <a:lnTo>
                    <a:pt x="8307" y="46084"/>
                  </a:lnTo>
                  <a:lnTo>
                    <a:pt x="8510" y="74344"/>
                  </a:lnTo>
                  <a:lnTo>
                    <a:pt x="9473" y="80042"/>
                  </a:lnTo>
                  <a:lnTo>
                    <a:pt x="11068" y="85747"/>
                  </a:lnTo>
                  <a:lnTo>
                    <a:pt x="13083" y="91455"/>
                  </a:lnTo>
                  <a:lnTo>
                    <a:pt x="14426" y="97165"/>
                  </a:lnTo>
                  <a:lnTo>
                    <a:pt x="15322" y="102877"/>
                  </a:lnTo>
                  <a:lnTo>
                    <a:pt x="15919" y="108590"/>
                  </a:lnTo>
                  <a:lnTo>
                    <a:pt x="17270" y="114304"/>
                  </a:lnTo>
                  <a:lnTo>
                    <a:pt x="19123" y="120018"/>
                  </a:lnTo>
                  <a:lnTo>
                    <a:pt x="21310" y="125732"/>
                  </a:lnTo>
                  <a:lnTo>
                    <a:pt x="22769" y="131446"/>
                  </a:lnTo>
                  <a:lnTo>
                    <a:pt x="23741" y="137161"/>
                  </a:lnTo>
                  <a:lnTo>
                    <a:pt x="24390" y="142876"/>
                  </a:lnTo>
                  <a:lnTo>
                    <a:pt x="24822" y="148591"/>
                  </a:lnTo>
                  <a:lnTo>
                    <a:pt x="25110" y="154306"/>
                  </a:lnTo>
                  <a:lnTo>
                    <a:pt x="25302" y="160021"/>
                  </a:lnTo>
                  <a:lnTo>
                    <a:pt x="26383" y="164783"/>
                  </a:lnTo>
                  <a:lnTo>
                    <a:pt x="28057" y="168911"/>
                  </a:lnTo>
                  <a:lnTo>
                    <a:pt x="30123" y="172615"/>
                  </a:lnTo>
                  <a:lnTo>
                    <a:pt x="31502" y="176037"/>
                  </a:lnTo>
                  <a:lnTo>
                    <a:pt x="33034" y="182379"/>
                  </a:lnTo>
                  <a:lnTo>
                    <a:pt x="34394" y="185404"/>
                  </a:lnTo>
                  <a:lnTo>
                    <a:pt x="36255" y="188373"/>
                  </a:lnTo>
                  <a:lnTo>
                    <a:pt x="38447" y="191305"/>
                  </a:lnTo>
                  <a:lnTo>
                    <a:pt x="39909" y="194211"/>
                  </a:lnTo>
                  <a:lnTo>
                    <a:pt x="40883" y="197102"/>
                  </a:lnTo>
                  <a:lnTo>
                    <a:pt x="42446" y="204034"/>
                  </a:lnTo>
                  <a:lnTo>
                    <a:pt x="43528" y="204603"/>
                  </a:lnTo>
                  <a:lnTo>
                    <a:pt x="45201" y="204982"/>
                  </a:lnTo>
                  <a:lnTo>
                    <a:pt x="51404" y="205741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SMARTPenAnnotation644"/>
            <p:cNvSpPr/>
            <p:nvPr/>
          </p:nvSpPr>
          <p:spPr>
            <a:xfrm>
              <a:off x="7220902" y="4003357"/>
              <a:ext cx="265749" cy="8573"/>
            </a:xfrm>
            <a:custGeom>
              <a:avLst/>
              <a:gdLst/>
              <a:ahLst/>
              <a:cxnLst/>
              <a:rect l="0" t="0" r="0" b="0"/>
              <a:pathLst>
                <a:path w="265749" h="8573">
                  <a:moveTo>
                    <a:pt x="0" y="8572"/>
                  </a:moveTo>
                  <a:lnTo>
                    <a:pt x="87466" y="8572"/>
                  </a:lnTo>
                  <a:lnTo>
                    <a:pt x="94506" y="7620"/>
                  </a:lnTo>
                  <a:lnTo>
                    <a:pt x="101104" y="6033"/>
                  </a:lnTo>
                  <a:lnTo>
                    <a:pt x="107408" y="4022"/>
                  </a:lnTo>
                  <a:lnTo>
                    <a:pt x="114468" y="2681"/>
                  </a:lnTo>
                  <a:lnTo>
                    <a:pt x="122031" y="1788"/>
                  </a:lnTo>
                  <a:lnTo>
                    <a:pt x="129933" y="1192"/>
                  </a:lnTo>
                  <a:lnTo>
                    <a:pt x="138056" y="795"/>
                  </a:lnTo>
                  <a:lnTo>
                    <a:pt x="154703" y="353"/>
                  </a:lnTo>
                  <a:lnTo>
                    <a:pt x="193843" y="31"/>
                  </a:lnTo>
                  <a:lnTo>
                    <a:pt x="265748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SMARTPenAnnotation645"/>
            <p:cNvSpPr/>
            <p:nvPr/>
          </p:nvSpPr>
          <p:spPr>
            <a:xfrm>
              <a:off x="7520940" y="3926561"/>
              <a:ext cx="162761" cy="205385"/>
            </a:xfrm>
            <a:custGeom>
              <a:avLst/>
              <a:gdLst/>
              <a:ahLst/>
              <a:cxnLst/>
              <a:rect l="0" t="0" r="0" b="0"/>
              <a:pathLst>
                <a:path w="162761" h="205385">
                  <a:moveTo>
                    <a:pt x="0" y="33934"/>
                  </a:moveTo>
                  <a:lnTo>
                    <a:pt x="7381" y="26553"/>
                  </a:lnTo>
                  <a:lnTo>
                    <a:pt x="9683" y="25203"/>
                  </a:lnTo>
                  <a:lnTo>
                    <a:pt x="17321" y="21163"/>
                  </a:lnTo>
                  <a:lnTo>
                    <a:pt x="21072" y="19705"/>
                  </a:lnTo>
                  <a:lnTo>
                    <a:pt x="24525" y="18733"/>
                  </a:lnTo>
                  <a:lnTo>
                    <a:pt x="27780" y="18085"/>
                  </a:lnTo>
                  <a:lnTo>
                    <a:pt x="31855" y="16701"/>
                  </a:lnTo>
                  <a:lnTo>
                    <a:pt x="36476" y="14825"/>
                  </a:lnTo>
                  <a:lnTo>
                    <a:pt x="41462" y="12622"/>
                  </a:lnTo>
                  <a:lnTo>
                    <a:pt x="45739" y="11154"/>
                  </a:lnTo>
                  <a:lnTo>
                    <a:pt x="49542" y="10174"/>
                  </a:lnTo>
                  <a:lnTo>
                    <a:pt x="53031" y="9522"/>
                  </a:lnTo>
                  <a:lnTo>
                    <a:pt x="57261" y="9087"/>
                  </a:lnTo>
                  <a:lnTo>
                    <a:pt x="61987" y="8796"/>
                  </a:lnTo>
                  <a:lnTo>
                    <a:pt x="71364" y="8474"/>
                  </a:lnTo>
                  <a:lnTo>
                    <a:pt x="78707" y="8331"/>
                  </a:lnTo>
                  <a:lnTo>
                    <a:pt x="82951" y="7340"/>
                  </a:lnTo>
                  <a:lnTo>
                    <a:pt x="87686" y="5727"/>
                  </a:lnTo>
                  <a:lnTo>
                    <a:pt x="92747" y="3699"/>
                  </a:lnTo>
                  <a:lnTo>
                    <a:pt x="97074" y="2348"/>
                  </a:lnTo>
                  <a:lnTo>
                    <a:pt x="100911" y="1446"/>
                  </a:lnTo>
                  <a:lnTo>
                    <a:pt x="104421" y="845"/>
                  </a:lnTo>
                  <a:lnTo>
                    <a:pt x="108667" y="445"/>
                  </a:lnTo>
                  <a:lnTo>
                    <a:pt x="113401" y="178"/>
                  </a:lnTo>
                  <a:lnTo>
                    <a:pt x="118464" y="0"/>
                  </a:lnTo>
                  <a:lnTo>
                    <a:pt x="122791" y="834"/>
                  </a:lnTo>
                  <a:lnTo>
                    <a:pt x="126628" y="2342"/>
                  </a:lnTo>
                  <a:lnTo>
                    <a:pt x="135079" y="7056"/>
                  </a:lnTo>
                  <a:lnTo>
                    <a:pt x="138775" y="7700"/>
                  </a:lnTo>
                  <a:lnTo>
                    <a:pt x="141094" y="7872"/>
                  </a:lnTo>
                  <a:lnTo>
                    <a:pt x="143592" y="8939"/>
                  </a:lnTo>
                  <a:lnTo>
                    <a:pt x="146211" y="10603"/>
                  </a:lnTo>
                  <a:lnTo>
                    <a:pt x="148909" y="12665"/>
                  </a:lnTo>
                  <a:lnTo>
                    <a:pt x="150708" y="14992"/>
                  </a:lnTo>
                  <a:lnTo>
                    <a:pt x="151907" y="17496"/>
                  </a:lnTo>
                  <a:lnTo>
                    <a:pt x="152706" y="20118"/>
                  </a:lnTo>
                  <a:lnTo>
                    <a:pt x="156134" y="25571"/>
                  </a:lnTo>
                  <a:lnTo>
                    <a:pt x="158382" y="28358"/>
                  </a:lnTo>
                  <a:lnTo>
                    <a:pt x="159881" y="31169"/>
                  </a:lnTo>
                  <a:lnTo>
                    <a:pt x="161545" y="36833"/>
                  </a:lnTo>
                  <a:lnTo>
                    <a:pt x="162285" y="42525"/>
                  </a:lnTo>
                  <a:lnTo>
                    <a:pt x="162615" y="48229"/>
                  </a:lnTo>
                  <a:lnTo>
                    <a:pt x="162760" y="53940"/>
                  </a:lnTo>
                  <a:lnTo>
                    <a:pt x="161847" y="56796"/>
                  </a:lnTo>
                  <a:lnTo>
                    <a:pt x="158292" y="62510"/>
                  </a:lnTo>
                  <a:lnTo>
                    <a:pt x="156963" y="66319"/>
                  </a:lnTo>
                  <a:lnTo>
                    <a:pt x="156077" y="70764"/>
                  </a:lnTo>
                  <a:lnTo>
                    <a:pt x="155486" y="75633"/>
                  </a:lnTo>
                  <a:lnTo>
                    <a:pt x="154140" y="79830"/>
                  </a:lnTo>
                  <a:lnTo>
                    <a:pt x="152290" y="83581"/>
                  </a:lnTo>
                  <a:lnTo>
                    <a:pt x="150104" y="87035"/>
                  </a:lnTo>
                  <a:lnTo>
                    <a:pt x="148646" y="91242"/>
                  </a:lnTo>
                  <a:lnTo>
                    <a:pt x="147675" y="95951"/>
                  </a:lnTo>
                  <a:lnTo>
                    <a:pt x="147028" y="100997"/>
                  </a:lnTo>
                  <a:lnTo>
                    <a:pt x="145643" y="106264"/>
                  </a:lnTo>
                  <a:lnTo>
                    <a:pt x="143768" y="111682"/>
                  </a:lnTo>
                  <a:lnTo>
                    <a:pt x="141565" y="117198"/>
                  </a:lnTo>
                  <a:lnTo>
                    <a:pt x="139144" y="121828"/>
                  </a:lnTo>
                  <a:lnTo>
                    <a:pt x="136577" y="125868"/>
                  </a:lnTo>
                  <a:lnTo>
                    <a:pt x="133914" y="129513"/>
                  </a:lnTo>
                  <a:lnTo>
                    <a:pt x="132138" y="133848"/>
                  </a:lnTo>
                  <a:lnTo>
                    <a:pt x="130954" y="138643"/>
                  </a:lnTo>
                  <a:lnTo>
                    <a:pt x="130165" y="143745"/>
                  </a:lnTo>
                  <a:lnTo>
                    <a:pt x="128687" y="148099"/>
                  </a:lnTo>
                  <a:lnTo>
                    <a:pt x="126749" y="151954"/>
                  </a:lnTo>
                  <a:lnTo>
                    <a:pt x="124504" y="155477"/>
                  </a:lnTo>
                  <a:lnTo>
                    <a:pt x="123008" y="158777"/>
                  </a:lnTo>
                  <a:lnTo>
                    <a:pt x="121344" y="164984"/>
                  </a:lnTo>
                  <a:lnTo>
                    <a:pt x="119949" y="168926"/>
                  </a:lnTo>
                  <a:lnTo>
                    <a:pt x="118066" y="173458"/>
                  </a:lnTo>
                  <a:lnTo>
                    <a:pt x="112751" y="185319"/>
                  </a:lnTo>
                  <a:lnTo>
                    <a:pt x="112024" y="189481"/>
                  </a:lnTo>
                  <a:lnTo>
                    <a:pt x="111556" y="195363"/>
                  </a:lnTo>
                  <a:lnTo>
                    <a:pt x="111476" y="200933"/>
                  </a:lnTo>
                  <a:lnTo>
                    <a:pt x="111442" y="205384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SMARTPenAnnotation646"/>
            <p:cNvSpPr/>
            <p:nvPr/>
          </p:nvSpPr>
          <p:spPr>
            <a:xfrm>
              <a:off x="7778115" y="3926214"/>
              <a:ext cx="257176" cy="180011"/>
            </a:xfrm>
            <a:custGeom>
              <a:avLst/>
              <a:gdLst/>
              <a:ahLst/>
              <a:cxnLst/>
              <a:rect l="0" t="0" r="0" b="0"/>
              <a:pathLst>
                <a:path w="257176" h="180011">
                  <a:moveTo>
                    <a:pt x="0" y="17136"/>
                  </a:moveTo>
                  <a:lnTo>
                    <a:pt x="7381" y="9755"/>
                  </a:lnTo>
                  <a:lnTo>
                    <a:pt x="13123" y="6552"/>
                  </a:lnTo>
                  <a:lnTo>
                    <a:pt x="21072" y="2907"/>
                  </a:lnTo>
                  <a:lnTo>
                    <a:pt x="27780" y="1287"/>
                  </a:lnTo>
                  <a:lnTo>
                    <a:pt x="31855" y="855"/>
                  </a:lnTo>
                  <a:lnTo>
                    <a:pt x="36476" y="567"/>
                  </a:lnTo>
                  <a:lnTo>
                    <a:pt x="45739" y="247"/>
                  </a:lnTo>
                  <a:lnTo>
                    <a:pt x="57261" y="66"/>
                  </a:lnTo>
                  <a:lnTo>
                    <a:pt x="78707" y="0"/>
                  </a:lnTo>
                  <a:lnTo>
                    <a:pt x="81999" y="950"/>
                  </a:lnTo>
                  <a:lnTo>
                    <a:pt x="88197" y="4544"/>
                  </a:lnTo>
                  <a:lnTo>
                    <a:pt x="94126" y="6777"/>
                  </a:lnTo>
                  <a:lnTo>
                    <a:pt x="100889" y="7769"/>
                  </a:lnTo>
                  <a:lnTo>
                    <a:pt x="105359" y="8034"/>
                  </a:lnTo>
                  <a:lnTo>
                    <a:pt x="110244" y="8210"/>
                  </a:lnTo>
                  <a:lnTo>
                    <a:pt x="113500" y="9281"/>
                  </a:lnTo>
                  <a:lnTo>
                    <a:pt x="115672" y="10946"/>
                  </a:lnTo>
                  <a:lnTo>
                    <a:pt x="119037" y="15337"/>
                  </a:lnTo>
                  <a:lnTo>
                    <a:pt x="123708" y="20464"/>
                  </a:lnTo>
                  <a:lnTo>
                    <a:pt x="125335" y="23165"/>
                  </a:lnTo>
                  <a:lnTo>
                    <a:pt x="127142" y="28705"/>
                  </a:lnTo>
                  <a:lnTo>
                    <a:pt x="127623" y="31516"/>
                  </a:lnTo>
                  <a:lnTo>
                    <a:pt x="127945" y="34343"/>
                  </a:lnTo>
                  <a:lnTo>
                    <a:pt x="128159" y="37179"/>
                  </a:lnTo>
                  <a:lnTo>
                    <a:pt x="127349" y="40023"/>
                  </a:lnTo>
                  <a:lnTo>
                    <a:pt x="125857" y="42872"/>
                  </a:lnTo>
                  <a:lnTo>
                    <a:pt x="123909" y="45723"/>
                  </a:lnTo>
                  <a:lnTo>
                    <a:pt x="121658" y="49528"/>
                  </a:lnTo>
                  <a:lnTo>
                    <a:pt x="119206" y="53971"/>
                  </a:lnTo>
                  <a:lnTo>
                    <a:pt x="116618" y="58838"/>
                  </a:lnTo>
                  <a:lnTo>
                    <a:pt x="112987" y="63034"/>
                  </a:lnTo>
                  <a:lnTo>
                    <a:pt x="108663" y="66785"/>
                  </a:lnTo>
                  <a:lnTo>
                    <a:pt x="103874" y="70238"/>
                  </a:lnTo>
                  <a:lnTo>
                    <a:pt x="99729" y="74444"/>
                  </a:lnTo>
                  <a:lnTo>
                    <a:pt x="96013" y="79154"/>
                  </a:lnTo>
                  <a:lnTo>
                    <a:pt x="92584" y="84199"/>
                  </a:lnTo>
                  <a:lnTo>
                    <a:pt x="88392" y="89467"/>
                  </a:lnTo>
                  <a:lnTo>
                    <a:pt x="83693" y="94884"/>
                  </a:lnTo>
                  <a:lnTo>
                    <a:pt x="78655" y="100400"/>
                  </a:lnTo>
                  <a:lnTo>
                    <a:pt x="67978" y="111610"/>
                  </a:lnTo>
                  <a:lnTo>
                    <a:pt x="62463" y="117266"/>
                  </a:lnTo>
                  <a:lnTo>
                    <a:pt x="57835" y="122942"/>
                  </a:lnTo>
                  <a:lnTo>
                    <a:pt x="53796" y="128630"/>
                  </a:lnTo>
                  <a:lnTo>
                    <a:pt x="50152" y="134328"/>
                  </a:lnTo>
                  <a:lnTo>
                    <a:pt x="45817" y="139079"/>
                  </a:lnTo>
                  <a:lnTo>
                    <a:pt x="41022" y="143199"/>
                  </a:lnTo>
                  <a:lnTo>
                    <a:pt x="35921" y="146898"/>
                  </a:lnTo>
                  <a:lnTo>
                    <a:pt x="31567" y="150316"/>
                  </a:lnTo>
                  <a:lnTo>
                    <a:pt x="27712" y="153548"/>
                  </a:lnTo>
                  <a:lnTo>
                    <a:pt x="24190" y="156655"/>
                  </a:lnTo>
                  <a:lnTo>
                    <a:pt x="17736" y="162646"/>
                  </a:lnTo>
                  <a:lnTo>
                    <a:pt x="10383" y="169704"/>
                  </a:lnTo>
                  <a:lnTo>
                    <a:pt x="8826" y="170283"/>
                  </a:lnTo>
                  <a:lnTo>
                    <a:pt x="4558" y="170926"/>
                  </a:lnTo>
                  <a:lnTo>
                    <a:pt x="3038" y="172050"/>
                  </a:lnTo>
                  <a:lnTo>
                    <a:pt x="2025" y="173752"/>
                  </a:lnTo>
                  <a:lnTo>
                    <a:pt x="400" y="178776"/>
                  </a:lnTo>
                  <a:lnTo>
                    <a:pt x="1219" y="179188"/>
                  </a:lnTo>
                  <a:lnTo>
                    <a:pt x="7415" y="179905"/>
                  </a:lnTo>
                  <a:lnTo>
                    <a:pt x="15188" y="179991"/>
                  </a:lnTo>
                  <a:lnTo>
                    <a:pt x="33244" y="180010"/>
                  </a:lnTo>
                  <a:lnTo>
                    <a:pt x="38355" y="179059"/>
                  </a:lnTo>
                  <a:lnTo>
                    <a:pt x="43668" y="177472"/>
                  </a:lnTo>
                  <a:lnTo>
                    <a:pt x="49114" y="175461"/>
                  </a:lnTo>
                  <a:lnTo>
                    <a:pt x="55602" y="174121"/>
                  </a:lnTo>
                  <a:lnTo>
                    <a:pt x="62786" y="173228"/>
                  </a:lnTo>
                  <a:lnTo>
                    <a:pt x="70432" y="172632"/>
                  </a:lnTo>
                  <a:lnTo>
                    <a:pt x="77434" y="171282"/>
                  </a:lnTo>
                  <a:lnTo>
                    <a:pt x="84008" y="169430"/>
                  </a:lnTo>
                  <a:lnTo>
                    <a:pt x="90294" y="167243"/>
                  </a:lnTo>
                  <a:lnTo>
                    <a:pt x="97344" y="165785"/>
                  </a:lnTo>
                  <a:lnTo>
                    <a:pt x="104901" y="164813"/>
                  </a:lnTo>
                  <a:lnTo>
                    <a:pt x="112796" y="164165"/>
                  </a:lnTo>
                  <a:lnTo>
                    <a:pt x="120918" y="163732"/>
                  </a:lnTo>
                  <a:lnTo>
                    <a:pt x="137560" y="163253"/>
                  </a:lnTo>
                  <a:lnTo>
                    <a:pt x="146000" y="162172"/>
                  </a:lnTo>
                  <a:lnTo>
                    <a:pt x="154483" y="160499"/>
                  </a:lnTo>
                  <a:lnTo>
                    <a:pt x="162997" y="158431"/>
                  </a:lnTo>
                  <a:lnTo>
                    <a:pt x="170577" y="157053"/>
                  </a:lnTo>
                  <a:lnTo>
                    <a:pt x="177535" y="156134"/>
                  </a:lnTo>
                  <a:lnTo>
                    <a:pt x="184079" y="155521"/>
                  </a:lnTo>
                  <a:lnTo>
                    <a:pt x="191300" y="155113"/>
                  </a:lnTo>
                  <a:lnTo>
                    <a:pt x="206942" y="154659"/>
                  </a:lnTo>
                  <a:lnTo>
                    <a:pt x="213208" y="155490"/>
                  </a:lnTo>
                  <a:lnTo>
                    <a:pt x="218339" y="156997"/>
                  </a:lnTo>
                  <a:lnTo>
                    <a:pt x="222712" y="158954"/>
                  </a:lnTo>
                  <a:lnTo>
                    <a:pt x="227532" y="160259"/>
                  </a:lnTo>
                  <a:lnTo>
                    <a:pt x="232650" y="161129"/>
                  </a:lnTo>
                  <a:lnTo>
                    <a:pt x="245451" y="162525"/>
                  </a:lnTo>
                  <a:lnTo>
                    <a:pt x="249742" y="162715"/>
                  </a:lnTo>
                  <a:lnTo>
                    <a:pt x="257175" y="16286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SMARTPenAnnotation647"/>
            <p:cNvSpPr/>
            <p:nvPr/>
          </p:nvSpPr>
          <p:spPr>
            <a:xfrm>
              <a:off x="5977890" y="4294854"/>
              <a:ext cx="2083118" cy="94267"/>
            </a:xfrm>
            <a:custGeom>
              <a:avLst/>
              <a:gdLst/>
              <a:ahLst/>
              <a:cxnLst/>
              <a:rect l="0" t="0" r="0" b="0"/>
              <a:pathLst>
                <a:path w="2083118" h="94267">
                  <a:moveTo>
                    <a:pt x="0" y="94266"/>
                  </a:moveTo>
                  <a:lnTo>
                    <a:pt x="12770" y="94266"/>
                  </a:lnTo>
                  <a:lnTo>
                    <a:pt x="20280" y="91725"/>
                  </a:lnTo>
                  <a:lnTo>
                    <a:pt x="24950" y="89715"/>
                  </a:lnTo>
                  <a:lnTo>
                    <a:pt x="36073" y="86885"/>
                  </a:lnTo>
                  <a:lnTo>
                    <a:pt x="86217" y="84761"/>
                  </a:lnTo>
                  <a:lnTo>
                    <a:pt x="92720" y="83167"/>
                  </a:lnTo>
                  <a:lnTo>
                    <a:pt x="98961" y="81152"/>
                  </a:lnTo>
                  <a:lnTo>
                    <a:pt x="121397" y="78315"/>
                  </a:lnTo>
                  <a:lnTo>
                    <a:pt x="180605" y="77167"/>
                  </a:lnTo>
                  <a:lnTo>
                    <a:pt x="197426" y="76189"/>
                  </a:lnTo>
                  <a:lnTo>
                    <a:pt x="205913" y="74594"/>
                  </a:lnTo>
                  <a:lnTo>
                    <a:pt x="214428" y="72579"/>
                  </a:lnTo>
                  <a:lnTo>
                    <a:pt x="240064" y="69742"/>
                  </a:lnTo>
                  <a:lnTo>
                    <a:pt x="296019" y="68653"/>
                  </a:lnTo>
                  <a:lnTo>
                    <a:pt x="315396" y="66055"/>
                  </a:lnTo>
                  <a:lnTo>
                    <a:pt x="324564" y="64028"/>
                  </a:lnTo>
                  <a:lnTo>
                    <a:pt x="355670" y="61177"/>
                  </a:lnTo>
                  <a:lnTo>
                    <a:pt x="400314" y="59260"/>
                  </a:lnTo>
                  <a:lnTo>
                    <a:pt x="411656" y="57594"/>
                  </a:lnTo>
                  <a:lnTo>
                    <a:pt x="423028" y="55530"/>
                  </a:lnTo>
                  <a:lnTo>
                    <a:pt x="457235" y="52626"/>
                  </a:lnTo>
                  <a:lnTo>
                    <a:pt x="521140" y="51564"/>
                  </a:lnTo>
                  <a:lnTo>
                    <a:pt x="607379" y="51413"/>
                  </a:lnTo>
                  <a:lnTo>
                    <a:pt x="632531" y="48868"/>
                  </a:lnTo>
                  <a:lnTo>
                    <a:pt x="644572" y="46855"/>
                  </a:lnTo>
                  <a:lnTo>
                    <a:pt x="684273" y="44023"/>
                  </a:lnTo>
                  <a:lnTo>
                    <a:pt x="747770" y="42988"/>
                  </a:lnTo>
                  <a:lnTo>
                    <a:pt x="880497" y="42833"/>
                  </a:lnTo>
                  <a:lnTo>
                    <a:pt x="908857" y="40292"/>
                  </a:lnTo>
                  <a:lnTo>
                    <a:pt x="923087" y="38281"/>
                  </a:lnTo>
                  <a:lnTo>
                    <a:pt x="965869" y="35450"/>
                  </a:lnTo>
                  <a:lnTo>
                    <a:pt x="1022991" y="34494"/>
                  </a:lnTo>
                  <a:lnTo>
                    <a:pt x="1082675" y="31765"/>
                  </a:lnTo>
                  <a:lnTo>
                    <a:pt x="1098974" y="29739"/>
                  </a:lnTo>
                  <a:lnTo>
                    <a:pt x="1149217" y="26886"/>
                  </a:lnTo>
                  <a:lnTo>
                    <a:pt x="1211502" y="25923"/>
                  </a:lnTo>
                  <a:lnTo>
                    <a:pt x="1275312" y="23192"/>
                  </a:lnTo>
                  <a:lnTo>
                    <a:pt x="1290262" y="21166"/>
                  </a:lnTo>
                  <a:lnTo>
                    <a:pt x="1338609" y="18314"/>
                  </a:lnTo>
                  <a:lnTo>
                    <a:pt x="1389130" y="17469"/>
                  </a:lnTo>
                  <a:lnTo>
                    <a:pt x="1452461" y="16231"/>
                  </a:lnTo>
                  <a:lnTo>
                    <a:pt x="1470275" y="14620"/>
                  </a:lnTo>
                  <a:lnTo>
                    <a:pt x="1488818" y="12593"/>
                  </a:lnTo>
                  <a:lnTo>
                    <a:pt x="1542221" y="9741"/>
                  </a:lnTo>
                  <a:lnTo>
                    <a:pt x="1594239" y="8897"/>
                  </a:lnTo>
                  <a:lnTo>
                    <a:pt x="1626125" y="6159"/>
                  </a:lnTo>
                  <a:lnTo>
                    <a:pt x="1641296" y="4095"/>
                  </a:lnTo>
                  <a:lnTo>
                    <a:pt x="1689952" y="1191"/>
                  </a:lnTo>
                  <a:lnTo>
                    <a:pt x="1750749" y="210"/>
                  </a:lnTo>
                  <a:lnTo>
                    <a:pt x="1822967" y="0"/>
                  </a:lnTo>
                  <a:lnTo>
                    <a:pt x="1851608" y="2522"/>
                  </a:lnTo>
                  <a:lnTo>
                    <a:pt x="1865912" y="4528"/>
                  </a:lnTo>
                  <a:lnTo>
                    <a:pt x="1904249" y="7352"/>
                  </a:lnTo>
                  <a:lnTo>
                    <a:pt x="1967001" y="8436"/>
                  </a:lnTo>
                  <a:lnTo>
                    <a:pt x="2054357" y="8540"/>
                  </a:lnTo>
                  <a:lnTo>
                    <a:pt x="2059182" y="9492"/>
                  </a:lnTo>
                  <a:lnTo>
                    <a:pt x="2063350" y="11080"/>
                  </a:lnTo>
                  <a:lnTo>
                    <a:pt x="2067081" y="13091"/>
                  </a:lnTo>
                  <a:lnTo>
                    <a:pt x="2073768" y="15326"/>
                  </a:lnTo>
                  <a:lnTo>
                    <a:pt x="2083117" y="1711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SMARTPenAnnotation648"/>
            <p:cNvSpPr/>
            <p:nvPr/>
          </p:nvSpPr>
          <p:spPr>
            <a:xfrm>
              <a:off x="6440804" y="4517750"/>
              <a:ext cx="240031" cy="205698"/>
            </a:xfrm>
            <a:custGeom>
              <a:avLst/>
              <a:gdLst/>
              <a:ahLst/>
              <a:cxnLst/>
              <a:rect l="0" t="0" r="0" b="0"/>
              <a:pathLst>
                <a:path w="240031" h="205698">
                  <a:moveTo>
                    <a:pt x="0" y="42820"/>
                  </a:moveTo>
                  <a:lnTo>
                    <a:pt x="12771" y="30049"/>
                  </a:lnTo>
                  <a:lnTo>
                    <a:pt x="15182" y="28591"/>
                  </a:lnTo>
                  <a:lnTo>
                    <a:pt x="24078" y="25586"/>
                  </a:lnTo>
                  <a:lnTo>
                    <a:pt x="28435" y="23711"/>
                  </a:lnTo>
                  <a:lnTo>
                    <a:pt x="38355" y="19087"/>
                  </a:lnTo>
                  <a:lnTo>
                    <a:pt x="65882" y="5557"/>
                  </a:lnTo>
                  <a:lnTo>
                    <a:pt x="72497" y="3690"/>
                  </a:lnTo>
                  <a:lnTo>
                    <a:pt x="79764" y="2446"/>
                  </a:lnTo>
                  <a:lnTo>
                    <a:pt x="87466" y="1616"/>
                  </a:lnTo>
                  <a:lnTo>
                    <a:pt x="94506" y="1063"/>
                  </a:lnTo>
                  <a:lnTo>
                    <a:pt x="101104" y="694"/>
                  </a:lnTo>
                  <a:lnTo>
                    <a:pt x="113516" y="285"/>
                  </a:lnTo>
                  <a:lnTo>
                    <a:pt x="138221" y="0"/>
                  </a:lnTo>
                  <a:lnTo>
                    <a:pt x="142630" y="938"/>
                  </a:lnTo>
                  <a:lnTo>
                    <a:pt x="147474" y="2516"/>
                  </a:lnTo>
                  <a:lnTo>
                    <a:pt x="152609" y="4521"/>
                  </a:lnTo>
                  <a:lnTo>
                    <a:pt x="157937" y="6810"/>
                  </a:lnTo>
                  <a:lnTo>
                    <a:pt x="168937" y="11893"/>
                  </a:lnTo>
                  <a:lnTo>
                    <a:pt x="173585" y="14582"/>
                  </a:lnTo>
                  <a:lnTo>
                    <a:pt x="177636" y="17327"/>
                  </a:lnTo>
                  <a:lnTo>
                    <a:pt x="181289" y="20110"/>
                  </a:lnTo>
                  <a:lnTo>
                    <a:pt x="183724" y="22917"/>
                  </a:lnTo>
                  <a:lnTo>
                    <a:pt x="185348" y="25741"/>
                  </a:lnTo>
                  <a:lnTo>
                    <a:pt x="186431" y="28576"/>
                  </a:lnTo>
                  <a:lnTo>
                    <a:pt x="187152" y="32372"/>
                  </a:lnTo>
                  <a:lnTo>
                    <a:pt x="187634" y="36807"/>
                  </a:lnTo>
                  <a:lnTo>
                    <a:pt x="187954" y="41668"/>
                  </a:lnTo>
                  <a:lnTo>
                    <a:pt x="189120" y="45862"/>
                  </a:lnTo>
                  <a:lnTo>
                    <a:pt x="190850" y="49611"/>
                  </a:lnTo>
                  <a:lnTo>
                    <a:pt x="192956" y="53062"/>
                  </a:lnTo>
                  <a:lnTo>
                    <a:pt x="193408" y="57268"/>
                  </a:lnTo>
                  <a:lnTo>
                    <a:pt x="192756" y="61977"/>
                  </a:lnTo>
                  <a:lnTo>
                    <a:pt x="191369" y="67021"/>
                  </a:lnTo>
                  <a:lnTo>
                    <a:pt x="190444" y="72289"/>
                  </a:lnTo>
                  <a:lnTo>
                    <a:pt x="189828" y="77706"/>
                  </a:lnTo>
                  <a:lnTo>
                    <a:pt x="189417" y="83222"/>
                  </a:lnTo>
                  <a:lnTo>
                    <a:pt x="188191" y="88805"/>
                  </a:lnTo>
                  <a:lnTo>
                    <a:pt x="186421" y="94432"/>
                  </a:lnTo>
                  <a:lnTo>
                    <a:pt x="184288" y="100087"/>
                  </a:lnTo>
                  <a:lnTo>
                    <a:pt x="180962" y="105763"/>
                  </a:lnTo>
                  <a:lnTo>
                    <a:pt x="176839" y="111452"/>
                  </a:lnTo>
                  <a:lnTo>
                    <a:pt x="172185" y="117150"/>
                  </a:lnTo>
                  <a:lnTo>
                    <a:pt x="168130" y="122853"/>
                  </a:lnTo>
                  <a:lnTo>
                    <a:pt x="164474" y="128560"/>
                  </a:lnTo>
                  <a:lnTo>
                    <a:pt x="161085" y="134270"/>
                  </a:lnTo>
                  <a:lnTo>
                    <a:pt x="156920" y="139982"/>
                  </a:lnTo>
                  <a:lnTo>
                    <a:pt x="152239" y="145694"/>
                  </a:lnTo>
                  <a:lnTo>
                    <a:pt x="147213" y="151408"/>
                  </a:lnTo>
                  <a:lnTo>
                    <a:pt x="141957" y="157122"/>
                  </a:lnTo>
                  <a:lnTo>
                    <a:pt x="131037" y="168551"/>
                  </a:lnTo>
                  <a:lnTo>
                    <a:pt x="125458" y="173313"/>
                  </a:lnTo>
                  <a:lnTo>
                    <a:pt x="119834" y="177440"/>
                  </a:lnTo>
                  <a:lnTo>
                    <a:pt x="114179" y="181144"/>
                  </a:lnTo>
                  <a:lnTo>
                    <a:pt x="108505" y="184566"/>
                  </a:lnTo>
                  <a:lnTo>
                    <a:pt x="102816" y="187800"/>
                  </a:lnTo>
                  <a:lnTo>
                    <a:pt x="91417" y="193933"/>
                  </a:lnTo>
                  <a:lnTo>
                    <a:pt x="80000" y="199834"/>
                  </a:lnTo>
                  <a:lnTo>
                    <a:pt x="75241" y="201788"/>
                  </a:lnTo>
                  <a:lnTo>
                    <a:pt x="71116" y="203091"/>
                  </a:lnTo>
                  <a:lnTo>
                    <a:pt x="67413" y="203960"/>
                  </a:lnTo>
                  <a:lnTo>
                    <a:pt x="63040" y="204539"/>
                  </a:lnTo>
                  <a:lnTo>
                    <a:pt x="58219" y="204925"/>
                  </a:lnTo>
                  <a:lnTo>
                    <a:pt x="53100" y="205182"/>
                  </a:lnTo>
                  <a:lnTo>
                    <a:pt x="42333" y="205469"/>
                  </a:lnTo>
                  <a:lnTo>
                    <a:pt x="36795" y="205545"/>
                  </a:lnTo>
                  <a:lnTo>
                    <a:pt x="32150" y="204643"/>
                  </a:lnTo>
                  <a:lnTo>
                    <a:pt x="28101" y="203089"/>
                  </a:lnTo>
                  <a:lnTo>
                    <a:pt x="21062" y="199776"/>
                  </a:lnTo>
                  <a:lnTo>
                    <a:pt x="14758" y="198303"/>
                  </a:lnTo>
                  <a:lnTo>
                    <a:pt x="12697" y="196958"/>
                  </a:lnTo>
                  <a:lnTo>
                    <a:pt x="11323" y="195108"/>
                  </a:lnTo>
                  <a:lnTo>
                    <a:pt x="10406" y="192923"/>
                  </a:lnTo>
                  <a:lnTo>
                    <a:pt x="9388" y="187955"/>
                  </a:lnTo>
                  <a:lnTo>
                    <a:pt x="8734" y="181555"/>
                  </a:lnTo>
                  <a:lnTo>
                    <a:pt x="8620" y="175895"/>
                  </a:lnTo>
                  <a:lnTo>
                    <a:pt x="9557" y="173447"/>
                  </a:lnTo>
                  <a:lnTo>
                    <a:pt x="13138" y="168186"/>
                  </a:lnTo>
                  <a:lnTo>
                    <a:pt x="15426" y="166402"/>
                  </a:lnTo>
                  <a:lnTo>
                    <a:pt x="17905" y="165213"/>
                  </a:lnTo>
                  <a:lnTo>
                    <a:pt x="24150" y="162939"/>
                  </a:lnTo>
                  <a:lnTo>
                    <a:pt x="28483" y="161000"/>
                  </a:lnTo>
                  <a:lnTo>
                    <a:pt x="33277" y="158754"/>
                  </a:lnTo>
                  <a:lnTo>
                    <a:pt x="38377" y="157256"/>
                  </a:lnTo>
                  <a:lnTo>
                    <a:pt x="43682" y="156258"/>
                  </a:lnTo>
                  <a:lnTo>
                    <a:pt x="49125" y="155593"/>
                  </a:lnTo>
                  <a:lnTo>
                    <a:pt x="55610" y="156102"/>
                  </a:lnTo>
                  <a:lnTo>
                    <a:pt x="62791" y="157394"/>
                  </a:lnTo>
                  <a:lnTo>
                    <a:pt x="70436" y="159207"/>
                  </a:lnTo>
                  <a:lnTo>
                    <a:pt x="77438" y="160416"/>
                  </a:lnTo>
                  <a:lnTo>
                    <a:pt x="84010" y="161222"/>
                  </a:lnTo>
                  <a:lnTo>
                    <a:pt x="90297" y="161760"/>
                  </a:lnTo>
                  <a:lnTo>
                    <a:pt x="97346" y="162118"/>
                  </a:lnTo>
                  <a:lnTo>
                    <a:pt x="112798" y="162516"/>
                  </a:lnTo>
                  <a:lnTo>
                    <a:pt x="119966" y="163575"/>
                  </a:lnTo>
                  <a:lnTo>
                    <a:pt x="126650" y="165233"/>
                  </a:lnTo>
                  <a:lnTo>
                    <a:pt x="155616" y="174738"/>
                  </a:lnTo>
                  <a:lnTo>
                    <a:pt x="162799" y="176485"/>
                  </a:lnTo>
                  <a:lnTo>
                    <a:pt x="169493" y="177650"/>
                  </a:lnTo>
                  <a:lnTo>
                    <a:pt x="175861" y="178427"/>
                  </a:lnTo>
                  <a:lnTo>
                    <a:pt x="182011" y="179897"/>
                  </a:lnTo>
                  <a:lnTo>
                    <a:pt x="188016" y="181829"/>
                  </a:lnTo>
                  <a:lnTo>
                    <a:pt x="193924" y="184070"/>
                  </a:lnTo>
                  <a:lnTo>
                    <a:pt x="198815" y="186517"/>
                  </a:lnTo>
                  <a:lnTo>
                    <a:pt x="203029" y="189101"/>
                  </a:lnTo>
                  <a:lnTo>
                    <a:pt x="206790" y="191774"/>
                  </a:lnTo>
                  <a:lnTo>
                    <a:pt x="211203" y="193558"/>
                  </a:lnTo>
                  <a:lnTo>
                    <a:pt x="216050" y="194747"/>
                  </a:lnTo>
                  <a:lnTo>
                    <a:pt x="221186" y="195540"/>
                  </a:lnTo>
                  <a:lnTo>
                    <a:pt x="225562" y="197021"/>
                  </a:lnTo>
                  <a:lnTo>
                    <a:pt x="232966" y="201206"/>
                  </a:lnTo>
                  <a:lnTo>
                    <a:pt x="240030" y="20569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SMARTPenAnnotation649"/>
            <p:cNvSpPr/>
            <p:nvPr/>
          </p:nvSpPr>
          <p:spPr>
            <a:xfrm>
              <a:off x="868679" y="5014912"/>
              <a:ext cx="300039" cy="17146"/>
            </a:xfrm>
            <a:custGeom>
              <a:avLst/>
              <a:gdLst/>
              <a:ahLst/>
              <a:cxnLst/>
              <a:rect l="0" t="0" r="0" b="0"/>
              <a:pathLst>
                <a:path w="300039" h="17146">
                  <a:moveTo>
                    <a:pt x="0" y="0"/>
                  </a:moveTo>
                  <a:lnTo>
                    <a:pt x="65875" y="0"/>
                  </a:lnTo>
                  <a:lnTo>
                    <a:pt x="71540" y="953"/>
                  </a:lnTo>
                  <a:lnTo>
                    <a:pt x="77221" y="2540"/>
                  </a:lnTo>
                  <a:lnTo>
                    <a:pt x="82913" y="4551"/>
                  </a:lnTo>
                  <a:lnTo>
                    <a:pt x="88613" y="5892"/>
                  </a:lnTo>
                  <a:lnTo>
                    <a:pt x="94318" y="6785"/>
                  </a:lnTo>
                  <a:lnTo>
                    <a:pt x="100026" y="7381"/>
                  </a:lnTo>
                  <a:lnTo>
                    <a:pt x="106689" y="7778"/>
                  </a:lnTo>
                  <a:lnTo>
                    <a:pt x="121713" y="8219"/>
                  </a:lnTo>
                  <a:lnTo>
                    <a:pt x="156316" y="8526"/>
                  </a:lnTo>
                  <a:lnTo>
                    <a:pt x="184442" y="8563"/>
                  </a:lnTo>
                  <a:lnTo>
                    <a:pt x="190589" y="9519"/>
                  </a:lnTo>
                  <a:lnTo>
                    <a:pt x="196592" y="11109"/>
                  </a:lnTo>
                  <a:lnTo>
                    <a:pt x="202499" y="13121"/>
                  </a:lnTo>
                  <a:lnTo>
                    <a:pt x="208342" y="14463"/>
                  </a:lnTo>
                  <a:lnTo>
                    <a:pt x="214142" y="15357"/>
                  </a:lnTo>
                  <a:lnTo>
                    <a:pt x="219914" y="15953"/>
                  </a:lnTo>
                  <a:lnTo>
                    <a:pt x="225667" y="16350"/>
                  </a:lnTo>
                  <a:lnTo>
                    <a:pt x="231407" y="16615"/>
                  </a:lnTo>
                  <a:lnTo>
                    <a:pt x="242866" y="16910"/>
                  </a:lnTo>
                  <a:lnTo>
                    <a:pt x="300038" y="1714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SMARTPenAnnotation650"/>
            <p:cNvSpPr/>
            <p:nvPr/>
          </p:nvSpPr>
          <p:spPr>
            <a:xfrm>
              <a:off x="902969" y="5109210"/>
              <a:ext cx="265749" cy="17145"/>
            </a:xfrm>
            <a:custGeom>
              <a:avLst/>
              <a:gdLst/>
              <a:ahLst/>
              <a:cxnLst/>
              <a:rect l="0" t="0" r="0" b="0"/>
              <a:pathLst>
                <a:path w="265749" h="17145">
                  <a:moveTo>
                    <a:pt x="0" y="17144"/>
                  </a:moveTo>
                  <a:lnTo>
                    <a:pt x="4551" y="12594"/>
                  </a:lnTo>
                  <a:lnTo>
                    <a:pt x="6844" y="11253"/>
                  </a:lnTo>
                  <a:lnTo>
                    <a:pt x="9326" y="10360"/>
                  </a:lnTo>
                  <a:lnTo>
                    <a:pt x="11932" y="9763"/>
                  </a:lnTo>
                  <a:lnTo>
                    <a:pt x="14622" y="9366"/>
                  </a:lnTo>
                  <a:lnTo>
                    <a:pt x="20152" y="8925"/>
                  </a:lnTo>
                  <a:lnTo>
                    <a:pt x="25784" y="8729"/>
                  </a:lnTo>
                  <a:lnTo>
                    <a:pt x="36850" y="8619"/>
                  </a:lnTo>
                  <a:lnTo>
                    <a:pt x="41712" y="8603"/>
                  </a:lnTo>
                  <a:lnTo>
                    <a:pt x="46858" y="7640"/>
                  </a:lnTo>
                  <a:lnTo>
                    <a:pt x="52194" y="6046"/>
                  </a:lnTo>
                  <a:lnTo>
                    <a:pt x="57656" y="4030"/>
                  </a:lnTo>
                  <a:lnTo>
                    <a:pt x="63202" y="2687"/>
                  </a:lnTo>
                  <a:lnTo>
                    <a:pt x="68805" y="1791"/>
                  </a:lnTo>
                  <a:lnTo>
                    <a:pt x="74445" y="1194"/>
                  </a:lnTo>
                  <a:lnTo>
                    <a:pt x="80110" y="796"/>
                  </a:lnTo>
                  <a:lnTo>
                    <a:pt x="85792" y="531"/>
                  </a:lnTo>
                  <a:lnTo>
                    <a:pt x="98138" y="235"/>
                  </a:lnTo>
                  <a:lnTo>
                    <a:pt x="113149" y="104"/>
                  </a:lnTo>
                  <a:lnTo>
                    <a:pt x="120201" y="1022"/>
                  </a:lnTo>
                  <a:lnTo>
                    <a:pt x="126806" y="2586"/>
                  </a:lnTo>
                  <a:lnTo>
                    <a:pt x="133115" y="4582"/>
                  </a:lnTo>
                  <a:lnTo>
                    <a:pt x="140179" y="5912"/>
                  </a:lnTo>
                  <a:lnTo>
                    <a:pt x="147745" y="6799"/>
                  </a:lnTo>
                  <a:lnTo>
                    <a:pt x="155647" y="7390"/>
                  </a:lnTo>
                  <a:lnTo>
                    <a:pt x="162820" y="7784"/>
                  </a:lnTo>
                  <a:lnTo>
                    <a:pt x="175870" y="8222"/>
                  </a:lnTo>
                  <a:lnTo>
                    <a:pt x="198477" y="8469"/>
                  </a:lnTo>
                  <a:lnTo>
                    <a:pt x="205661" y="7550"/>
                  </a:lnTo>
                  <a:lnTo>
                    <a:pt x="212355" y="5986"/>
                  </a:lnTo>
                  <a:lnTo>
                    <a:pt x="218723" y="3990"/>
                  </a:lnTo>
                  <a:lnTo>
                    <a:pt x="224873" y="2660"/>
                  </a:lnTo>
                  <a:lnTo>
                    <a:pt x="230878" y="1773"/>
                  </a:lnTo>
                  <a:lnTo>
                    <a:pt x="236786" y="1182"/>
                  </a:lnTo>
                  <a:lnTo>
                    <a:pt x="241677" y="788"/>
                  </a:lnTo>
                  <a:lnTo>
                    <a:pt x="249652" y="350"/>
                  </a:lnTo>
                  <a:lnTo>
                    <a:pt x="256372" y="156"/>
                  </a:lnTo>
                  <a:lnTo>
                    <a:pt x="265748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SMARTPenAnnotation651"/>
            <p:cNvSpPr/>
            <p:nvPr/>
          </p:nvSpPr>
          <p:spPr>
            <a:xfrm>
              <a:off x="1443037" y="4963477"/>
              <a:ext cx="205741" cy="25719"/>
            </a:xfrm>
            <a:custGeom>
              <a:avLst/>
              <a:gdLst/>
              <a:ahLst/>
              <a:cxnLst/>
              <a:rect l="0" t="0" r="0" b="0"/>
              <a:pathLst>
                <a:path w="205741" h="25719">
                  <a:moveTo>
                    <a:pt x="0" y="25718"/>
                  </a:moveTo>
                  <a:lnTo>
                    <a:pt x="28619" y="25718"/>
                  </a:lnTo>
                  <a:lnTo>
                    <a:pt x="32414" y="24765"/>
                  </a:lnTo>
                  <a:lnTo>
                    <a:pt x="36849" y="23178"/>
                  </a:lnTo>
                  <a:lnTo>
                    <a:pt x="41711" y="21167"/>
                  </a:lnTo>
                  <a:lnTo>
                    <a:pt x="46858" y="19826"/>
                  </a:lnTo>
                  <a:lnTo>
                    <a:pt x="52193" y="18932"/>
                  </a:lnTo>
                  <a:lnTo>
                    <a:pt x="57655" y="18337"/>
                  </a:lnTo>
                  <a:lnTo>
                    <a:pt x="63202" y="16987"/>
                  </a:lnTo>
                  <a:lnTo>
                    <a:pt x="68805" y="15135"/>
                  </a:lnTo>
                  <a:lnTo>
                    <a:pt x="74445" y="12947"/>
                  </a:lnTo>
                  <a:lnTo>
                    <a:pt x="80110" y="11489"/>
                  </a:lnTo>
                  <a:lnTo>
                    <a:pt x="85792" y="10517"/>
                  </a:lnTo>
                  <a:lnTo>
                    <a:pt x="91484" y="9869"/>
                  </a:lnTo>
                  <a:lnTo>
                    <a:pt x="97185" y="9437"/>
                  </a:lnTo>
                  <a:lnTo>
                    <a:pt x="102890" y="9149"/>
                  </a:lnTo>
                  <a:lnTo>
                    <a:pt x="114309" y="8829"/>
                  </a:lnTo>
                  <a:lnTo>
                    <a:pt x="125734" y="8687"/>
                  </a:lnTo>
                  <a:lnTo>
                    <a:pt x="131448" y="7696"/>
                  </a:lnTo>
                  <a:lnTo>
                    <a:pt x="137162" y="6083"/>
                  </a:lnTo>
                  <a:lnTo>
                    <a:pt x="142876" y="4056"/>
                  </a:lnTo>
                  <a:lnTo>
                    <a:pt x="147638" y="2703"/>
                  </a:lnTo>
                  <a:lnTo>
                    <a:pt x="151765" y="1803"/>
                  </a:lnTo>
                  <a:lnTo>
                    <a:pt x="155469" y="1201"/>
                  </a:lnTo>
                  <a:lnTo>
                    <a:pt x="159844" y="801"/>
                  </a:lnTo>
                  <a:lnTo>
                    <a:pt x="164665" y="534"/>
                  </a:lnTo>
                  <a:lnTo>
                    <a:pt x="175102" y="238"/>
                  </a:lnTo>
                  <a:lnTo>
                    <a:pt x="20574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SMARTPenAnnotation652"/>
            <p:cNvSpPr/>
            <p:nvPr/>
          </p:nvSpPr>
          <p:spPr>
            <a:xfrm>
              <a:off x="1717357" y="4877753"/>
              <a:ext cx="186982" cy="171450"/>
            </a:xfrm>
            <a:custGeom>
              <a:avLst/>
              <a:gdLst/>
              <a:ahLst/>
              <a:cxnLst/>
              <a:rect l="0" t="0" r="0" b="0"/>
              <a:pathLst>
                <a:path w="186982" h="171450">
                  <a:moveTo>
                    <a:pt x="0" y="8572"/>
                  </a:moveTo>
                  <a:lnTo>
                    <a:pt x="4551" y="8572"/>
                  </a:lnTo>
                  <a:lnTo>
                    <a:pt x="6844" y="7619"/>
                  </a:lnTo>
                  <a:lnTo>
                    <a:pt x="11932" y="4021"/>
                  </a:lnTo>
                  <a:lnTo>
                    <a:pt x="14622" y="2680"/>
                  </a:lnTo>
                  <a:lnTo>
                    <a:pt x="20151" y="1191"/>
                  </a:lnTo>
                  <a:lnTo>
                    <a:pt x="23912" y="793"/>
                  </a:lnTo>
                  <a:lnTo>
                    <a:pt x="28324" y="529"/>
                  </a:lnTo>
                  <a:lnTo>
                    <a:pt x="37353" y="234"/>
                  </a:lnTo>
                  <a:lnTo>
                    <a:pt x="48744" y="69"/>
                  </a:lnTo>
                  <a:lnTo>
                    <a:pt x="95850" y="0"/>
                  </a:lnTo>
                  <a:lnTo>
                    <a:pt x="99142" y="953"/>
                  </a:lnTo>
                  <a:lnTo>
                    <a:pt x="102290" y="2539"/>
                  </a:lnTo>
                  <a:lnTo>
                    <a:pt x="105341" y="4550"/>
                  </a:lnTo>
                  <a:lnTo>
                    <a:pt x="108327" y="5891"/>
                  </a:lnTo>
                  <a:lnTo>
                    <a:pt x="111271" y="6784"/>
                  </a:lnTo>
                  <a:lnTo>
                    <a:pt x="114185" y="7380"/>
                  </a:lnTo>
                  <a:lnTo>
                    <a:pt x="116129" y="8730"/>
                  </a:lnTo>
                  <a:lnTo>
                    <a:pt x="117424" y="10582"/>
                  </a:lnTo>
                  <a:lnTo>
                    <a:pt x="118287" y="12769"/>
                  </a:lnTo>
                  <a:lnTo>
                    <a:pt x="121787" y="17740"/>
                  </a:lnTo>
                  <a:lnTo>
                    <a:pt x="124054" y="20399"/>
                  </a:lnTo>
                  <a:lnTo>
                    <a:pt x="125565" y="23124"/>
                  </a:lnTo>
                  <a:lnTo>
                    <a:pt x="126573" y="25893"/>
                  </a:lnTo>
                  <a:lnTo>
                    <a:pt x="127244" y="28692"/>
                  </a:lnTo>
                  <a:lnTo>
                    <a:pt x="127692" y="31510"/>
                  </a:lnTo>
                  <a:lnTo>
                    <a:pt x="127991" y="34341"/>
                  </a:lnTo>
                  <a:lnTo>
                    <a:pt x="128190" y="37181"/>
                  </a:lnTo>
                  <a:lnTo>
                    <a:pt x="127370" y="40027"/>
                  </a:lnTo>
                  <a:lnTo>
                    <a:pt x="125870" y="42877"/>
                  </a:lnTo>
                  <a:lnTo>
                    <a:pt x="123919" y="45730"/>
                  </a:lnTo>
                  <a:lnTo>
                    <a:pt x="121665" y="48583"/>
                  </a:lnTo>
                  <a:lnTo>
                    <a:pt x="119210" y="51439"/>
                  </a:lnTo>
                  <a:lnTo>
                    <a:pt x="116621" y="54295"/>
                  </a:lnTo>
                  <a:lnTo>
                    <a:pt x="111204" y="60008"/>
                  </a:lnTo>
                  <a:lnTo>
                    <a:pt x="108426" y="62865"/>
                  </a:lnTo>
                  <a:lnTo>
                    <a:pt x="104669" y="65722"/>
                  </a:lnTo>
                  <a:lnTo>
                    <a:pt x="100259" y="68579"/>
                  </a:lnTo>
                  <a:lnTo>
                    <a:pt x="95415" y="71437"/>
                  </a:lnTo>
                  <a:lnTo>
                    <a:pt x="90280" y="74294"/>
                  </a:lnTo>
                  <a:lnTo>
                    <a:pt x="79494" y="80009"/>
                  </a:lnTo>
                  <a:lnTo>
                    <a:pt x="74904" y="81914"/>
                  </a:lnTo>
                  <a:lnTo>
                    <a:pt x="70891" y="83184"/>
                  </a:lnTo>
                  <a:lnTo>
                    <a:pt x="67263" y="84031"/>
                  </a:lnTo>
                  <a:lnTo>
                    <a:pt x="63892" y="85548"/>
                  </a:lnTo>
                  <a:lnTo>
                    <a:pt x="60692" y="87511"/>
                  </a:lnTo>
                  <a:lnTo>
                    <a:pt x="57606" y="89773"/>
                  </a:lnTo>
                  <a:lnTo>
                    <a:pt x="54597" y="91281"/>
                  </a:lnTo>
                  <a:lnTo>
                    <a:pt x="51638" y="92287"/>
                  </a:lnTo>
                  <a:lnTo>
                    <a:pt x="45810" y="93403"/>
                  </a:lnTo>
                  <a:lnTo>
                    <a:pt x="40045" y="93900"/>
                  </a:lnTo>
                  <a:lnTo>
                    <a:pt x="34303" y="94296"/>
                  </a:lnTo>
                  <a:lnTo>
                    <a:pt x="38845" y="89746"/>
                  </a:lnTo>
                  <a:lnTo>
                    <a:pt x="41137" y="88405"/>
                  </a:lnTo>
                  <a:lnTo>
                    <a:pt x="46223" y="86916"/>
                  </a:lnTo>
                  <a:lnTo>
                    <a:pt x="49865" y="86518"/>
                  </a:lnTo>
                  <a:lnTo>
                    <a:pt x="54199" y="86254"/>
                  </a:lnTo>
                  <a:lnTo>
                    <a:pt x="58992" y="86077"/>
                  </a:lnTo>
                  <a:lnTo>
                    <a:pt x="63141" y="85007"/>
                  </a:lnTo>
                  <a:lnTo>
                    <a:pt x="66859" y="83341"/>
                  </a:lnTo>
                  <a:lnTo>
                    <a:pt x="70290" y="81278"/>
                  </a:lnTo>
                  <a:lnTo>
                    <a:pt x="74482" y="79903"/>
                  </a:lnTo>
                  <a:lnTo>
                    <a:pt x="79182" y="78985"/>
                  </a:lnTo>
                  <a:lnTo>
                    <a:pt x="84221" y="78374"/>
                  </a:lnTo>
                  <a:lnTo>
                    <a:pt x="89485" y="77967"/>
                  </a:lnTo>
                  <a:lnTo>
                    <a:pt x="94899" y="77695"/>
                  </a:lnTo>
                  <a:lnTo>
                    <a:pt x="109081" y="77313"/>
                  </a:lnTo>
                  <a:lnTo>
                    <a:pt x="151026" y="77154"/>
                  </a:lnTo>
                  <a:lnTo>
                    <a:pt x="154024" y="78106"/>
                  </a:lnTo>
                  <a:lnTo>
                    <a:pt x="157928" y="79693"/>
                  </a:lnTo>
                  <a:lnTo>
                    <a:pt x="162435" y="81703"/>
                  </a:lnTo>
                  <a:lnTo>
                    <a:pt x="165440" y="83996"/>
                  </a:lnTo>
                  <a:lnTo>
                    <a:pt x="167443" y="86477"/>
                  </a:lnTo>
                  <a:lnTo>
                    <a:pt x="170622" y="91774"/>
                  </a:lnTo>
                  <a:lnTo>
                    <a:pt x="172803" y="94520"/>
                  </a:lnTo>
                  <a:lnTo>
                    <a:pt x="175209" y="97303"/>
                  </a:lnTo>
                  <a:lnTo>
                    <a:pt x="177766" y="100110"/>
                  </a:lnTo>
                  <a:lnTo>
                    <a:pt x="186981" y="109761"/>
                  </a:lnTo>
                  <a:lnTo>
                    <a:pt x="186566" y="111274"/>
                  </a:lnTo>
                  <a:lnTo>
                    <a:pt x="183566" y="115494"/>
                  </a:lnTo>
                  <a:lnTo>
                    <a:pt x="182385" y="117954"/>
                  </a:lnTo>
                  <a:lnTo>
                    <a:pt x="181072" y="123226"/>
                  </a:lnTo>
                  <a:lnTo>
                    <a:pt x="178817" y="125965"/>
                  </a:lnTo>
                  <a:lnTo>
                    <a:pt x="175409" y="128744"/>
                  </a:lnTo>
                  <a:lnTo>
                    <a:pt x="171232" y="131549"/>
                  </a:lnTo>
                  <a:lnTo>
                    <a:pt x="167495" y="134372"/>
                  </a:lnTo>
                  <a:lnTo>
                    <a:pt x="164051" y="137206"/>
                  </a:lnTo>
                  <a:lnTo>
                    <a:pt x="160802" y="140048"/>
                  </a:lnTo>
                  <a:lnTo>
                    <a:pt x="157684" y="141942"/>
                  </a:lnTo>
                  <a:lnTo>
                    <a:pt x="154653" y="143206"/>
                  </a:lnTo>
                  <a:lnTo>
                    <a:pt x="151679" y="144048"/>
                  </a:lnTo>
                  <a:lnTo>
                    <a:pt x="148744" y="145562"/>
                  </a:lnTo>
                  <a:lnTo>
                    <a:pt x="142944" y="149783"/>
                  </a:lnTo>
                  <a:lnTo>
                    <a:pt x="137191" y="154835"/>
                  </a:lnTo>
                  <a:lnTo>
                    <a:pt x="134323" y="157516"/>
                  </a:lnTo>
                  <a:lnTo>
                    <a:pt x="130506" y="160255"/>
                  </a:lnTo>
                  <a:lnTo>
                    <a:pt x="126057" y="163034"/>
                  </a:lnTo>
                  <a:lnTo>
                    <a:pt x="121185" y="165839"/>
                  </a:lnTo>
                  <a:lnTo>
                    <a:pt x="116985" y="167709"/>
                  </a:lnTo>
                  <a:lnTo>
                    <a:pt x="113233" y="168956"/>
                  </a:lnTo>
                  <a:lnTo>
                    <a:pt x="109778" y="169787"/>
                  </a:lnTo>
                  <a:lnTo>
                    <a:pt x="105571" y="170341"/>
                  </a:lnTo>
                  <a:lnTo>
                    <a:pt x="100860" y="170710"/>
                  </a:lnTo>
                  <a:lnTo>
                    <a:pt x="95815" y="170957"/>
                  </a:lnTo>
                  <a:lnTo>
                    <a:pt x="85130" y="171231"/>
                  </a:lnTo>
                  <a:lnTo>
                    <a:pt x="8572" y="171449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SMARTPenAnnotation653"/>
            <p:cNvSpPr/>
            <p:nvPr/>
          </p:nvSpPr>
          <p:spPr>
            <a:xfrm>
              <a:off x="2052037" y="4869179"/>
              <a:ext cx="8221" cy="188597"/>
            </a:xfrm>
            <a:custGeom>
              <a:avLst/>
              <a:gdLst/>
              <a:ahLst/>
              <a:cxnLst/>
              <a:rect l="0" t="0" r="0" b="0"/>
              <a:pathLst>
                <a:path w="8221" h="188597">
                  <a:moveTo>
                    <a:pt x="8220" y="0"/>
                  </a:moveTo>
                  <a:lnTo>
                    <a:pt x="8220" y="4552"/>
                  </a:lnTo>
                  <a:lnTo>
                    <a:pt x="7267" y="5892"/>
                  </a:lnTo>
                  <a:lnTo>
                    <a:pt x="5680" y="6786"/>
                  </a:lnTo>
                  <a:lnTo>
                    <a:pt x="839" y="8220"/>
                  </a:lnTo>
                  <a:lnTo>
                    <a:pt x="442" y="9291"/>
                  </a:lnTo>
                  <a:lnTo>
                    <a:pt x="177" y="10956"/>
                  </a:lnTo>
                  <a:lnTo>
                    <a:pt x="0" y="13019"/>
                  </a:lnTo>
                  <a:lnTo>
                    <a:pt x="835" y="15347"/>
                  </a:lnTo>
                  <a:lnTo>
                    <a:pt x="2344" y="17852"/>
                  </a:lnTo>
                  <a:lnTo>
                    <a:pt x="4303" y="20474"/>
                  </a:lnTo>
                  <a:lnTo>
                    <a:pt x="5609" y="24127"/>
                  </a:lnTo>
                  <a:lnTo>
                    <a:pt x="6479" y="28467"/>
                  </a:lnTo>
                  <a:lnTo>
                    <a:pt x="7059" y="33266"/>
                  </a:lnTo>
                  <a:lnTo>
                    <a:pt x="7446" y="37418"/>
                  </a:lnTo>
                  <a:lnTo>
                    <a:pt x="7704" y="41137"/>
                  </a:lnTo>
                  <a:lnTo>
                    <a:pt x="7876" y="44570"/>
                  </a:lnTo>
                  <a:lnTo>
                    <a:pt x="8067" y="53465"/>
                  </a:lnTo>
                  <a:lnTo>
                    <a:pt x="8220" y="188596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SMARTPenAnnotation654"/>
            <p:cNvSpPr/>
            <p:nvPr/>
          </p:nvSpPr>
          <p:spPr>
            <a:xfrm>
              <a:off x="1983104" y="4912042"/>
              <a:ext cx="240031" cy="25719"/>
            </a:xfrm>
            <a:custGeom>
              <a:avLst/>
              <a:gdLst/>
              <a:ahLst/>
              <a:cxnLst/>
              <a:rect l="0" t="0" r="0" b="0"/>
              <a:pathLst>
                <a:path w="240031" h="25719">
                  <a:moveTo>
                    <a:pt x="0" y="25718"/>
                  </a:moveTo>
                  <a:lnTo>
                    <a:pt x="4552" y="25718"/>
                  </a:lnTo>
                  <a:lnTo>
                    <a:pt x="5892" y="24765"/>
                  </a:lnTo>
                  <a:lnTo>
                    <a:pt x="6786" y="23178"/>
                  </a:lnTo>
                  <a:lnTo>
                    <a:pt x="7381" y="21167"/>
                  </a:lnTo>
                  <a:lnTo>
                    <a:pt x="8731" y="19826"/>
                  </a:lnTo>
                  <a:lnTo>
                    <a:pt x="10583" y="18932"/>
                  </a:lnTo>
                  <a:lnTo>
                    <a:pt x="12771" y="18336"/>
                  </a:lnTo>
                  <a:lnTo>
                    <a:pt x="17741" y="17674"/>
                  </a:lnTo>
                  <a:lnTo>
                    <a:pt x="24078" y="17381"/>
                  </a:lnTo>
                  <a:lnTo>
                    <a:pt x="43668" y="17192"/>
                  </a:lnTo>
                  <a:lnTo>
                    <a:pt x="65882" y="17155"/>
                  </a:lnTo>
                  <a:lnTo>
                    <a:pt x="71544" y="16199"/>
                  </a:lnTo>
                  <a:lnTo>
                    <a:pt x="77224" y="14609"/>
                  </a:lnTo>
                  <a:lnTo>
                    <a:pt x="82915" y="12597"/>
                  </a:lnTo>
                  <a:lnTo>
                    <a:pt x="88614" y="11256"/>
                  </a:lnTo>
                  <a:lnTo>
                    <a:pt x="94319" y="10361"/>
                  </a:lnTo>
                  <a:lnTo>
                    <a:pt x="100027" y="9765"/>
                  </a:lnTo>
                  <a:lnTo>
                    <a:pt x="105737" y="9367"/>
                  </a:lnTo>
                  <a:lnTo>
                    <a:pt x="111449" y="9102"/>
                  </a:lnTo>
                  <a:lnTo>
                    <a:pt x="117162" y="8926"/>
                  </a:lnTo>
                  <a:lnTo>
                    <a:pt x="122876" y="7856"/>
                  </a:lnTo>
                  <a:lnTo>
                    <a:pt x="128590" y="6190"/>
                  </a:lnTo>
                  <a:lnTo>
                    <a:pt x="134304" y="4127"/>
                  </a:lnTo>
                  <a:lnTo>
                    <a:pt x="140019" y="2751"/>
                  </a:lnTo>
                  <a:lnTo>
                    <a:pt x="145733" y="1834"/>
                  </a:lnTo>
                  <a:lnTo>
                    <a:pt x="151448" y="1223"/>
                  </a:lnTo>
                  <a:lnTo>
                    <a:pt x="157163" y="815"/>
                  </a:lnTo>
                  <a:lnTo>
                    <a:pt x="162878" y="544"/>
                  </a:lnTo>
                  <a:lnTo>
                    <a:pt x="174308" y="242"/>
                  </a:lnTo>
                  <a:lnTo>
                    <a:pt x="24003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SMARTPenAnnotation655"/>
            <p:cNvSpPr/>
            <p:nvPr/>
          </p:nvSpPr>
          <p:spPr>
            <a:xfrm>
              <a:off x="1965959" y="5066347"/>
              <a:ext cx="248604" cy="17146"/>
            </a:xfrm>
            <a:custGeom>
              <a:avLst/>
              <a:gdLst/>
              <a:ahLst/>
              <a:cxnLst/>
              <a:rect l="0" t="0" r="0" b="0"/>
              <a:pathLst>
                <a:path w="248604" h="17146">
                  <a:moveTo>
                    <a:pt x="0" y="17145"/>
                  </a:moveTo>
                  <a:lnTo>
                    <a:pt x="4551" y="12594"/>
                  </a:lnTo>
                  <a:lnTo>
                    <a:pt x="6845" y="11253"/>
                  </a:lnTo>
                  <a:lnTo>
                    <a:pt x="9326" y="10360"/>
                  </a:lnTo>
                  <a:lnTo>
                    <a:pt x="11932" y="9764"/>
                  </a:lnTo>
                  <a:lnTo>
                    <a:pt x="14623" y="9367"/>
                  </a:lnTo>
                  <a:lnTo>
                    <a:pt x="20152" y="8926"/>
                  </a:lnTo>
                  <a:lnTo>
                    <a:pt x="25784" y="8730"/>
                  </a:lnTo>
                  <a:lnTo>
                    <a:pt x="28620" y="8677"/>
                  </a:lnTo>
                  <a:lnTo>
                    <a:pt x="32415" y="7690"/>
                  </a:lnTo>
                  <a:lnTo>
                    <a:pt x="36850" y="6079"/>
                  </a:lnTo>
                  <a:lnTo>
                    <a:pt x="41712" y="4053"/>
                  </a:lnTo>
                  <a:lnTo>
                    <a:pt x="46858" y="2702"/>
                  </a:lnTo>
                  <a:lnTo>
                    <a:pt x="52194" y="1802"/>
                  </a:lnTo>
                  <a:lnTo>
                    <a:pt x="57656" y="1201"/>
                  </a:lnTo>
                  <a:lnTo>
                    <a:pt x="62250" y="801"/>
                  </a:lnTo>
                  <a:lnTo>
                    <a:pt x="69895" y="356"/>
                  </a:lnTo>
                  <a:lnTo>
                    <a:pt x="81547" y="158"/>
                  </a:lnTo>
                  <a:lnTo>
                    <a:pt x="159999" y="1"/>
                  </a:lnTo>
                  <a:lnTo>
                    <a:pt x="165721" y="953"/>
                  </a:lnTo>
                  <a:lnTo>
                    <a:pt x="171441" y="2540"/>
                  </a:lnTo>
                  <a:lnTo>
                    <a:pt x="177159" y="4551"/>
                  </a:lnTo>
                  <a:lnTo>
                    <a:pt x="182876" y="5892"/>
                  </a:lnTo>
                  <a:lnTo>
                    <a:pt x="188593" y="6785"/>
                  </a:lnTo>
                  <a:lnTo>
                    <a:pt x="194308" y="7381"/>
                  </a:lnTo>
                  <a:lnTo>
                    <a:pt x="199072" y="7778"/>
                  </a:lnTo>
                  <a:lnTo>
                    <a:pt x="203200" y="8043"/>
                  </a:lnTo>
                  <a:lnTo>
                    <a:pt x="210326" y="8337"/>
                  </a:lnTo>
                  <a:lnTo>
                    <a:pt x="219694" y="8503"/>
                  </a:lnTo>
                  <a:lnTo>
                    <a:pt x="225594" y="8542"/>
                  </a:lnTo>
                  <a:lnTo>
                    <a:pt x="228502" y="7599"/>
                  </a:lnTo>
                  <a:lnTo>
                    <a:pt x="231392" y="6019"/>
                  </a:lnTo>
                  <a:lnTo>
                    <a:pt x="234271" y="4013"/>
                  </a:lnTo>
                  <a:lnTo>
                    <a:pt x="237144" y="2675"/>
                  </a:lnTo>
                  <a:lnTo>
                    <a:pt x="240011" y="1783"/>
                  </a:lnTo>
                  <a:lnTo>
                    <a:pt x="248603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SMARTPenAnnotation656"/>
            <p:cNvSpPr/>
            <p:nvPr/>
          </p:nvSpPr>
          <p:spPr>
            <a:xfrm>
              <a:off x="2308859" y="4826317"/>
              <a:ext cx="942976" cy="257036"/>
            </a:xfrm>
            <a:custGeom>
              <a:avLst/>
              <a:gdLst/>
              <a:ahLst/>
              <a:cxnLst/>
              <a:rect l="0" t="0" r="0" b="0"/>
              <a:pathLst>
                <a:path w="942976" h="257036">
                  <a:moveTo>
                    <a:pt x="0" y="137160"/>
                  </a:moveTo>
                  <a:lnTo>
                    <a:pt x="0" y="141711"/>
                  </a:lnTo>
                  <a:lnTo>
                    <a:pt x="953" y="143052"/>
                  </a:lnTo>
                  <a:lnTo>
                    <a:pt x="2541" y="143945"/>
                  </a:lnTo>
                  <a:lnTo>
                    <a:pt x="4551" y="144541"/>
                  </a:lnTo>
                  <a:lnTo>
                    <a:pt x="9326" y="147743"/>
                  </a:lnTo>
                  <a:lnTo>
                    <a:pt x="11932" y="149930"/>
                  </a:lnTo>
                  <a:lnTo>
                    <a:pt x="13670" y="152341"/>
                  </a:lnTo>
                  <a:lnTo>
                    <a:pt x="17068" y="160285"/>
                  </a:lnTo>
                  <a:lnTo>
                    <a:pt x="21239" y="165853"/>
                  </a:lnTo>
                  <a:lnTo>
                    <a:pt x="23684" y="169624"/>
                  </a:lnTo>
                  <a:lnTo>
                    <a:pt x="26267" y="174043"/>
                  </a:lnTo>
                  <a:lnTo>
                    <a:pt x="28942" y="178894"/>
                  </a:lnTo>
                  <a:lnTo>
                    <a:pt x="32630" y="184032"/>
                  </a:lnTo>
                  <a:lnTo>
                    <a:pt x="36993" y="189363"/>
                  </a:lnTo>
                  <a:lnTo>
                    <a:pt x="41807" y="194823"/>
                  </a:lnTo>
                  <a:lnTo>
                    <a:pt x="46922" y="199414"/>
                  </a:lnTo>
                  <a:lnTo>
                    <a:pt x="57684" y="207056"/>
                  </a:lnTo>
                  <a:lnTo>
                    <a:pt x="62269" y="211380"/>
                  </a:lnTo>
                  <a:lnTo>
                    <a:pt x="66278" y="216167"/>
                  </a:lnTo>
                  <a:lnTo>
                    <a:pt x="69903" y="221264"/>
                  </a:lnTo>
                  <a:lnTo>
                    <a:pt x="74224" y="225614"/>
                  </a:lnTo>
                  <a:lnTo>
                    <a:pt x="84107" y="232988"/>
                  </a:lnTo>
                  <a:lnTo>
                    <a:pt x="92308" y="236900"/>
                  </a:lnTo>
                  <a:lnTo>
                    <a:pt x="95829" y="237944"/>
                  </a:lnTo>
                  <a:lnTo>
                    <a:pt x="102281" y="241643"/>
                  </a:lnTo>
                  <a:lnTo>
                    <a:pt x="111268" y="249081"/>
                  </a:lnTo>
                  <a:lnTo>
                    <a:pt x="114184" y="251779"/>
                  </a:lnTo>
                  <a:lnTo>
                    <a:pt x="117080" y="253577"/>
                  </a:lnTo>
                  <a:lnTo>
                    <a:pt x="128083" y="257035"/>
                  </a:lnTo>
                  <a:lnTo>
                    <a:pt x="128438" y="252583"/>
                  </a:lnTo>
                  <a:lnTo>
                    <a:pt x="128544" y="245231"/>
                  </a:lnTo>
                  <a:lnTo>
                    <a:pt x="128588" y="122893"/>
                  </a:lnTo>
                  <a:lnTo>
                    <a:pt x="129541" y="117171"/>
                  </a:lnTo>
                  <a:lnTo>
                    <a:pt x="131128" y="111452"/>
                  </a:lnTo>
                  <a:lnTo>
                    <a:pt x="133139" y="105734"/>
                  </a:lnTo>
                  <a:lnTo>
                    <a:pt x="134479" y="100969"/>
                  </a:lnTo>
                  <a:lnTo>
                    <a:pt x="135969" y="93135"/>
                  </a:lnTo>
                  <a:lnTo>
                    <a:pt x="136631" y="86478"/>
                  </a:lnTo>
                  <a:lnTo>
                    <a:pt x="136925" y="80345"/>
                  </a:lnTo>
                  <a:lnTo>
                    <a:pt x="137056" y="74444"/>
                  </a:lnTo>
                  <a:lnTo>
                    <a:pt x="138043" y="71537"/>
                  </a:lnTo>
                  <a:lnTo>
                    <a:pt x="141680" y="65767"/>
                  </a:lnTo>
                  <a:lnTo>
                    <a:pt x="143932" y="60028"/>
                  </a:lnTo>
                  <a:lnTo>
                    <a:pt x="144532" y="57163"/>
                  </a:lnTo>
                  <a:lnTo>
                    <a:pt x="147739" y="51441"/>
                  </a:lnTo>
                  <a:lnTo>
                    <a:pt x="149928" y="48581"/>
                  </a:lnTo>
                  <a:lnTo>
                    <a:pt x="152340" y="46675"/>
                  </a:lnTo>
                  <a:lnTo>
                    <a:pt x="154900" y="45405"/>
                  </a:lnTo>
                  <a:lnTo>
                    <a:pt x="157559" y="44557"/>
                  </a:lnTo>
                  <a:lnTo>
                    <a:pt x="159332" y="43040"/>
                  </a:lnTo>
                  <a:lnTo>
                    <a:pt x="160514" y="41076"/>
                  </a:lnTo>
                  <a:lnTo>
                    <a:pt x="161302" y="38814"/>
                  </a:lnTo>
                  <a:lnTo>
                    <a:pt x="163732" y="37306"/>
                  </a:lnTo>
                  <a:lnTo>
                    <a:pt x="171513" y="35631"/>
                  </a:lnTo>
                  <a:lnTo>
                    <a:pt x="192030" y="33603"/>
                  </a:lnTo>
                  <a:lnTo>
                    <a:pt x="214427" y="27557"/>
                  </a:lnTo>
                  <a:lnTo>
                    <a:pt x="241746" y="26081"/>
                  </a:lnTo>
                  <a:lnTo>
                    <a:pt x="268768" y="24837"/>
                  </a:lnTo>
                  <a:lnTo>
                    <a:pt x="293313" y="19848"/>
                  </a:lnTo>
                  <a:lnTo>
                    <a:pt x="313559" y="18346"/>
                  </a:lnTo>
                  <a:lnTo>
                    <a:pt x="341827" y="17501"/>
                  </a:lnTo>
                  <a:lnTo>
                    <a:pt x="362108" y="14763"/>
                  </a:lnTo>
                  <a:lnTo>
                    <a:pt x="383822" y="11324"/>
                  </a:lnTo>
                  <a:lnTo>
                    <a:pt x="406173" y="9795"/>
                  </a:lnTo>
                  <a:lnTo>
                    <a:pt x="428807" y="9116"/>
                  </a:lnTo>
                  <a:lnTo>
                    <a:pt x="492643" y="8644"/>
                  </a:lnTo>
                  <a:lnTo>
                    <a:pt x="558529" y="8582"/>
                  </a:lnTo>
                  <a:lnTo>
                    <a:pt x="584786" y="6037"/>
                  </a:lnTo>
                  <a:lnTo>
                    <a:pt x="612330" y="2683"/>
                  </a:lnTo>
                  <a:lnTo>
                    <a:pt x="640447" y="1192"/>
                  </a:lnTo>
                  <a:lnTo>
                    <a:pt x="666278" y="530"/>
                  </a:lnTo>
                  <a:lnTo>
                    <a:pt x="791133" y="10"/>
                  </a:lnTo>
                  <a:lnTo>
                    <a:pt x="908534" y="0"/>
                  </a:lnTo>
                  <a:lnTo>
                    <a:pt x="923223" y="2540"/>
                  </a:lnTo>
                  <a:lnTo>
                    <a:pt x="942975" y="857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SMARTPenAnnotation657"/>
            <p:cNvSpPr/>
            <p:nvPr/>
          </p:nvSpPr>
          <p:spPr>
            <a:xfrm>
              <a:off x="2575950" y="4877752"/>
              <a:ext cx="152887" cy="180020"/>
            </a:xfrm>
            <a:custGeom>
              <a:avLst/>
              <a:gdLst/>
              <a:ahLst/>
              <a:cxnLst/>
              <a:rect l="0" t="0" r="0" b="0"/>
              <a:pathLst>
                <a:path w="152887" h="180020">
                  <a:moveTo>
                    <a:pt x="101527" y="0"/>
                  </a:moveTo>
                  <a:lnTo>
                    <a:pt x="94146" y="0"/>
                  </a:lnTo>
                  <a:lnTo>
                    <a:pt x="90944" y="2540"/>
                  </a:lnTo>
                  <a:lnTo>
                    <a:pt x="88757" y="4551"/>
                  </a:lnTo>
                  <a:lnTo>
                    <a:pt x="86346" y="5892"/>
                  </a:lnTo>
                  <a:lnTo>
                    <a:pt x="83786" y="6785"/>
                  </a:lnTo>
                  <a:lnTo>
                    <a:pt x="81127" y="7381"/>
                  </a:lnTo>
                  <a:lnTo>
                    <a:pt x="78402" y="9683"/>
                  </a:lnTo>
                  <a:lnTo>
                    <a:pt x="75633" y="13123"/>
                  </a:lnTo>
                  <a:lnTo>
                    <a:pt x="72834" y="17322"/>
                  </a:lnTo>
                  <a:lnTo>
                    <a:pt x="70016" y="21073"/>
                  </a:lnTo>
                  <a:lnTo>
                    <a:pt x="67185" y="24526"/>
                  </a:lnTo>
                  <a:lnTo>
                    <a:pt x="64345" y="27781"/>
                  </a:lnTo>
                  <a:lnTo>
                    <a:pt x="61499" y="30903"/>
                  </a:lnTo>
                  <a:lnTo>
                    <a:pt x="55797" y="36913"/>
                  </a:lnTo>
                  <a:lnTo>
                    <a:pt x="51990" y="39848"/>
                  </a:lnTo>
                  <a:lnTo>
                    <a:pt x="47548" y="42758"/>
                  </a:lnTo>
                  <a:lnTo>
                    <a:pt x="42681" y="45650"/>
                  </a:lnTo>
                  <a:lnTo>
                    <a:pt x="38484" y="49484"/>
                  </a:lnTo>
                  <a:lnTo>
                    <a:pt x="34733" y="53944"/>
                  </a:lnTo>
                  <a:lnTo>
                    <a:pt x="31280" y="58823"/>
                  </a:lnTo>
                  <a:lnTo>
                    <a:pt x="28026" y="63028"/>
                  </a:lnTo>
                  <a:lnTo>
                    <a:pt x="24904" y="66784"/>
                  </a:lnTo>
                  <a:lnTo>
                    <a:pt x="21870" y="70240"/>
                  </a:lnTo>
                  <a:lnTo>
                    <a:pt x="18895" y="74449"/>
                  </a:lnTo>
                  <a:lnTo>
                    <a:pt x="15959" y="79160"/>
                  </a:lnTo>
                  <a:lnTo>
                    <a:pt x="13049" y="84206"/>
                  </a:lnTo>
                  <a:lnTo>
                    <a:pt x="11109" y="88522"/>
                  </a:lnTo>
                  <a:lnTo>
                    <a:pt x="9816" y="92353"/>
                  </a:lnTo>
                  <a:lnTo>
                    <a:pt x="8954" y="95858"/>
                  </a:lnTo>
                  <a:lnTo>
                    <a:pt x="7427" y="99148"/>
                  </a:lnTo>
                  <a:lnTo>
                    <a:pt x="5456" y="102294"/>
                  </a:lnTo>
                  <a:lnTo>
                    <a:pt x="0" y="109635"/>
                  </a:lnTo>
                  <a:lnTo>
                    <a:pt x="505" y="111190"/>
                  </a:lnTo>
                  <a:lnTo>
                    <a:pt x="3606" y="115458"/>
                  </a:lnTo>
                  <a:lnTo>
                    <a:pt x="6156" y="118665"/>
                  </a:lnTo>
                  <a:lnTo>
                    <a:pt x="8419" y="119115"/>
                  </a:lnTo>
                  <a:lnTo>
                    <a:pt x="11832" y="119415"/>
                  </a:lnTo>
                  <a:lnTo>
                    <a:pt x="19752" y="119748"/>
                  </a:lnTo>
                  <a:lnTo>
                    <a:pt x="29567" y="119936"/>
                  </a:lnTo>
                  <a:lnTo>
                    <a:pt x="119944" y="120015"/>
                  </a:lnTo>
                  <a:lnTo>
                    <a:pt x="123330" y="120968"/>
                  </a:lnTo>
                  <a:lnTo>
                    <a:pt x="126540" y="122555"/>
                  </a:lnTo>
                  <a:lnTo>
                    <a:pt x="129632" y="124566"/>
                  </a:lnTo>
                  <a:lnTo>
                    <a:pt x="133599" y="125906"/>
                  </a:lnTo>
                  <a:lnTo>
                    <a:pt x="138148" y="126800"/>
                  </a:lnTo>
                  <a:lnTo>
                    <a:pt x="143086" y="127396"/>
                  </a:lnTo>
                  <a:lnTo>
                    <a:pt x="146378" y="128746"/>
                  </a:lnTo>
                  <a:lnTo>
                    <a:pt x="148573" y="130598"/>
                  </a:lnTo>
                  <a:lnTo>
                    <a:pt x="150036" y="132785"/>
                  </a:lnTo>
                  <a:lnTo>
                    <a:pt x="151661" y="137756"/>
                  </a:lnTo>
                  <a:lnTo>
                    <a:pt x="152384" y="143140"/>
                  </a:lnTo>
                  <a:lnTo>
                    <a:pt x="152705" y="148708"/>
                  </a:lnTo>
                  <a:lnTo>
                    <a:pt x="152848" y="154357"/>
                  </a:lnTo>
                  <a:lnTo>
                    <a:pt x="152886" y="157198"/>
                  </a:lnTo>
                  <a:lnTo>
                    <a:pt x="151006" y="160043"/>
                  </a:lnTo>
                  <a:lnTo>
                    <a:pt x="147848" y="162893"/>
                  </a:lnTo>
                  <a:lnTo>
                    <a:pt x="143838" y="165746"/>
                  </a:lnTo>
                  <a:lnTo>
                    <a:pt x="141164" y="168600"/>
                  </a:lnTo>
                  <a:lnTo>
                    <a:pt x="139382" y="171455"/>
                  </a:lnTo>
                  <a:lnTo>
                    <a:pt x="138194" y="174310"/>
                  </a:lnTo>
                  <a:lnTo>
                    <a:pt x="135496" y="176215"/>
                  </a:lnTo>
                  <a:lnTo>
                    <a:pt x="131793" y="177484"/>
                  </a:lnTo>
                  <a:lnTo>
                    <a:pt x="127419" y="178330"/>
                  </a:lnTo>
                  <a:lnTo>
                    <a:pt x="123551" y="178895"/>
                  </a:lnTo>
                  <a:lnTo>
                    <a:pt x="120020" y="179271"/>
                  </a:lnTo>
                  <a:lnTo>
                    <a:pt x="116713" y="179521"/>
                  </a:lnTo>
                  <a:lnTo>
                    <a:pt x="113556" y="179688"/>
                  </a:lnTo>
                  <a:lnTo>
                    <a:pt x="107508" y="179874"/>
                  </a:lnTo>
                  <a:lnTo>
                    <a:pt x="92989" y="180003"/>
                  </a:lnTo>
                  <a:lnTo>
                    <a:pt x="81531" y="180019"/>
                  </a:lnTo>
                  <a:lnTo>
                    <a:pt x="79624" y="179068"/>
                  </a:lnTo>
                  <a:lnTo>
                    <a:pt x="78353" y="177481"/>
                  </a:lnTo>
                  <a:lnTo>
                    <a:pt x="77505" y="175470"/>
                  </a:lnTo>
                  <a:lnTo>
                    <a:pt x="74023" y="170697"/>
                  </a:lnTo>
                  <a:lnTo>
                    <a:pt x="68577" y="164422"/>
                  </a:lnTo>
                  <a:lnTo>
                    <a:pt x="67833" y="161024"/>
                  </a:lnTo>
                  <a:lnTo>
                    <a:pt x="67634" y="158784"/>
                  </a:lnTo>
                  <a:lnTo>
                    <a:pt x="67502" y="155386"/>
                  </a:lnTo>
                  <a:lnTo>
                    <a:pt x="67355" y="146530"/>
                  </a:lnTo>
                  <a:lnTo>
                    <a:pt x="68268" y="142455"/>
                  </a:lnTo>
                  <a:lnTo>
                    <a:pt x="69829" y="138785"/>
                  </a:lnTo>
                  <a:lnTo>
                    <a:pt x="71823" y="135386"/>
                  </a:lnTo>
                  <a:lnTo>
                    <a:pt x="73152" y="131215"/>
                  </a:lnTo>
                  <a:lnTo>
                    <a:pt x="74038" y="126529"/>
                  </a:lnTo>
                  <a:lnTo>
                    <a:pt x="74628" y="121500"/>
                  </a:lnTo>
                  <a:lnTo>
                    <a:pt x="75974" y="117195"/>
                  </a:lnTo>
                  <a:lnTo>
                    <a:pt x="77825" y="113373"/>
                  </a:lnTo>
                  <a:lnTo>
                    <a:pt x="80010" y="109872"/>
                  </a:lnTo>
                  <a:lnTo>
                    <a:pt x="81468" y="105633"/>
                  </a:lnTo>
                  <a:lnTo>
                    <a:pt x="82439" y="100902"/>
                  </a:lnTo>
                  <a:lnTo>
                    <a:pt x="83087" y="95843"/>
                  </a:lnTo>
                  <a:lnTo>
                    <a:pt x="84471" y="90566"/>
                  </a:lnTo>
                  <a:lnTo>
                    <a:pt x="86346" y="85142"/>
                  </a:lnTo>
                  <a:lnTo>
                    <a:pt x="88549" y="79621"/>
                  </a:lnTo>
                  <a:lnTo>
                    <a:pt x="90970" y="74036"/>
                  </a:lnTo>
                  <a:lnTo>
                    <a:pt x="96200" y="62750"/>
                  </a:lnTo>
                  <a:lnTo>
                    <a:pt x="98928" y="58026"/>
                  </a:lnTo>
                  <a:lnTo>
                    <a:pt x="101699" y="53924"/>
                  </a:lnTo>
                  <a:lnTo>
                    <a:pt x="104499" y="50237"/>
                  </a:lnTo>
                  <a:lnTo>
                    <a:pt x="107319" y="45874"/>
                  </a:lnTo>
                  <a:lnTo>
                    <a:pt x="110151" y="41060"/>
                  </a:lnTo>
                  <a:lnTo>
                    <a:pt x="112991" y="35946"/>
                  </a:lnTo>
                  <a:lnTo>
                    <a:pt x="115837" y="31584"/>
                  </a:lnTo>
                  <a:lnTo>
                    <a:pt x="118687" y="27724"/>
                  </a:lnTo>
                  <a:lnTo>
                    <a:pt x="121539" y="24198"/>
                  </a:lnTo>
                  <a:lnTo>
                    <a:pt x="123441" y="20894"/>
                  </a:lnTo>
                  <a:lnTo>
                    <a:pt x="124709" y="17739"/>
                  </a:lnTo>
                  <a:lnTo>
                    <a:pt x="125554" y="14684"/>
                  </a:lnTo>
                  <a:lnTo>
                    <a:pt x="128023" y="12647"/>
                  </a:lnTo>
                  <a:lnTo>
                    <a:pt x="131573" y="11289"/>
                  </a:lnTo>
                  <a:lnTo>
                    <a:pt x="135845" y="10384"/>
                  </a:lnTo>
                  <a:lnTo>
                    <a:pt x="138693" y="8828"/>
                  </a:lnTo>
                  <a:lnTo>
                    <a:pt x="140592" y="6838"/>
                  </a:lnTo>
                  <a:lnTo>
                    <a:pt x="144389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SMARTPenAnnotation658"/>
            <p:cNvSpPr/>
            <p:nvPr/>
          </p:nvSpPr>
          <p:spPr>
            <a:xfrm>
              <a:off x="2874644" y="4869179"/>
              <a:ext cx="13512" cy="205742"/>
            </a:xfrm>
            <a:custGeom>
              <a:avLst/>
              <a:gdLst/>
              <a:ahLst/>
              <a:cxnLst/>
              <a:rect l="0" t="0" r="0" b="0"/>
              <a:pathLst>
                <a:path w="13512" h="205742">
                  <a:moveTo>
                    <a:pt x="0" y="0"/>
                  </a:moveTo>
                  <a:lnTo>
                    <a:pt x="7381" y="7382"/>
                  </a:lnTo>
                  <a:lnTo>
                    <a:pt x="7779" y="8731"/>
                  </a:lnTo>
                  <a:lnTo>
                    <a:pt x="8043" y="10584"/>
                  </a:lnTo>
                  <a:lnTo>
                    <a:pt x="8338" y="15182"/>
                  </a:lnTo>
                  <a:lnTo>
                    <a:pt x="8468" y="20401"/>
                  </a:lnTo>
                  <a:lnTo>
                    <a:pt x="8570" y="61331"/>
                  </a:lnTo>
                  <a:lnTo>
                    <a:pt x="9524" y="66605"/>
                  </a:lnTo>
                  <a:lnTo>
                    <a:pt x="11112" y="72979"/>
                  </a:lnTo>
                  <a:lnTo>
                    <a:pt x="13123" y="80085"/>
                  </a:lnTo>
                  <a:lnTo>
                    <a:pt x="13511" y="86728"/>
                  </a:lnTo>
                  <a:lnTo>
                    <a:pt x="12818" y="93061"/>
                  </a:lnTo>
                  <a:lnTo>
                    <a:pt x="11403" y="99189"/>
                  </a:lnTo>
                  <a:lnTo>
                    <a:pt x="10460" y="105178"/>
                  </a:lnTo>
                  <a:lnTo>
                    <a:pt x="9831" y="111077"/>
                  </a:lnTo>
                  <a:lnTo>
                    <a:pt x="9411" y="116914"/>
                  </a:lnTo>
                  <a:lnTo>
                    <a:pt x="9132" y="122710"/>
                  </a:lnTo>
                  <a:lnTo>
                    <a:pt x="8822" y="134231"/>
                  </a:lnTo>
                  <a:lnTo>
                    <a:pt x="8606" y="156084"/>
                  </a:lnTo>
                  <a:lnTo>
                    <a:pt x="8573" y="205741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SMARTPenAnnotation659"/>
            <p:cNvSpPr/>
            <p:nvPr/>
          </p:nvSpPr>
          <p:spPr>
            <a:xfrm>
              <a:off x="1427084" y="5169218"/>
              <a:ext cx="1704736" cy="51435"/>
            </a:xfrm>
            <a:custGeom>
              <a:avLst/>
              <a:gdLst/>
              <a:ahLst/>
              <a:cxnLst/>
              <a:rect l="0" t="0" r="0" b="0"/>
              <a:pathLst>
                <a:path w="1704736" h="51435">
                  <a:moveTo>
                    <a:pt x="7380" y="51434"/>
                  </a:moveTo>
                  <a:lnTo>
                    <a:pt x="0" y="51434"/>
                  </a:lnTo>
                  <a:lnTo>
                    <a:pt x="27503" y="51434"/>
                  </a:lnTo>
                  <a:lnTo>
                    <a:pt x="31273" y="50482"/>
                  </a:lnTo>
                  <a:lnTo>
                    <a:pt x="35692" y="48894"/>
                  </a:lnTo>
                  <a:lnTo>
                    <a:pt x="40542" y="46884"/>
                  </a:lnTo>
                  <a:lnTo>
                    <a:pt x="45681" y="45543"/>
                  </a:lnTo>
                  <a:lnTo>
                    <a:pt x="56470" y="44053"/>
                  </a:lnTo>
                  <a:lnTo>
                    <a:pt x="62967" y="42704"/>
                  </a:lnTo>
                  <a:lnTo>
                    <a:pt x="70156" y="40851"/>
                  </a:lnTo>
                  <a:lnTo>
                    <a:pt x="77806" y="38664"/>
                  </a:lnTo>
                  <a:lnTo>
                    <a:pt x="84811" y="37206"/>
                  </a:lnTo>
                  <a:lnTo>
                    <a:pt x="91386" y="36234"/>
                  </a:lnTo>
                  <a:lnTo>
                    <a:pt x="97674" y="35586"/>
                  </a:lnTo>
                  <a:lnTo>
                    <a:pt x="105676" y="34201"/>
                  </a:lnTo>
                  <a:lnTo>
                    <a:pt x="114821" y="32325"/>
                  </a:lnTo>
                  <a:lnTo>
                    <a:pt x="124727" y="30123"/>
                  </a:lnTo>
                  <a:lnTo>
                    <a:pt x="134189" y="28654"/>
                  </a:lnTo>
                  <a:lnTo>
                    <a:pt x="143355" y="27675"/>
                  </a:lnTo>
                  <a:lnTo>
                    <a:pt x="152322" y="27022"/>
                  </a:lnTo>
                  <a:lnTo>
                    <a:pt x="162111" y="25635"/>
                  </a:lnTo>
                  <a:lnTo>
                    <a:pt x="172447" y="23757"/>
                  </a:lnTo>
                  <a:lnTo>
                    <a:pt x="183147" y="21553"/>
                  </a:lnTo>
                  <a:lnTo>
                    <a:pt x="194091" y="20083"/>
                  </a:lnTo>
                  <a:lnTo>
                    <a:pt x="205196" y="19104"/>
                  </a:lnTo>
                  <a:lnTo>
                    <a:pt x="216410" y="18451"/>
                  </a:lnTo>
                  <a:lnTo>
                    <a:pt x="227696" y="17063"/>
                  </a:lnTo>
                  <a:lnTo>
                    <a:pt x="239030" y="15184"/>
                  </a:lnTo>
                  <a:lnTo>
                    <a:pt x="250396" y="12980"/>
                  </a:lnTo>
                  <a:lnTo>
                    <a:pt x="261783" y="11511"/>
                  </a:lnTo>
                  <a:lnTo>
                    <a:pt x="273185" y="10531"/>
                  </a:lnTo>
                  <a:lnTo>
                    <a:pt x="284596" y="9878"/>
                  </a:lnTo>
                  <a:lnTo>
                    <a:pt x="296966" y="8490"/>
                  </a:lnTo>
                  <a:lnTo>
                    <a:pt x="309975" y="6612"/>
                  </a:lnTo>
                  <a:lnTo>
                    <a:pt x="323410" y="4408"/>
                  </a:lnTo>
                  <a:lnTo>
                    <a:pt x="336177" y="2938"/>
                  </a:lnTo>
                  <a:lnTo>
                    <a:pt x="348498" y="1958"/>
                  </a:lnTo>
                  <a:lnTo>
                    <a:pt x="395648" y="386"/>
                  </a:lnTo>
                  <a:lnTo>
                    <a:pt x="642913" y="0"/>
                  </a:lnTo>
                  <a:lnTo>
                    <a:pt x="656811" y="952"/>
                  </a:lnTo>
                  <a:lnTo>
                    <a:pt x="671792" y="2539"/>
                  </a:lnTo>
                  <a:lnTo>
                    <a:pt x="687494" y="4550"/>
                  </a:lnTo>
                  <a:lnTo>
                    <a:pt x="701772" y="5890"/>
                  </a:lnTo>
                  <a:lnTo>
                    <a:pt x="727796" y="7380"/>
                  </a:lnTo>
                  <a:lnTo>
                    <a:pt x="768419" y="8219"/>
                  </a:lnTo>
                  <a:lnTo>
                    <a:pt x="782392" y="9289"/>
                  </a:lnTo>
                  <a:lnTo>
                    <a:pt x="796470" y="10955"/>
                  </a:lnTo>
                  <a:lnTo>
                    <a:pt x="810617" y="13018"/>
                  </a:lnTo>
                  <a:lnTo>
                    <a:pt x="824812" y="14393"/>
                  </a:lnTo>
                  <a:lnTo>
                    <a:pt x="853283" y="15921"/>
                  </a:lnTo>
                  <a:lnTo>
                    <a:pt x="896087" y="16782"/>
                  </a:lnTo>
                  <a:lnTo>
                    <a:pt x="938933" y="17037"/>
                  </a:lnTo>
                  <a:lnTo>
                    <a:pt x="953218" y="18025"/>
                  </a:lnTo>
                  <a:lnTo>
                    <a:pt x="967504" y="19637"/>
                  </a:lnTo>
                  <a:lnTo>
                    <a:pt x="981790" y="21663"/>
                  </a:lnTo>
                  <a:lnTo>
                    <a:pt x="996077" y="23014"/>
                  </a:lnTo>
                  <a:lnTo>
                    <a:pt x="1024651" y="24516"/>
                  </a:lnTo>
                  <a:lnTo>
                    <a:pt x="1067513" y="25361"/>
                  </a:lnTo>
                  <a:lnTo>
                    <a:pt x="1571612" y="25717"/>
                  </a:lnTo>
                  <a:lnTo>
                    <a:pt x="1581696" y="26669"/>
                  </a:lnTo>
                  <a:lnTo>
                    <a:pt x="1591277" y="28257"/>
                  </a:lnTo>
                  <a:lnTo>
                    <a:pt x="1600521" y="30268"/>
                  </a:lnTo>
                  <a:lnTo>
                    <a:pt x="1609542" y="31608"/>
                  </a:lnTo>
                  <a:lnTo>
                    <a:pt x="1627185" y="33098"/>
                  </a:lnTo>
                  <a:lnTo>
                    <a:pt x="1648632" y="33936"/>
                  </a:lnTo>
                  <a:lnTo>
                    <a:pt x="1654950" y="35006"/>
                  </a:lnTo>
                  <a:lnTo>
                    <a:pt x="1661068" y="36672"/>
                  </a:lnTo>
                  <a:lnTo>
                    <a:pt x="1667051" y="38735"/>
                  </a:lnTo>
                  <a:lnTo>
                    <a:pt x="1672945" y="40111"/>
                  </a:lnTo>
                  <a:lnTo>
                    <a:pt x="1684574" y="41639"/>
                  </a:lnTo>
                  <a:lnTo>
                    <a:pt x="1688437" y="42999"/>
                  </a:lnTo>
                  <a:lnTo>
                    <a:pt x="1691012" y="44858"/>
                  </a:lnTo>
                  <a:lnTo>
                    <a:pt x="1692729" y="47050"/>
                  </a:lnTo>
                  <a:lnTo>
                    <a:pt x="1694826" y="48511"/>
                  </a:lnTo>
                  <a:lnTo>
                    <a:pt x="1697177" y="49485"/>
                  </a:lnTo>
                  <a:lnTo>
                    <a:pt x="1704735" y="51434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SMARTPenAnnotation660"/>
            <p:cNvSpPr/>
            <p:nvPr/>
          </p:nvSpPr>
          <p:spPr>
            <a:xfrm>
              <a:off x="2094697" y="5307715"/>
              <a:ext cx="239881" cy="178638"/>
            </a:xfrm>
            <a:custGeom>
              <a:avLst/>
              <a:gdLst/>
              <a:ahLst/>
              <a:cxnLst/>
              <a:rect l="0" t="0" r="0" b="0"/>
              <a:pathLst>
                <a:path w="239881" h="178638">
                  <a:moveTo>
                    <a:pt x="16995" y="58670"/>
                  </a:moveTo>
                  <a:lnTo>
                    <a:pt x="16995" y="50202"/>
                  </a:lnTo>
                  <a:lnTo>
                    <a:pt x="21546" y="45578"/>
                  </a:lnTo>
                  <a:lnTo>
                    <a:pt x="32595" y="34500"/>
                  </a:lnTo>
                  <a:lnTo>
                    <a:pt x="38534" y="31100"/>
                  </a:lnTo>
                  <a:lnTo>
                    <a:pt x="52587" y="23831"/>
                  </a:lnTo>
                  <a:lnTo>
                    <a:pt x="74402" y="12841"/>
                  </a:lnTo>
                  <a:lnTo>
                    <a:pt x="80031" y="10973"/>
                  </a:lnTo>
                  <a:lnTo>
                    <a:pt x="85689" y="9726"/>
                  </a:lnTo>
                  <a:lnTo>
                    <a:pt x="91366" y="8896"/>
                  </a:lnTo>
                  <a:lnTo>
                    <a:pt x="97056" y="7390"/>
                  </a:lnTo>
                  <a:lnTo>
                    <a:pt x="102754" y="5433"/>
                  </a:lnTo>
                  <a:lnTo>
                    <a:pt x="108458" y="3176"/>
                  </a:lnTo>
                  <a:lnTo>
                    <a:pt x="114165" y="1671"/>
                  </a:lnTo>
                  <a:lnTo>
                    <a:pt x="119875" y="668"/>
                  </a:lnTo>
                  <a:lnTo>
                    <a:pt x="125587" y="0"/>
                  </a:lnTo>
                  <a:lnTo>
                    <a:pt x="131299" y="507"/>
                  </a:lnTo>
                  <a:lnTo>
                    <a:pt x="137013" y="1797"/>
                  </a:lnTo>
                  <a:lnTo>
                    <a:pt x="142727" y="3609"/>
                  </a:lnTo>
                  <a:lnTo>
                    <a:pt x="147489" y="5770"/>
                  </a:lnTo>
                  <a:lnTo>
                    <a:pt x="151616" y="8163"/>
                  </a:lnTo>
                  <a:lnTo>
                    <a:pt x="158742" y="13362"/>
                  </a:lnTo>
                  <a:lnTo>
                    <a:pt x="165084" y="18848"/>
                  </a:lnTo>
                  <a:lnTo>
                    <a:pt x="167156" y="21645"/>
                  </a:lnTo>
                  <a:lnTo>
                    <a:pt x="168537" y="24461"/>
                  </a:lnTo>
                  <a:lnTo>
                    <a:pt x="169458" y="27291"/>
                  </a:lnTo>
                  <a:lnTo>
                    <a:pt x="170072" y="30131"/>
                  </a:lnTo>
                  <a:lnTo>
                    <a:pt x="170481" y="32976"/>
                  </a:lnTo>
                  <a:lnTo>
                    <a:pt x="170754" y="35826"/>
                  </a:lnTo>
                  <a:lnTo>
                    <a:pt x="170936" y="38678"/>
                  </a:lnTo>
                  <a:lnTo>
                    <a:pt x="171057" y="41532"/>
                  </a:lnTo>
                  <a:lnTo>
                    <a:pt x="171138" y="44386"/>
                  </a:lnTo>
                  <a:lnTo>
                    <a:pt x="171252" y="57507"/>
                  </a:lnTo>
                  <a:lnTo>
                    <a:pt x="170315" y="61704"/>
                  </a:lnTo>
                  <a:lnTo>
                    <a:pt x="168739" y="65455"/>
                  </a:lnTo>
                  <a:lnTo>
                    <a:pt x="166735" y="68909"/>
                  </a:lnTo>
                  <a:lnTo>
                    <a:pt x="165399" y="73115"/>
                  </a:lnTo>
                  <a:lnTo>
                    <a:pt x="164508" y="77825"/>
                  </a:lnTo>
                  <a:lnTo>
                    <a:pt x="163915" y="82870"/>
                  </a:lnTo>
                  <a:lnTo>
                    <a:pt x="161614" y="89091"/>
                  </a:lnTo>
                  <a:lnTo>
                    <a:pt x="158175" y="96095"/>
                  </a:lnTo>
                  <a:lnTo>
                    <a:pt x="153978" y="103622"/>
                  </a:lnTo>
                  <a:lnTo>
                    <a:pt x="149274" y="109593"/>
                  </a:lnTo>
                  <a:lnTo>
                    <a:pt x="144233" y="114526"/>
                  </a:lnTo>
                  <a:lnTo>
                    <a:pt x="138968" y="118768"/>
                  </a:lnTo>
                  <a:lnTo>
                    <a:pt x="134506" y="123499"/>
                  </a:lnTo>
                  <a:lnTo>
                    <a:pt x="130578" y="128560"/>
                  </a:lnTo>
                  <a:lnTo>
                    <a:pt x="127007" y="133838"/>
                  </a:lnTo>
                  <a:lnTo>
                    <a:pt x="122721" y="139262"/>
                  </a:lnTo>
                  <a:lnTo>
                    <a:pt x="117959" y="144783"/>
                  </a:lnTo>
                  <a:lnTo>
                    <a:pt x="112879" y="150369"/>
                  </a:lnTo>
                  <a:lnTo>
                    <a:pt x="107588" y="155045"/>
                  </a:lnTo>
                  <a:lnTo>
                    <a:pt x="102155" y="159115"/>
                  </a:lnTo>
                  <a:lnTo>
                    <a:pt x="96629" y="162781"/>
                  </a:lnTo>
                  <a:lnTo>
                    <a:pt x="91039" y="166177"/>
                  </a:lnTo>
                  <a:lnTo>
                    <a:pt x="85408" y="169394"/>
                  </a:lnTo>
                  <a:lnTo>
                    <a:pt x="79749" y="172491"/>
                  </a:lnTo>
                  <a:lnTo>
                    <a:pt x="74071" y="174555"/>
                  </a:lnTo>
                  <a:lnTo>
                    <a:pt x="68381" y="175932"/>
                  </a:lnTo>
                  <a:lnTo>
                    <a:pt x="62682" y="176850"/>
                  </a:lnTo>
                  <a:lnTo>
                    <a:pt x="56978" y="177461"/>
                  </a:lnTo>
                  <a:lnTo>
                    <a:pt x="51270" y="177869"/>
                  </a:lnTo>
                  <a:lnTo>
                    <a:pt x="40801" y="178322"/>
                  </a:lnTo>
                  <a:lnTo>
                    <a:pt x="29552" y="178577"/>
                  </a:lnTo>
                  <a:lnTo>
                    <a:pt x="23211" y="178637"/>
                  </a:lnTo>
                  <a:lnTo>
                    <a:pt x="20186" y="177700"/>
                  </a:lnTo>
                  <a:lnTo>
                    <a:pt x="14286" y="174119"/>
                  </a:lnTo>
                  <a:lnTo>
                    <a:pt x="8488" y="171893"/>
                  </a:lnTo>
                  <a:lnTo>
                    <a:pt x="5609" y="171300"/>
                  </a:lnTo>
                  <a:lnTo>
                    <a:pt x="3689" y="169951"/>
                  </a:lnTo>
                  <a:lnTo>
                    <a:pt x="2410" y="168100"/>
                  </a:lnTo>
                  <a:lnTo>
                    <a:pt x="988" y="163503"/>
                  </a:lnTo>
                  <a:lnTo>
                    <a:pt x="356" y="158285"/>
                  </a:lnTo>
                  <a:lnTo>
                    <a:pt x="75" y="152791"/>
                  </a:lnTo>
                  <a:lnTo>
                    <a:pt x="0" y="149992"/>
                  </a:lnTo>
                  <a:lnTo>
                    <a:pt x="902" y="147173"/>
                  </a:lnTo>
                  <a:lnTo>
                    <a:pt x="2457" y="144342"/>
                  </a:lnTo>
                  <a:lnTo>
                    <a:pt x="4445" y="141502"/>
                  </a:lnTo>
                  <a:lnTo>
                    <a:pt x="7676" y="138656"/>
                  </a:lnTo>
                  <a:lnTo>
                    <a:pt x="11735" y="135806"/>
                  </a:lnTo>
                  <a:lnTo>
                    <a:pt x="16346" y="132954"/>
                  </a:lnTo>
                  <a:lnTo>
                    <a:pt x="20372" y="130100"/>
                  </a:lnTo>
                  <a:lnTo>
                    <a:pt x="24009" y="127245"/>
                  </a:lnTo>
                  <a:lnTo>
                    <a:pt x="27386" y="124389"/>
                  </a:lnTo>
                  <a:lnTo>
                    <a:pt x="31542" y="122485"/>
                  </a:lnTo>
                  <a:lnTo>
                    <a:pt x="36218" y="121216"/>
                  </a:lnTo>
                  <a:lnTo>
                    <a:pt x="41240" y="120369"/>
                  </a:lnTo>
                  <a:lnTo>
                    <a:pt x="46494" y="118853"/>
                  </a:lnTo>
                  <a:lnTo>
                    <a:pt x="51901" y="116889"/>
                  </a:lnTo>
                  <a:lnTo>
                    <a:pt x="57410" y="114628"/>
                  </a:lnTo>
                  <a:lnTo>
                    <a:pt x="62989" y="113120"/>
                  </a:lnTo>
                  <a:lnTo>
                    <a:pt x="68613" y="112115"/>
                  </a:lnTo>
                  <a:lnTo>
                    <a:pt x="74267" y="111444"/>
                  </a:lnTo>
                  <a:lnTo>
                    <a:pt x="80894" y="110998"/>
                  </a:lnTo>
                  <a:lnTo>
                    <a:pt x="88169" y="110700"/>
                  </a:lnTo>
                  <a:lnTo>
                    <a:pt x="95877" y="110502"/>
                  </a:lnTo>
                  <a:lnTo>
                    <a:pt x="102920" y="111322"/>
                  </a:lnTo>
                  <a:lnTo>
                    <a:pt x="109521" y="112821"/>
                  </a:lnTo>
                  <a:lnTo>
                    <a:pt x="115827" y="114773"/>
                  </a:lnTo>
                  <a:lnTo>
                    <a:pt x="121935" y="116075"/>
                  </a:lnTo>
                  <a:lnTo>
                    <a:pt x="127913" y="116942"/>
                  </a:lnTo>
                  <a:lnTo>
                    <a:pt x="133803" y="117520"/>
                  </a:lnTo>
                  <a:lnTo>
                    <a:pt x="139634" y="118859"/>
                  </a:lnTo>
                  <a:lnTo>
                    <a:pt x="145427" y="120703"/>
                  </a:lnTo>
                  <a:lnTo>
                    <a:pt x="151194" y="122885"/>
                  </a:lnTo>
                  <a:lnTo>
                    <a:pt x="165221" y="127850"/>
                  </a:lnTo>
                  <a:lnTo>
                    <a:pt x="172963" y="130507"/>
                  </a:lnTo>
                  <a:lnTo>
                    <a:pt x="180028" y="133231"/>
                  </a:lnTo>
                  <a:lnTo>
                    <a:pt x="186644" y="136000"/>
                  </a:lnTo>
                  <a:lnTo>
                    <a:pt x="192959" y="138798"/>
                  </a:lnTo>
                  <a:lnTo>
                    <a:pt x="205056" y="144447"/>
                  </a:lnTo>
                  <a:lnTo>
                    <a:pt x="239880" y="161539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SMARTPenAnnotation661"/>
            <p:cNvSpPr/>
            <p:nvPr/>
          </p:nvSpPr>
          <p:spPr>
            <a:xfrm>
              <a:off x="3483292" y="5186362"/>
              <a:ext cx="274321" cy="8574"/>
            </a:xfrm>
            <a:custGeom>
              <a:avLst/>
              <a:gdLst/>
              <a:ahLst/>
              <a:cxnLst/>
              <a:rect l="0" t="0" r="0" b="0"/>
              <a:pathLst>
                <a:path w="274321" h="8574">
                  <a:moveTo>
                    <a:pt x="0" y="8573"/>
                  </a:moveTo>
                  <a:lnTo>
                    <a:pt x="19313" y="8573"/>
                  </a:lnTo>
                  <a:lnTo>
                    <a:pt x="23352" y="7620"/>
                  </a:lnTo>
                  <a:lnTo>
                    <a:pt x="27951" y="6033"/>
                  </a:lnTo>
                  <a:lnTo>
                    <a:pt x="32921" y="4022"/>
                  </a:lnTo>
                  <a:lnTo>
                    <a:pt x="38140" y="2681"/>
                  </a:lnTo>
                  <a:lnTo>
                    <a:pt x="43524" y="1787"/>
                  </a:lnTo>
                  <a:lnTo>
                    <a:pt x="49019" y="1191"/>
                  </a:lnTo>
                  <a:lnTo>
                    <a:pt x="55539" y="795"/>
                  </a:lnTo>
                  <a:lnTo>
                    <a:pt x="70404" y="353"/>
                  </a:lnTo>
                  <a:lnTo>
                    <a:pt x="134691" y="14"/>
                  </a:lnTo>
                  <a:lnTo>
                    <a:pt x="27432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SMARTPenAnnotation662"/>
            <p:cNvSpPr/>
            <p:nvPr/>
          </p:nvSpPr>
          <p:spPr>
            <a:xfrm>
              <a:off x="3500437" y="5272087"/>
              <a:ext cx="300039" cy="34291"/>
            </a:xfrm>
            <a:custGeom>
              <a:avLst/>
              <a:gdLst/>
              <a:ahLst/>
              <a:cxnLst/>
              <a:rect l="0" t="0" r="0" b="0"/>
              <a:pathLst>
                <a:path w="300039" h="34291">
                  <a:moveTo>
                    <a:pt x="0" y="34290"/>
                  </a:moveTo>
                  <a:lnTo>
                    <a:pt x="16483" y="34290"/>
                  </a:lnTo>
                  <a:lnTo>
                    <a:pt x="21466" y="33338"/>
                  </a:lnTo>
                  <a:lnTo>
                    <a:pt x="26693" y="31750"/>
                  </a:lnTo>
                  <a:lnTo>
                    <a:pt x="32083" y="29740"/>
                  </a:lnTo>
                  <a:lnTo>
                    <a:pt x="37581" y="28399"/>
                  </a:lnTo>
                  <a:lnTo>
                    <a:pt x="43152" y="27505"/>
                  </a:lnTo>
                  <a:lnTo>
                    <a:pt x="48770" y="26909"/>
                  </a:lnTo>
                  <a:lnTo>
                    <a:pt x="54421" y="26512"/>
                  </a:lnTo>
                  <a:lnTo>
                    <a:pt x="60093" y="26247"/>
                  </a:lnTo>
                  <a:lnTo>
                    <a:pt x="72428" y="25953"/>
                  </a:lnTo>
                  <a:lnTo>
                    <a:pt x="87435" y="25822"/>
                  </a:lnTo>
                  <a:lnTo>
                    <a:pt x="94485" y="24835"/>
                  </a:lnTo>
                  <a:lnTo>
                    <a:pt x="101090" y="23225"/>
                  </a:lnTo>
                  <a:lnTo>
                    <a:pt x="107398" y="21198"/>
                  </a:lnTo>
                  <a:lnTo>
                    <a:pt x="114462" y="19847"/>
                  </a:lnTo>
                  <a:lnTo>
                    <a:pt x="122028" y="18947"/>
                  </a:lnTo>
                  <a:lnTo>
                    <a:pt x="129929" y="18346"/>
                  </a:lnTo>
                  <a:lnTo>
                    <a:pt x="138054" y="17946"/>
                  </a:lnTo>
                  <a:lnTo>
                    <a:pt x="154703" y="17501"/>
                  </a:lnTo>
                  <a:lnTo>
                    <a:pt x="175590" y="17251"/>
                  </a:lnTo>
                  <a:lnTo>
                    <a:pt x="182783" y="16263"/>
                  </a:lnTo>
                  <a:lnTo>
                    <a:pt x="190435" y="14652"/>
                  </a:lnTo>
                  <a:lnTo>
                    <a:pt x="198394" y="12626"/>
                  </a:lnTo>
                  <a:lnTo>
                    <a:pt x="205605" y="11275"/>
                  </a:lnTo>
                  <a:lnTo>
                    <a:pt x="212318" y="10374"/>
                  </a:lnTo>
                  <a:lnTo>
                    <a:pt x="218698" y="9773"/>
                  </a:lnTo>
                  <a:lnTo>
                    <a:pt x="224856" y="9373"/>
                  </a:lnTo>
                  <a:lnTo>
                    <a:pt x="230867" y="9106"/>
                  </a:lnTo>
                  <a:lnTo>
                    <a:pt x="242625" y="8810"/>
                  </a:lnTo>
                  <a:lnTo>
                    <a:pt x="284047" y="8582"/>
                  </a:lnTo>
                  <a:lnTo>
                    <a:pt x="287472" y="7626"/>
                  </a:lnTo>
                  <a:lnTo>
                    <a:pt x="290708" y="6037"/>
                  </a:lnTo>
                  <a:lnTo>
                    <a:pt x="300038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SMARTPenAnnotation663"/>
            <p:cNvSpPr/>
            <p:nvPr/>
          </p:nvSpPr>
          <p:spPr>
            <a:xfrm>
              <a:off x="4126229" y="5100671"/>
              <a:ext cx="248604" cy="25684"/>
            </a:xfrm>
            <a:custGeom>
              <a:avLst/>
              <a:gdLst/>
              <a:ahLst/>
              <a:cxnLst/>
              <a:rect l="0" t="0" r="0" b="0"/>
              <a:pathLst>
                <a:path w="248604" h="25684">
                  <a:moveTo>
                    <a:pt x="0" y="25683"/>
                  </a:moveTo>
                  <a:lnTo>
                    <a:pt x="20400" y="25683"/>
                  </a:lnTo>
                  <a:lnTo>
                    <a:pt x="23125" y="24731"/>
                  </a:lnTo>
                  <a:lnTo>
                    <a:pt x="25895" y="23144"/>
                  </a:lnTo>
                  <a:lnTo>
                    <a:pt x="28694" y="21133"/>
                  </a:lnTo>
                  <a:lnTo>
                    <a:pt x="32464" y="19792"/>
                  </a:lnTo>
                  <a:lnTo>
                    <a:pt x="36883" y="18899"/>
                  </a:lnTo>
                  <a:lnTo>
                    <a:pt x="41734" y="18302"/>
                  </a:lnTo>
                  <a:lnTo>
                    <a:pt x="46872" y="17905"/>
                  </a:lnTo>
                  <a:lnTo>
                    <a:pt x="52203" y="17641"/>
                  </a:lnTo>
                  <a:lnTo>
                    <a:pt x="63207" y="17347"/>
                  </a:lnTo>
                  <a:lnTo>
                    <a:pt x="91486" y="17142"/>
                  </a:lnTo>
                  <a:lnTo>
                    <a:pt x="97186" y="16179"/>
                  </a:lnTo>
                  <a:lnTo>
                    <a:pt x="102890" y="14585"/>
                  </a:lnTo>
                  <a:lnTo>
                    <a:pt x="108599" y="12569"/>
                  </a:lnTo>
                  <a:lnTo>
                    <a:pt x="114309" y="11226"/>
                  </a:lnTo>
                  <a:lnTo>
                    <a:pt x="120021" y="10330"/>
                  </a:lnTo>
                  <a:lnTo>
                    <a:pt x="125734" y="9733"/>
                  </a:lnTo>
                  <a:lnTo>
                    <a:pt x="131449" y="8382"/>
                  </a:lnTo>
                  <a:lnTo>
                    <a:pt x="137163" y="6530"/>
                  </a:lnTo>
                  <a:lnTo>
                    <a:pt x="142877" y="4342"/>
                  </a:lnTo>
                  <a:lnTo>
                    <a:pt x="148591" y="2883"/>
                  </a:lnTo>
                  <a:lnTo>
                    <a:pt x="154306" y="1911"/>
                  </a:lnTo>
                  <a:lnTo>
                    <a:pt x="160021" y="1263"/>
                  </a:lnTo>
                  <a:lnTo>
                    <a:pt x="165736" y="830"/>
                  </a:lnTo>
                  <a:lnTo>
                    <a:pt x="171450" y="542"/>
                  </a:lnTo>
                  <a:lnTo>
                    <a:pt x="182880" y="223"/>
                  </a:lnTo>
                  <a:lnTo>
                    <a:pt x="211456" y="0"/>
                  </a:lnTo>
                  <a:lnTo>
                    <a:pt x="216218" y="942"/>
                  </a:lnTo>
                  <a:lnTo>
                    <a:pt x="220346" y="2521"/>
                  </a:lnTo>
                  <a:lnTo>
                    <a:pt x="224050" y="4527"/>
                  </a:lnTo>
                  <a:lnTo>
                    <a:pt x="228424" y="5864"/>
                  </a:lnTo>
                  <a:lnTo>
                    <a:pt x="233245" y="6756"/>
                  </a:lnTo>
                  <a:lnTo>
                    <a:pt x="248603" y="8539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SMARTPenAnnotation664"/>
            <p:cNvSpPr/>
            <p:nvPr/>
          </p:nvSpPr>
          <p:spPr>
            <a:xfrm>
              <a:off x="4477702" y="4997810"/>
              <a:ext cx="201764" cy="257133"/>
            </a:xfrm>
            <a:custGeom>
              <a:avLst/>
              <a:gdLst/>
              <a:ahLst/>
              <a:cxnLst/>
              <a:rect l="0" t="0" r="0" b="0"/>
              <a:pathLst>
                <a:path w="201764" h="257133">
                  <a:moveTo>
                    <a:pt x="0" y="34247"/>
                  </a:moveTo>
                  <a:lnTo>
                    <a:pt x="4551" y="34247"/>
                  </a:lnTo>
                  <a:lnTo>
                    <a:pt x="5892" y="33295"/>
                  </a:lnTo>
                  <a:lnTo>
                    <a:pt x="6785" y="31707"/>
                  </a:lnTo>
                  <a:lnTo>
                    <a:pt x="7381" y="29697"/>
                  </a:lnTo>
                  <a:lnTo>
                    <a:pt x="8731" y="28356"/>
                  </a:lnTo>
                  <a:lnTo>
                    <a:pt x="10583" y="27462"/>
                  </a:lnTo>
                  <a:lnTo>
                    <a:pt x="16134" y="25517"/>
                  </a:lnTo>
                  <a:lnTo>
                    <a:pt x="20281" y="23664"/>
                  </a:lnTo>
                  <a:lnTo>
                    <a:pt x="29968" y="19066"/>
                  </a:lnTo>
                  <a:lnTo>
                    <a:pt x="57334" y="5555"/>
                  </a:lnTo>
                  <a:lnTo>
                    <a:pt x="62987" y="3689"/>
                  </a:lnTo>
                  <a:lnTo>
                    <a:pt x="68661" y="2445"/>
                  </a:lnTo>
                  <a:lnTo>
                    <a:pt x="74349" y="1616"/>
                  </a:lnTo>
                  <a:lnTo>
                    <a:pt x="80046" y="1063"/>
                  </a:lnTo>
                  <a:lnTo>
                    <a:pt x="85749" y="694"/>
                  </a:lnTo>
                  <a:lnTo>
                    <a:pt x="91456" y="448"/>
                  </a:lnTo>
                  <a:lnTo>
                    <a:pt x="102877" y="176"/>
                  </a:lnTo>
                  <a:lnTo>
                    <a:pt x="125732" y="0"/>
                  </a:lnTo>
                  <a:lnTo>
                    <a:pt x="130494" y="938"/>
                  </a:lnTo>
                  <a:lnTo>
                    <a:pt x="134621" y="2516"/>
                  </a:lnTo>
                  <a:lnTo>
                    <a:pt x="138325" y="4521"/>
                  </a:lnTo>
                  <a:lnTo>
                    <a:pt x="141747" y="5857"/>
                  </a:lnTo>
                  <a:lnTo>
                    <a:pt x="144980" y="6748"/>
                  </a:lnTo>
                  <a:lnTo>
                    <a:pt x="148088" y="7342"/>
                  </a:lnTo>
                  <a:lnTo>
                    <a:pt x="154082" y="10542"/>
                  </a:lnTo>
                  <a:lnTo>
                    <a:pt x="159921" y="15139"/>
                  </a:lnTo>
                  <a:lnTo>
                    <a:pt x="165691" y="20357"/>
                  </a:lnTo>
                  <a:lnTo>
                    <a:pt x="167610" y="23082"/>
                  </a:lnTo>
                  <a:lnTo>
                    <a:pt x="169744" y="28650"/>
                  </a:lnTo>
                  <a:lnTo>
                    <a:pt x="170692" y="34299"/>
                  </a:lnTo>
                  <a:lnTo>
                    <a:pt x="170944" y="37140"/>
                  </a:lnTo>
                  <a:lnTo>
                    <a:pt x="170161" y="39985"/>
                  </a:lnTo>
                  <a:lnTo>
                    <a:pt x="166749" y="45688"/>
                  </a:lnTo>
                  <a:lnTo>
                    <a:pt x="164506" y="49494"/>
                  </a:lnTo>
                  <a:lnTo>
                    <a:pt x="162058" y="53937"/>
                  </a:lnTo>
                  <a:lnTo>
                    <a:pt x="159474" y="58804"/>
                  </a:lnTo>
                  <a:lnTo>
                    <a:pt x="154062" y="66751"/>
                  </a:lnTo>
                  <a:lnTo>
                    <a:pt x="151285" y="70204"/>
                  </a:lnTo>
                  <a:lnTo>
                    <a:pt x="147530" y="74411"/>
                  </a:lnTo>
                  <a:lnTo>
                    <a:pt x="138276" y="84165"/>
                  </a:lnTo>
                  <a:lnTo>
                    <a:pt x="126908" y="95816"/>
                  </a:lnTo>
                  <a:lnTo>
                    <a:pt x="122705" y="99106"/>
                  </a:lnTo>
                  <a:lnTo>
                    <a:pt x="117998" y="102251"/>
                  </a:lnTo>
                  <a:lnTo>
                    <a:pt x="112956" y="105301"/>
                  </a:lnTo>
                  <a:lnTo>
                    <a:pt x="107689" y="107334"/>
                  </a:lnTo>
                  <a:lnTo>
                    <a:pt x="102273" y="108689"/>
                  </a:lnTo>
                  <a:lnTo>
                    <a:pt x="96757" y="109592"/>
                  </a:lnTo>
                  <a:lnTo>
                    <a:pt x="92127" y="111147"/>
                  </a:lnTo>
                  <a:lnTo>
                    <a:pt x="88088" y="113137"/>
                  </a:lnTo>
                  <a:lnTo>
                    <a:pt x="84443" y="115415"/>
                  </a:lnTo>
                  <a:lnTo>
                    <a:pt x="80108" y="116934"/>
                  </a:lnTo>
                  <a:lnTo>
                    <a:pt x="75313" y="117947"/>
                  </a:lnTo>
                  <a:lnTo>
                    <a:pt x="63031" y="119572"/>
                  </a:lnTo>
                  <a:lnTo>
                    <a:pt x="58811" y="119794"/>
                  </a:lnTo>
                  <a:lnTo>
                    <a:pt x="56353" y="119854"/>
                  </a:lnTo>
                  <a:lnTo>
                    <a:pt x="54713" y="120846"/>
                  </a:lnTo>
                  <a:lnTo>
                    <a:pt x="53621" y="122460"/>
                  </a:lnTo>
                  <a:lnTo>
                    <a:pt x="52892" y="124488"/>
                  </a:lnTo>
                  <a:lnTo>
                    <a:pt x="52406" y="124888"/>
                  </a:lnTo>
                  <a:lnTo>
                    <a:pt x="52083" y="124202"/>
                  </a:lnTo>
                  <a:lnTo>
                    <a:pt x="51473" y="120220"/>
                  </a:lnTo>
                  <a:lnTo>
                    <a:pt x="57334" y="120021"/>
                  </a:lnTo>
                  <a:lnTo>
                    <a:pt x="58819" y="119994"/>
                  </a:lnTo>
                  <a:lnTo>
                    <a:pt x="64559" y="117442"/>
                  </a:lnTo>
                  <a:lnTo>
                    <a:pt x="68757" y="115427"/>
                  </a:lnTo>
                  <a:lnTo>
                    <a:pt x="73461" y="115037"/>
                  </a:lnTo>
                  <a:lnTo>
                    <a:pt x="78501" y="115730"/>
                  </a:lnTo>
                  <a:lnTo>
                    <a:pt x="83766" y="117144"/>
                  </a:lnTo>
                  <a:lnTo>
                    <a:pt x="88230" y="117134"/>
                  </a:lnTo>
                  <a:lnTo>
                    <a:pt x="92157" y="116175"/>
                  </a:lnTo>
                  <a:lnTo>
                    <a:pt x="95728" y="114583"/>
                  </a:lnTo>
                  <a:lnTo>
                    <a:pt x="100966" y="113522"/>
                  </a:lnTo>
                  <a:lnTo>
                    <a:pt x="107316" y="112814"/>
                  </a:lnTo>
                  <a:lnTo>
                    <a:pt x="120086" y="112028"/>
                  </a:lnTo>
                  <a:lnTo>
                    <a:pt x="128936" y="111679"/>
                  </a:lnTo>
                  <a:lnTo>
                    <a:pt x="133583" y="112538"/>
                  </a:lnTo>
                  <a:lnTo>
                    <a:pt x="138585" y="114064"/>
                  </a:lnTo>
                  <a:lnTo>
                    <a:pt x="143825" y="116033"/>
                  </a:lnTo>
                  <a:lnTo>
                    <a:pt x="149224" y="117346"/>
                  </a:lnTo>
                  <a:lnTo>
                    <a:pt x="154727" y="118221"/>
                  </a:lnTo>
                  <a:lnTo>
                    <a:pt x="160302" y="118805"/>
                  </a:lnTo>
                  <a:lnTo>
                    <a:pt x="164970" y="120147"/>
                  </a:lnTo>
                  <a:lnTo>
                    <a:pt x="169035" y="121993"/>
                  </a:lnTo>
                  <a:lnTo>
                    <a:pt x="172698" y="124177"/>
                  </a:lnTo>
                  <a:lnTo>
                    <a:pt x="176092" y="126586"/>
                  </a:lnTo>
                  <a:lnTo>
                    <a:pt x="179307" y="129144"/>
                  </a:lnTo>
                  <a:lnTo>
                    <a:pt x="185419" y="134526"/>
                  </a:lnTo>
                  <a:lnTo>
                    <a:pt x="191311" y="140093"/>
                  </a:lnTo>
                  <a:lnTo>
                    <a:pt x="193263" y="142911"/>
                  </a:lnTo>
                  <a:lnTo>
                    <a:pt x="195432" y="148582"/>
                  </a:lnTo>
                  <a:lnTo>
                    <a:pt x="196963" y="152381"/>
                  </a:lnTo>
                  <a:lnTo>
                    <a:pt x="198936" y="156818"/>
                  </a:lnTo>
                  <a:lnTo>
                    <a:pt x="201204" y="161681"/>
                  </a:lnTo>
                  <a:lnTo>
                    <a:pt x="201763" y="165875"/>
                  </a:lnTo>
                  <a:lnTo>
                    <a:pt x="201184" y="169624"/>
                  </a:lnTo>
                  <a:lnTo>
                    <a:pt x="198000" y="177283"/>
                  </a:lnTo>
                  <a:lnTo>
                    <a:pt x="193410" y="187036"/>
                  </a:lnTo>
                  <a:lnTo>
                    <a:pt x="190853" y="191351"/>
                  </a:lnTo>
                  <a:lnTo>
                    <a:pt x="185471" y="198686"/>
                  </a:lnTo>
                  <a:lnTo>
                    <a:pt x="182703" y="202928"/>
                  </a:lnTo>
                  <a:lnTo>
                    <a:pt x="179904" y="207661"/>
                  </a:lnTo>
                  <a:lnTo>
                    <a:pt x="177086" y="212721"/>
                  </a:lnTo>
                  <a:lnTo>
                    <a:pt x="173302" y="217048"/>
                  </a:lnTo>
                  <a:lnTo>
                    <a:pt x="168875" y="220884"/>
                  </a:lnTo>
                  <a:lnTo>
                    <a:pt x="164018" y="224394"/>
                  </a:lnTo>
                  <a:lnTo>
                    <a:pt x="158875" y="227687"/>
                  </a:lnTo>
                  <a:lnTo>
                    <a:pt x="153542" y="230834"/>
                  </a:lnTo>
                  <a:lnTo>
                    <a:pt x="148081" y="233885"/>
                  </a:lnTo>
                  <a:lnTo>
                    <a:pt x="136934" y="239816"/>
                  </a:lnTo>
                  <a:lnTo>
                    <a:pt x="131294" y="242730"/>
                  </a:lnTo>
                  <a:lnTo>
                    <a:pt x="126582" y="244674"/>
                  </a:lnTo>
                  <a:lnTo>
                    <a:pt x="122488" y="245969"/>
                  </a:lnTo>
                  <a:lnTo>
                    <a:pt x="118806" y="246833"/>
                  </a:lnTo>
                  <a:lnTo>
                    <a:pt x="114447" y="248361"/>
                  </a:lnTo>
                  <a:lnTo>
                    <a:pt x="109635" y="250332"/>
                  </a:lnTo>
                  <a:lnTo>
                    <a:pt x="104523" y="252599"/>
                  </a:lnTo>
                  <a:lnTo>
                    <a:pt x="100162" y="254110"/>
                  </a:lnTo>
                  <a:lnTo>
                    <a:pt x="96302" y="255117"/>
                  </a:lnTo>
                  <a:lnTo>
                    <a:pt x="92776" y="255789"/>
                  </a:lnTo>
                  <a:lnTo>
                    <a:pt x="88521" y="256237"/>
                  </a:lnTo>
                  <a:lnTo>
                    <a:pt x="83779" y="256535"/>
                  </a:lnTo>
                  <a:lnTo>
                    <a:pt x="74382" y="256867"/>
                  </a:lnTo>
                  <a:lnTo>
                    <a:pt x="63737" y="257054"/>
                  </a:lnTo>
                  <a:lnTo>
                    <a:pt x="51435" y="25713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SMARTPenAnnotation665"/>
            <p:cNvSpPr/>
            <p:nvPr/>
          </p:nvSpPr>
          <p:spPr>
            <a:xfrm>
              <a:off x="4914900" y="4997767"/>
              <a:ext cx="8573" cy="197169"/>
            </a:xfrm>
            <a:custGeom>
              <a:avLst/>
              <a:gdLst/>
              <a:ahLst/>
              <a:cxnLst/>
              <a:rect l="0" t="0" r="0" b="0"/>
              <a:pathLst>
                <a:path w="8573" h="197169">
                  <a:moveTo>
                    <a:pt x="0" y="0"/>
                  </a:moveTo>
                  <a:lnTo>
                    <a:pt x="0" y="65883"/>
                  </a:lnTo>
                  <a:lnTo>
                    <a:pt x="952" y="71545"/>
                  </a:lnTo>
                  <a:lnTo>
                    <a:pt x="2540" y="77224"/>
                  </a:lnTo>
                  <a:lnTo>
                    <a:pt x="4550" y="82915"/>
                  </a:lnTo>
                  <a:lnTo>
                    <a:pt x="5891" y="88614"/>
                  </a:lnTo>
                  <a:lnTo>
                    <a:pt x="6785" y="94319"/>
                  </a:lnTo>
                  <a:lnTo>
                    <a:pt x="7380" y="100027"/>
                  </a:lnTo>
                  <a:lnTo>
                    <a:pt x="7778" y="105737"/>
                  </a:lnTo>
                  <a:lnTo>
                    <a:pt x="8042" y="111449"/>
                  </a:lnTo>
                  <a:lnTo>
                    <a:pt x="8337" y="122875"/>
                  </a:lnTo>
                  <a:lnTo>
                    <a:pt x="8572" y="19716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SMARTPenAnnotation666"/>
            <p:cNvSpPr/>
            <p:nvPr/>
          </p:nvSpPr>
          <p:spPr>
            <a:xfrm>
              <a:off x="4794884" y="5049565"/>
              <a:ext cx="248604" cy="42501"/>
            </a:xfrm>
            <a:custGeom>
              <a:avLst/>
              <a:gdLst/>
              <a:ahLst/>
              <a:cxnLst/>
              <a:rect l="0" t="0" r="0" b="0"/>
              <a:pathLst>
                <a:path w="248604" h="42501">
                  <a:moveTo>
                    <a:pt x="0" y="42500"/>
                  </a:moveTo>
                  <a:lnTo>
                    <a:pt x="0" y="34280"/>
                  </a:lnTo>
                  <a:lnTo>
                    <a:pt x="1906" y="33210"/>
                  </a:lnTo>
                  <a:lnTo>
                    <a:pt x="9103" y="29481"/>
                  </a:lnTo>
                  <a:lnTo>
                    <a:pt x="12736" y="28106"/>
                  </a:lnTo>
                  <a:lnTo>
                    <a:pt x="16111" y="27189"/>
                  </a:lnTo>
                  <a:lnTo>
                    <a:pt x="19313" y="26577"/>
                  </a:lnTo>
                  <a:lnTo>
                    <a:pt x="22401" y="25217"/>
                  </a:lnTo>
                  <a:lnTo>
                    <a:pt x="25411" y="23358"/>
                  </a:lnTo>
                  <a:lnTo>
                    <a:pt x="28371" y="21166"/>
                  </a:lnTo>
                  <a:lnTo>
                    <a:pt x="33202" y="19705"/>
                  </a:lnTo>
                  <a:lnTo>
                    <a:pt x="39280" y="18731"/>
                  </a:lnTo>
                  <a:lnTo>
                    <a:pt x="46189" y="18081"/>
                  </a:lnTo>
                  <a:lnTo>
                    <a:pt x="52700" y="17648"/>
                  </a:lnTo>
                  <a:lnTo>
                    <a:pt x="58946" y="17359"/>
                  </a:lnTo>
                  <a:lnTo>
                    <a:pt x="65015" y="17167"/>
                  </a:lnTo>
                  <a:lnTo>
                    <a:pt x="70966" y="16086"/>
                  </a:lnTo>
                  <a:lnTo>
                    <a:pt x="76839" y="14413"/>
                  </a:lnTo>
                  <a:lnTo>
                    <a:pt x="82658" y="12345"/>
                  </a:lnTo>
                  <a:lnTo>
                    <a:pt x="89396" y="10966"/>
                  </a:lnTo>
                  <a:lnTo>
                    <a:pt x="96745" y="10048"/>
                  </a:lnTo>
                  <a:lnTo>
                    <a:pt x="104502" y="9435"/>
                  </a:lnTo>
                  <a:lnTo>
                    <a:pt x="111578" y="9027"/>
                  </a:lnTo>
                  <a:lnTo>
                    <a:pt x="124520" y="8573"/>
                  </a:lnTo>
                  <a:lnTo>
                    <a:pt x="130639" y="7499"/>
                  </a:lnTo>
                  <a:lnTo>
                    <a:pt x="136623" y="5831"/>
                  </a:lnTo>
                  <a:lnTo>
                    <a:pt x="142517" y="3766"/>
                  </a:lnTo>
                  <a:lnTo>
                    <a:pt x="149304" y="2390"/>
                  </a:lnTo>
                  <a:lnTo>
                    <a:pt x="156686" y="1473"/>
                  </a:lnTo>
                  <a:lnTo>
                    <a:pt x="164466" y="860"/>
                  </a:lnTo>
                  <a:lnTo>
                    <a:pt x="171556" y="453"/>
                  </a:lnTo>
                  <a:lnTo>
                    <a:pt x="184515" y="0"/>
                  </a:lnTo>
                  <a:lnTo>
                    <a:pt x="190638" y="831"/>
                  </a:lnTo>
                  <a:lnTo>
                    <a:pt x="196624" y="2339"/>
                  </a:lnTo>
                  <a:lnTo>
                    <a:pt x="202521" y="4295"/>
                  </a:lnTo>
                  <a:lnTo>
                    <a:pt x="208357" y="5600"/>
                  </a:lnTo>
                  <a:lnTo>
                    <a:pt x="214152" y="6470"/>
                  </a:lnTo>
                  <a:lnTo>
                    <a:pt x="219921" y="7050"/>
                  </a:lnTo>
                  <a:lnTo>
                    <a:pt x="224719" y="7437"/>
                  </a:lnTo>
                  <a:lnTo>
                    <a:pt x="228870" y="7694"/>
                  </a:lnTo>
                  <a:lnTo>
                    <a:pt x="236023" y="7980"/>
                  </a:lnTo>
                  <a:lnTo>
                    <a:pt x="248603" y="821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SMARTPenAnnotation667"/>
            <p:cNvSpPr/>
            <p:nvPr/>
          </p:nvSpPr>
          <p:spPr>
            <a:xfrm>
              <a:off x="4794884" y="5194935"/>
              <a:ext cx="248604" cy="8573"/>
            </a:xfrm>
            <a:custGeom>
              <a:avLst/>
              <a:gdLst/>
              <a:ahLst/>
              <a:cxnLst/>
              <a:rect l="0" t="0" r="0" b="0"/>
              <a:pathLst>
                <a:path w="248604" h="8573">
                  <a:moveTo>
                    <a:pt x="0" y="8572"/>
                  </a:moveTo>
                  <a:lnTo>
                    <a:pt x="20151" y="8572"/>
                  </a:lnTo>
                  <a:lnTo>
                    <a:pt x="23912" y="7620"/>
                  </a:lnTo>
                  <a:lnTo>
                    <a:pt x="28324" y="6032"/>
                  </a:lnTo>
                  <a:lnTo>
                    <a:pt x="33170" y="4022"/>
                  </a:lnTo>
                  <a:lnTo>
                    <a:pt x="37354" y="2681"/>
                  </a:lnTo>
                  <a:lnTo>
                    <a:pt x="41095" y="1787"/>
                  </a:lnTo>
                  <a:lnTo>
                    <a:pt x="44542" y="1191"/>
                  </a:lnTo>
                  <a:lnTo>
                    <a:pt x="49697" y="794"/>
                  </a:lnTo>
                  <a:lnTo>
                    <a:pt x="55992" y="529"/>
                  </a:lnTo>
                  <a:lnTo>
                    <a:pt x="77524" y="104"/>
                  </a:lnTo>
                  <a:lnTo>
                    <a:pt x="206980" y="0"/>
                  </a:lnTo>
                  <a:lnTo>
                    <a:pt x="210377" y="952"/>
                  </a:lnTo>
                  <a:lnTo>
                    <a:pt x="213594" y="2540"/>
                  </a:lnTo>
                  <a:lnTo>
                    <a:pt x="216691" y="4551"/>
                  </a:lnTo>
                  <a:lnTo>
                    <a:pt x="219709" y="5891"/>
                  </a:lnTo>
                  <a:lnTo>
                    <a:pt x="222672" y="6785"/>
                  </a:lnTo>
                  <a:lnTo>
                    <a:pt x="225601" y="7381"/>
                  </a:lnTo>
                  <a:lnTo>
                    <a:pt x="228506" y="7778"/>
                  </a:lnTo>
                  <a:lnTo>
                    <a:pt x="231395" y="8043"/>
                  </a:lnTo>
                  <a:lnTo>
                    <a:pt x="234273" y="8219"/>
                  </a:lnTo>
                  <a:lnTo>
                    <a:pt x="240012" y="8415"/>
                  </a:lnTo>
                  <a:lnTo>
                    <a:pt x="248603" y="857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SMARTPenAnnotation668"/>
            <p:cNvSpPr/>
            <p:nvPr/>
          </p:nvSpPr>
          <p:spPr>
            <a:xfrm>
              <a:off x="5172233" y="4972157"/>
              <a:ext cx="188438" cy="282786"/>
            </a:xfrm>
            <a:custGeom>
              <a:avLst/>
              <a:gdLst/>
              <a:ahLst/>
              <a:cxnLst/>
              <a:rect l="0" t="0" r="0" b="0"/>
              <a:pathLst>
                <a:path w="188438" h="282786">
                  <a:moveTo>
                    <a:pt x="188437" y="25610"/>
                  </a:moveTo>
                  <a:lnTo>
                    <a:pt x="172588" y="9762"/>
                  </a:lnTo>
                  <a:lnTo>
                    <a:pt x="166788" y="9041"/>
                  </a:lnTo>
                  <a:lnTo>
                    <a:pt x="162574" y="8849"/>
                  </a:lnTo>
                  <a:lnTo>
                    <a:pt x="158812" y="7769"/>
                  </a:lnTo>
                  <a:lnTo>
                    <a:pt x="155352" y="6096"/>
                  </a:lnTo>
                  <a:lnTo>
                    <a:pt x="152093" y="4028"/>
                  </a:lnTo>
                  <a:lnTo>
                    <a:pt x="148967" y="2649"/>
                  </a:lnTo>
                  <a:lnTo>
                    <a:pt x="145931" y="1731"/>
                  </a:lnTo>
                  <a:lnTo>
                    <a:pt x="142955" y="1118"/>
                  </a:lnTo>
                  <a:lnTo>
                    <a:pt x="139065" y="710"/>
                  </a:lnTo>
                  <a:lnTo>
                    <a:pt x="134567" y="437"/>
                  </a:lnTo>
                  <a:lnTo>
                    <a:pt x="124490" y="135"/>
                  </a:lnTo>
                  <a:lnTo>
                    <a:pt x="113661" y="0"/>
                  </a:lnTo>
                  <a:lnTo>
                    <a:pt x="108106" y="917"/>
                  </a:lnTo>
                  <a:lnTo>
                    <a:pt x="102498" y="2480"/>
                  </a:lnTo>
                  <a:lnTo>
                    <a:pt x="96854" y="4476"/>
                  </a:lnTo>
                  <a:lnTo>
                    <a:pt x="92139" y="5805"/>
                  </a:lnTo>
                  <a:lnTo>
                    <a:pt x="88043" y="6692"/>
                  </a:lnTo>
                  <a:lnTo>
                    <a:pt x="84360" y="7283"/>
                  </a:lnTo>
                  <a:lnTo>
                    <a:pt x="80000" y="7677"/>
                  </a:lnTo>
                  <a:lnTo>
                    <a:pt x="75188" y="7940"/>
                  </a:lnTo>
                  <a:lnTo>
                    <a:pt x="70075" y="8114"/>
                  </a:lnTo>
                  <a:lnTo>
                    <a:pt x="65714" y="9184"/>
                  </a:lnTo>
                  <a:lnTo>
                    <a:pt x="61854" y="10850"/>
                  </a:lnTo>
                  <a:lnTo>
                    <a:pt x="58328" y="12913"/>
                  </a:lnTo>
                  <a:lnTo>
                    <a:pt x="55025" y="15240"/>
                  </a:lnTo>
                  <a:lnTo>
                    <a:pt x="51871" y="17744"/>
                  </a:lnTo>
                  <a:lnTo>
                    <a:pt x="48815" y="20366"/>
                  </a:lnTo>
                  <a:lnTo>
                    <a:pt x="45826" y="23067"/>
                  </a:lnTo>
                  <a:lnTo>
                    <a:pt x="39964" y="28607"/>
                  </a:lnTo>
                  <a:lnTo>
                    <a:pt x="36114" y="31418"/>
                  </a:lnTo>
                  <a:lnTo>
                    <a:pt x="31643" y="34245"/>
                  </a:lnTo>
                  <a:lnTo>
                    <a:pt x="26758" y="37081"/>
                  </a:lnTo>
                  <a:lnTo>
                    <a:pt x="22548" y="40878"/>
                  </a:lnTo>
                  <a:lnTo>
                    <a:pt x="18790" y="45314"/>
                  </a:lnTo>
                  <a:lnTo>
                    <a:pt x="15331" y="50176"/>
                  </a:lnTo>
                  <a:lnTo>
                    <a:pt x="12073" y="54370"/>
                  </a:lnTo>
                  <a:lnTo>
                    <a:pt x="8948" y="58118"/>
                  </a:lnTo>
                  <a:lnTo>
                    <a:pt x="5913" y="61570"/>
                  </a:lnTo>
                  <a:lnTo>
                    <a:pt x="3889" y="64823"/>
                  </a:lnTo>
                  <a:lnTo>
                    <a:pt x="1640" y="70978"/>
                  </a:lnTo>
                  <a:lnTo>
                    <a:pt x="641" y="79429"/>
                  </a:lnTo>
                  <a:lnTo>
                    <a:pt x="0" y="91274"/>
                  </a:lnTo>
                  <a:lnTo>
                    <a:pt x="900" y="93198"/>
                  </a:lnTo>
                  <a:lnTo>
                    <a:pt x="6648" y="100591"/>
                  </a:lnTo>
                  <a:lnTo>
                    <a:pt x="10430" y="104659"/>
                  </a:lnTo>
                  <a:lnTo>
                    <a:pt x="12616" y="106884"/>
                  </a:lnTo>
                  <a:lnTo>
                    <a:pt x="15025" y="108368"/>
                  </a:lnTo>
                  <a:lnTo>
                    <a:pt x="20243" y="110016"/>
                  </a:lnTo>
                  <a:lnTo>
                    <a:pt x="22967" y="109503"/>
                  </a:lnTo>
                  <a:lnTo>
                    <a:pt x="28535" y="106394"/>
                  </a:lnTo>
                  <a:lnTo>
                    <a:pt x="34184" y="104377"/>
                  </a:lnTo>
                  <a:lnTo>
                    <a:pt x="37024" y="103838"/>
                  </a:lnTo>
                  <a:lnTo>
                    <a:pt x="40822" y="102527"/>
                  </a:lnTo>
                  <a:lnTo>
                    <a:pt x="45259" y="100701"/>
                  </a:lnTo>
                  <a:lnTo>
                    <a:pt x="50123" y="98531"/>
                  </a:lnTo>
                  <a:lnTo>
                    <a:pt x="54318" y="96131"/>
                  </a:lnTo>
                  <a:lnTo>
                    <a:pt x="58066" y="93579"/>
                  </a:lnTo>
                  <a:lnTo>
                    <a:pt x="61518" y="90926"/>
                  </a:lnTo>
                  <a:lnTo>
                    <a:pt x="65724" y="88204"/>
                  </a:lnTo>
                  <a:lnTo>
                    <a:pt x="70433" y="85437"/>
                  </a:lnTo>
                  <a:lnTo>
                    <a:pt x="75478" y="82639"/>
                  </a:lnTo>
                  <a:lnTo>
                    <a:pt x="79793" y="78869"/>
                  </a:lnTo>
                  <a:lnTo>
                    <a:pt x="83623" y="74452"/>
                  </a:lnTo>
                  <a:lnTo>
                    <a:pt x="87128" y="69601"/>
                  </a:lnTo>
                  <a:lnTo>
                    <a:pt x="90418" y="65415"/>
                  </a:lnTo>
                  <a:lnTo>
                    <a:pt x="93563" y="61672"/>
                  </a:lnTo>
                  <a:lnTo>
                    <a:pt x="96613" y="58224"/>
                  </a:lnTo>
                  <a:lnTo>
                    <a:pt x="105081" y="49313"/>
                  </a:lnTo>
                  <a:lnTo>
                    <a:pt x="110006" y="44269"/>
                  </a:lnTo>
                  <a:lnTo>
                    <a:pt x="115479" y="36125"/>
                  </a:lnTo>
                  <a:lnTo>
                    <a:pt x="118863" y="29331"/>
                  </a:lnTo>
                  <a:lnTo>
                    <a:pt x="123542" y="23136"/>
                  </a:lnTo>
                  <a:lnTo>
                    <a:pt x="126257" y="17208"/>
                  </a:lnTo>
                  <a:lnTo>
                    <a:pt x="128000" y="10192"/>
                  </a:lnTo>
                  <a:lnTo>
                    <a:pt x="128372" y="1907"/>
                  </a:lnTo>
                  <a:lnTo>
                    <a:pt x="128418" y="291"/>
                  </a:lnTo>
                  <a:lnTo>
                    <a:pt x="128429" y="28278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SMARTPenAnnotation669"/>
            <p:cNvSpPr/>
            <p:nvPr/>
          </p:nvSpPr>
          <p:spPr>
            <a:xfrm>
              <a:off x="4314825" y="5357812"/>
              <a:ext cx="1037273" cy="51436"/>
            </a:xfrm>
            <a:custGeom>
              <a:avLst/>
              <a:gdLst/>
              <a:ahLst/>
              <a:cxnLst/>
              <a:rect l="0" t="0" r="0" b="0"/>
              <a:pathLst>
                <a:path w="1037273" h="51436">
                  <a:moveTo>
                    <a:pt x="0" y="51435"/>
                  </a:moveTo>
                  <a:lnTo>
                    <a:pt x="27532" y="51435"/>
                  </a:lnTo>
                  <a:lnTo>
                    <a:pt x="31689" y="50483"/>
                  </a:lnTo>
                  <a:lnTo>
                    <a:pt x="36366" y="48895"/>
                  </a:lnTo>
                  <a:lnTo>
                    <a:pt x="41389" y="46885"/>
                  </a:lnTo>
                  <a:lnTo>
                    <a:pt x="47595" y="45544"/>
                  </a:lnTo>
                  <a:lnTo>
                    <a:pt x="62110" y="44054"/>
                  </a:lnTo>
                  <a:lnTo>
                    <a:pt x="69982" y="42705"/>
                  </a:lnTo>
                  <a:lnTo>
                    <a:pt x="78087" y="40853"/>
                  </a:lnTo>
                  <a:lnTo>
                    <a:pt x="86348" y="38665"/>
                  </a:lnTo>
                  <a:lnTo>
                    <a:pt x="103147" y="33695"/>
                  </a:lnTo>
                  <a:lnTo>
                    <a:pt x="111627" y="31036"/>
                  </a:lnTo>
                  <a:lnTo>
                    <a:pt x="122042" y="29263"/>
                  </a:lnTo>
                  <a:lnTo>
                    <a:pt x="133749" y="28081"/>
                  </a:lnTo>
                  <a:lnTo>
                    <a:pt x="146316" y="27294"/>
                  </a:lnTo>
                  <a:lnTo>
                    <a:pt x="158504" y="25815"/>
                  </a:lnTo>
                  <a:lnTo>
                    <a:pt x="170439" y="23878"/>
                  </a:lnTo>
                  <a:lnTo>
                    <a:pt x="182206" y="21634"/>
                  </a:lnTo>
                  <a:lnTo>
                    <a:pt x="193860" y="20138"/>
                  </a:lnTo>
                  <a:lnTo>
                    <a:pt x="205440" y="19140"/>
                  </a:lnTo>
                  <a:lnTo>
                    <a:pt x="216970" y="18475"/>
                  </a:lnTo>
                  <a:lnTo>
                    <a:pt x="230371" y="17079"/>
                  </a:lnTo>
                  <a:lnTo>
                    <a:pt x="260502" y="12989"/>
                  </a:lnTo>
                  <a:lnTo>
                    <a:pt x="274633" y="11517"/>
                  </a:lnTo>
                  <a:lnTo>
                    <a:pt x="287864" y="10535"/>
                  </a:lnTo>
                  <a:lnTo>
                    <a:pt x="300494" y="9881"/>
                  </a:lnTo>
                  <a:lnTo>
                    <a:pt x="314629" y="8493"/>
                  </a:lnTo>
                  <a:lnTo>
                    <a:pt x="329768" y="6614"/>
                  </a:lnTo>
                  <a:lnTo>
                    <a:pt x="345575" y="4409"/>
                  </a:lnTo>
                  <a:lnTo>
                    <a:pt x="361828" y="2940"/>
                  </a:lnTo>
                  <a:lnTo>
                    <a:pt x="378379" y="1960"/>
                  </a:lnTo>
                  <a:lnTo>
                    <a:pt x="411056" y="871"/>
                  </a:lnTo>
                  <a:lnTo>
                    <a:pt x="470839" y="172"/>
                  </a:lnTo>
                  <a:lnTo>
                    <a:pt x="1037272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" name="SMARTPenAnnotation670"/>
            <p:cNvSpPr/>
            <p:nvPr/>
          </p:nvSpPr>
          <p:spPr>
            <a:xfrm>
              <a:off x="4580676" y="5473202"/>
              <a:ext cx="317079" cy="218938"/>
            </a:xfrm>
            <a:custGeom>
              <a:avLst/>
              <a:gdLst/>
              <a:ahLst/>
              <a:cxnLst/>
              <a:rect l="0" t="0" r="0" b="0"/>
              <a:pathLst>
                <a:path w="317079" h="218938">
                  <a:moveTo>
                    <a:pt x="8469" y="64633"/>
                  </a:moveTo>
                  <a:lnTo>
                    <a:pt x="1087" y="64633"/>
                  </a:lnTo>
                  <a:lnTo>
                    <a:pt x="690" y="63680"/>
                  </a:lnTo>
                  <a:lnTo>
                    <a:pt x="0" y="57251"/>
                  </a:lnTo>
                  <a:lnTo>
                    <a:pt x="4478" y="51862"/>
                  </a:lnTo>
                  <a:lnTo>
                    <a:pt x="9235" y="46892"/>
                  </a:lnTo>
                  <a:lnTo>
                    <a:pt x="11837" y="44233"/>
                  </a:lnTo>
                  <a:lnTo>
                    <a:pt x="19808" y="38739"/>
                  </a:lnTo>
                  <a:lnTo>
                    <a:pt x="28749" y="33122"/>
                  </a:lnTo>
                  <a:lnTo>
                    <a:pt x="35897" y="27450"/>
                  </a:lnTo>
                  <a:lnTo>
                    <a:pt x="40089" y="25557"/>
                  </a:lnTo>
                  <a:lnTo>
                    <a:pt x="49827" y="23453"/>
                  </a:lnTo>
                  <a:lnTo>
                    <a:pt x="55091" y="21940"/>
                  </a:lnTo>
                  <a:lnTo>
                    <a:pt x="60505" y="19978"/>
                  </a:lnTo>
                  <a:lnTo>
                    <a:pt x="66020" y="17718"/>
                  </a:lnTo>
                  <a:lnTo>
                    <a:pt x="71601" y="15259"/>
                  </a:lnTo>
                  <a:lnTo>
                    <a:pt x="82882" y="9986"/>
                  </a:lnTo>
                  <a:lnTo>
                    <a:pt x="89510" y="8199"/>
                  </a:lnTo>
                  <a:lnTo>
                    <a:pt x="96786" y="7008"/>
                  </a:lnTo>
                  <a:lnTo>
                    <a:pt x="104495" y="6213"/>
                  </a:lnTo>
                  <a:lnTo>
                    <a:pt x="111538" y="4732"/>
                  </a:lnTo>
                  <a:lnTo>
                    <a:pt x="118139" y="2791"/>
                  </a:lnTo>
                  <a:lnTo>
                    <a:pt x="124445" y="545"/>
                  </a:lnTo>
                  <a:lnTo>
                    <a:pt x="130554" y="0"/>
                  </a:lnTo>
                  <a:lnTo>
                    <a:pt x="136531" y="589"/>
                  </a:lnTo>
                  <a:lnTo>
                    <a:pt x="142421" y="1935"/>
                  </a:lnTo>
                  <a:lnTo>
                    <a:pt x="151505" y="3429"/>
                  </a:lnTo>
                  <a:lnTo>
                    <a:pt x="159670" y="4093"/>
                  </a:lnTo>
                  <a:lnTo>
                    <a:pt x="169649" y="4389"/>
                  </a:lnTo>
                  <a:lnTo>
                    <a:pt x="174025" y="5420"/>
                  </a:lnTo>
                  <a:lnTo>
                    <a:pt x="181426" y="9106"/>
                  </a:lnTo>
                  <a:lnTo>
                    <a:pt x="187891" y="13919"/>
                  </a:lnTo>
                  <a:lnTo>
                    <a:pt x="190949" y="16536"/>
                  </a:lnTo>
                  <a:lnTo>
                    <a:pt x="193940" y="20186"/>
                  </a:lnTo>
                  <a:lnTo>
                    <a:pt x="196886" y="24524"/>
                  </a:lnTo>
                  <a:lnTo>
                    <a:pt x="199803" y="29321"/>
                  </a:lnTo>
                  <a:lnTo>
                    <a:pt x="201747" y="33471"/>
                  </a:lnTo>
                  <a:lnTo>
                    <a:pt x="203044" y="37191"/>
                  </a:lnTo>
                  <a:lnTo>
                    <a:pt x="203908" y="40623"/>
                  </a:lnTo>
                  <a:lnTo>
                    <a:pt x="204484" y="44817"/>
                  </a:lnTo>
                  <a:lnTo>
                    <a:pt x="204868" y="49517"/>
                  </a:lnTo>
                  <a:lnTo>
                    <a:pt x="205124" y="54555"/>
                  </a:lnTo>
                  <a:lnTo>
                    <a:pt x="204342" y="60772"/>
                  </a:lnTo>
                  <a:lnTo>
                    <a:pt x="202869" y="67774"/>
                  </a:lnTo>
                  <a:lnTo>
                    <a:pt x="200934" y="75299"/>
                  </a:lnTo>
                  <a:lnTo>
                    <a:pt x="198691" y="82221"/>
                  </a:lnTo>
                  <a:lnTo>
                    <a:pt x="196244" y="88741"/>
                  </a:lnTo>
                  <a:lnTo>
                    <a:pt x="193659" y="94992"/>
                  </a:lnTo>
                  <a:lnTo>
                    <a:pt x="190984" y="101065"/>
                  </a:lnTo>
                  <a:lnTo>
                    <a:pt x="185471" y="112892"/>
                  </a:lnTo>
                  <a:lnTo>
                    <a:pt x="181716" y="119666"/>
                  </a:lnTo>
                  <a:lnTo>
                    <a:pt x="177307" y="127039"/>
                  </a:lnTo>
                  <a:lnTo>
                    <a:pt x="172462" y="134812"/>
                  </a:lnTo>
                  <a:lnTo>
                    <a:pt x="168281" y="141899"/>
                  </a:lnTo>
                  <a:lnTo>
                    <a:pt x="164540" y="148528"/>
                  </a:lnTo>
                  <a:lnTo>
                    <a:pt x="161093" y="154853"/>
                  </a:lnTo>
                  <a:lnTo>
                    <a:pt x="156891" y="160022"/>
                  </a:lnTo>
                  <a:lnTo>
                    <a:pt x="152185" y="164421"/>
                  </a:lnTo>
                  <a:lnTo>
                    <a:pt x="147142" y="168305"/>
                  </a:lnTo>
                  <a:lnTo>
                    <a:pt x="141875" y="172800"/>
                  </a:lnTo>
                  <a:lnTo>
                    <a:pt x="136458" y="177702"/>
                  </a:lnTo>
                  <a:lnTo>
                    <a:pt x="122274" y="191162"/>
                  </a:lnTo>
                  <a:lnTo>
                    <a:pt x="118629" y="194705"/>
                  </a:lnTo>
                  <a:lnTo>
                    <a:pt x="109499" y="201183"/>
                  </a:lnTo>
                  <a:lnTo>
                    <a:pt x="100043" y="206284"/>
                  </a:lnTo>
                  <a:lnTo>
                    <a:pt x="92666" y="208551"/>
                  </a:lnTo>
                  <a:lnTo>
                    <a:pt x="86212" y="212099"/>
                  </a:lnTo>
                  <a:lnTo>
                    <a:pt x="83158" y="214379"/>
                  </a:lnTo>
                  <a:lnTo>
                    <a:pt x="77224" y="216912"/>
                  </a:lnTo>
                  <a:lnTo>
                    <a:pt x="68521" y="218928"/>
                  </a:lnTo>
                  <a:lnTo>
                    <a:pt x="93179" y="218937"/>
                  </a:lnTo>
                  <a:lnTo>
                    <a:pt x="98280" y="217985"/>
                  </a:lnTo>
                  <a:lnTo>
                    <a:pt x="103585" y="216398"/>
                  </a:lnTo>
                  <a:lnTo>
                    <a:pt x="109028" y="214387"/>
                  </a:lnTo>
                  <a:lnTo>
                    <a:pt x="115513" y="213046"/>
                  </a:lnTo>
                  <a:lnTo>
                    <a:pt x="122694" y="212152"/>
                  </a:lnTo>
                  <a:lnTo>
                    <a:pt x="130339" y="211556"/>
                  </a:lnTo>
                  <a:lnTo>
                    <a:pt x="138293" y="211159"/>
                  </a:lnTo>
                  <a:lnTo>
                    <a:pt x="154751" y="210718"/>
                  </a:lnTo>
                  <a:lnTo>
                    <a:pt x="180081" y="210470"/>
                  </a:lnTo>
                  <a:lnTo>
                    <a:pt x="188599" y="209482"/>
                  </a:lnTo>
                  <a:lnTo>
                    <a:pt x="197136" y="207872"/>
                  </a:lnTo>
                  <a:lnTo>
                    <a:pt x="205684" y="205845"/>
                  </a:lnTo>
                  <a:lnTo>
                    <a:pt x="214241" y="204494"/>
                  </a:lnTo>
                  <a:lnTo>
                    <a:pt x="222802" y="203594"/>
                  </a:lnTo>
                  <a:lnTo>
                    <a:pt x="231368" y="202993"/>
                  </a:lnTo>
                  <a:lnTo>
                    <a:pt x="238983" y="202593"/>
                  </a:lnTo>
                  <a:lnTo>
                    <a:pt x="252524" y="202148"/>
                  </a:lnTo>
                  <a:lnTo>
                    <a:pt x="259755" y="201078"/>
                  </a:lnTo>
                  <a:lnTo>
                    <a:pt x="267433" y="199411"/>
                  </a:lnTo>
                  <a:lnTo>
                    <a:pt x="275409" y="197347"/>
                  </a:lnTo>
                  <a:lnTo>
                    <a:pt x="283584" y="195972"/>
                  </a:lnTo>
                  <a:lnTo>
                    <a:pt x="291891" y="195055"/>
                  </a:lnTo>
                  <a:lnTo>
                    <a:pt x="317078" y="19322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SMARTPenAnnotation671"/>
            <p:cNvSpPr/>
            <p:nvPr/>
          </p:nvSpPr>
          <p:spPr>
            <a:xfrm>
              <a:off x="5669279" y="5254942"/>
              <a:ext cx="197169" cy="25719"/>
            </a:xfrm>
            <a:custGeom>
              <a:avLst/>
              <a:gdLst/>
              <a:ahLst/>
              <a:cxnLst/>
              <a:rect l="0" t="0" r="0" b="0"/>
              <a:pathLst>
                <a:path w="197169" h="25719">
                  <a:moveTo>
                    <a:pt x="0" y="25718"/>
                  </a:moveTo>
                  <a:lnTo>
                    <a:pt x="15601" y="25718"/>
                  </a:lnTo>
                  <a:lnTo>
                    <a:pt x="18021" y="24765"/>
                  </a:lnTo>
                  <a:lnTo>
                    <a:pt x="21539" y="23178"/>
                  </a:lnTo>
                  <a:lnTo>
                    <a:pt x="25790" y="21167"/>
                  </a:lnTo>
                  <a:lnTo>
                    <a:pt x="30528" y="19826"/>
                  </a:lnTo>
                  <a:lnTo>
                    <a:pt x="35592" y="18932"/>
                  </a:lnTo>
                  <a:lnTo>
                    <a:pt x="40873" y="18336"/>
                  </a:lnTo>
                  <a:lnTo>
                    <a:pt x="46299" y="17940"/>
                  </a:lnTo>
                  <a:lnTo>
                    <a:pt x="51821" y="17674"/>
                  </a:lnTo>
                  <a:lnTo>
                    <a:pt x="57407" y="17498"/>
                  </a:lnTo>
                  <a:lnTo>
                    <a:pt x="63989" y="16428"/>
                  </a:lnTo>
                  <a:lnTo>
                    <a:pt x="71235" y="14762"/>
                  </a:lnTo>
                  <a:lnTo>
                    <a:pt x="78922" y="12699"/>
                  </a:lnTo>
                  <a:lnTo>
                    <a:pt x="85953" y="11324"/>
                  </a:lnTo>
                  <a:lnTo>
                    <a:pt x="92545" y="10407"/>
                  </a:lnTo>
                  <a:lnTo>
                    <a:pt x="98844" y="9795"/>
                  </a:lnTo>
                  <a:lnTo>
                    <a:pt x="104949" y="9388"/>
                  </a:lnTo>
                  <a:lnTo>
                    <a:pt x="110923" y="9116"/>
                  </a:lnTo>
                  <a:lnTo>
                    <a:pt x="122642" y="8815"/>
                  </a:lnTo>
                  <a:lnTo>
                    <a:pt x="134201" y="8680"/>
                  </a:lnTo>
                  <a:lnTo>
                    <a:pt x="139950" y="7691"/>
                  </a:lnTo>
                  <a:lnTo>
                    <a:pt x="145688" y="6081"/>
                  </a:lnTo>
                  <a:lnTo>
                    <a:pt x="151418" y="4054"/>
                  </a:lnTo>
                  <a:lnTo>
                    <a:pt x="157143" y="2702"/>
                  </a:lnTo>
                  <a:lnTo>
                    <a:pt x="162865" y="1801"/>
                  </a:lnTo>
                  <a:lnTo>
                    <a:pt x="168584" y="1201"/>
                  </a:lnTo>
                  <a:lnTo>
                    <a:pt x="173350" y="801"/>
                  </a:lnTo>
                  <a:lnTo>
                    <a:pt x="177479" y="534"/>
                  </a:lnTo>
                  <a:lnTo>
                    <a:pt x="184607" y="238"/>
                  </a:lnTo>
                  <a:lnTo>
                    <a:pt x="197168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SMARTPenAnnotation672"/>
            <p:cNvSpPr/>
            <p:nvPr/>
          </p:nvSpPr>
          <p:spPr>
            <a:xfrm>
              <a:off x="5617875" y="5409247"/>
              <a:ext cx="222855" cy="25719"/>
            </a:xfrm>
            <a:custGeom>
              <a:avLst/>
              <a:gdLst/>
              <a:ahLst/>
              <a:cxnLst/>
              <a:rect l="0" t="0" r="0" b="0"/>
              <a:pathLst>
                <a:path w="222855" h="25719">
                  <a:moveTo>
                    <a:pt x="8542" y="25718"/>
                  </a:moveTo>
                  <a:lnTo>
                    <a:pt x="0" y="25718"/>
                  </a:lnTo>
                  <a:lnTo>
                    <a:pt x="11904" y="25718"/>
                  </a:lnTo>
                  <a:lnTo>
                    <a:pt x="14593" y="24765"/>
                  </a:lnTo>
                  <a:lnTo>
                    <a:pt x="17339" y="23178"/>
                  </a:lnTo>
                  <a:lnTo>
                    <a:pt x="20121" y="21167"/>
                  </a:lnTo>
                  <a:lnTo>
                    <a:pt x="22929" y="19826"/>
                  </a:lnTo>
                  <a:lnTo>
                    <a:pt x="25753" y="18932"/>
                  </a:lnTo>
                  <a:lnTo>
                    <a:pt x="28589" y="18336"/>
                  </a:lnTo>
                  <a:lnTo>
                    <a:pt x="32384" y="17939"/>
                  </a:lnTo>
                  <a:lnTo>
                    <a:pt x="36819" y="17675"/>
                  </a:lnTo>
                  <a:lnTo>
                    <a:pt x="41681" y="17498"/>
                  </a:lnTo>
                  <a:lnTo>
                    <a:pt x="45875" y="16428"/>
                  </a:lnTo>
                  <a:lnTo>
                    <a:pt x="49623" y="14763"/>
                  </a:lnTo>
                  <a:lnTo>
                    <a:pt x="53074" y="12699"/>
                  </a:lnTo>
                  <a:lnTo>
                    <a:pt x="57280" y="11324"/>
                  </a:lnTo>
                  <a:lnTo>
                    <a:pt x="61989" y="10407"/>
                  </a:lnTo>
                  <a:lnTo>
                    <a:pt x="67034" y="9795"/>
                  </a:lnTo>
                  <a:lnTo>
                    <a:pt x="72302" y="9388"/>
                  </a:lnTo>
                  <a:lnTo>
                    <a:pt x="77718" y="9116"/>
                  </a:lnTo>
                  <a:lnTo>
                    <a:pt x="88817" y="8814"/>
                  </a:lnTo>
                  <a:lnTo>
                    <a:pt x="117162" y="8604"/>
                  </a:lnTo>
                  <a:lnTo>
                    <a:pt x="122865" y="7641"/>
                  </a:lnTo>
                  <a:lnTo>
                    <a:pt x="128573" y="6047"/>
                  </a:lnTo>
                  <a:lnTo>
                    <a:pt x="134283" y="4031"/>
                  </a:lnTo>
                  <a:lnTo>
                    <a:pt x="139994" y="2687"/>
                  </a:lnTo>
                  <a:lnTo>
                    <a:pt x="145707" y="1792"/>
                  </a:lnTo>
                  <a:lnTo>
                    <a:pt x="151420" y="1195"/>
                  </a:lnTo>
                  <a:lnTo>
                    <a:pt x="157134" y="796"/>
                  </a:lnTo>
                  <a:lnTo>
                    <a:pt x="162848" y="531"/>
                  </a:lnTo>
                  <a:lnTo>
                    <a:pt x="174278" y="236"/>
                  </a:lnTo>
                  <a:lnTo>
                    <a:pt x="222854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SMARTPenAnnotation673"/>
            <p:cNvSpPr/>
            <p:nvPr/>
          </p:nvSpPr>
          <p:spPr>
            <a:xfrm>
              <a:off x="6320907" y="4972050"/>
              <a:ext cx="179861" cy="240030"/>
            </a:xfrm>
            <a:custGeom>
              <a:avLst/>
              <a:gdLst/>
              <a:ahLst/>
              <a:cxnLst/>
              <a:rect l="0" t="0" r="0" b="0"/>
              <a:pathLst>
                <a:path w="179861" h="240030">
                  <a:moveTo>
                    <a:pt x="128470" y="0"/>
                  </a:moveTo>
                  <a:lnTo>
                    <a:pt x="116538" y="0"/>
                  </a:lnTo>
                  <a:lnTo>
                    <a:pt x="114801" y="953"/>
                  </a:lnTo>
                  <a:lnTo>
                    <a:pt x="113642" y="2540"/>
                  </a:lnTo>
                  <a:lnTo>
                    <a:pt x="112870" y="4551"/>
                  </a:lnTo>
                  <a:lnTo>
                    <a:pt x="111403" y="5891"/>
                  </a:lnTo>
                  <a:lnTo>
                    <a:pt x="109472" y="6785"/>
                  </a:lnTo>
                  <a:lnTo>
                    <a:pt x="104786" y="7778"/>
                  </a:lnTo>
                  <a:lnTo>
                    <a:pt x="99529" y="8219"/>
                  </a:lnTo>
                  <a:lnTo>
                    <a:pt x="96793" y="9289"/>
                  </a:lnTo>
                  <a:lnTo>
                    <a:pt x="91214" y="13018"/>
                  </a:lnTo>
                  <a:lnTo>
                    <a:pt x="88393" y="15346"/>
                  </a:lnTo>
                  <a:lnTo>
                    <a:pt x="85559" y="17851"/>
                  </a:lnTo>
                  <a:lnTo>
                    <a:pt x="79871" y="23173"/>
                  </a:lnTo>
                  <a:lnTo>
                    <a:pt x="74168" y="28714"/>
                  </a:lnTo>
                  <a:lnTo>
                    <a:pt x="70361" y="31525"/>
                  </a:lnTo>
                  <a:lnTo>
                    <a:pt x="65919" y="34352"/>
                  </a:lnTo>
                  <a:lnTo>
                    <a:pt x="61051" y="37188"/>
                  </a:lnTo>
                  <a:lnTo>
                    <a:pt x="57807" y="40032"/>
                  </a:lnTo>
                  <a:lnTo>
                    <a:pt x="55644" y="42880"/>
                  </a:lnTo>
                  <a:lnTo>
                    <a:pt x="54201" y="45732"/>
                  </a:lnTo>
                  <a:lnTo>
                    <a:pt x="51335" y="49538"/>
                  </a:lnTo>
                  <a:lnTo>
                    <a:pt x="47519" y="53980"/>
                  </a:lnTo>
                  <a:lnTo>
                    <a:pt x="43070" y="58847"/>
                  </a:lnTo>
                  <a:lnTo>
                    <a:pt x="39152" y="63996"/>
                  </a:lnTo>
                  <a:lnTo>
                    <a:pt x="35587" y="69334"/>
                  </a:lnTo>
                  <a:lnTo>
                    <a:pt x="32258" y="74798"/>
                  </a:lnTo>
                  <a:lnTo>
                    <a:pt x="29086" y="79393"/>
                  </a:lnTo>
                  <a:lnTo>
                    <a:pt x="26019" y="83408"/>
                  </a:lnTo>
                  <a:lnTo>
                    <a:pt x="23022" y="87038"/>
                  </a:lnTo>
                  <a:lnTo>
                    <a:pt x="20071" y="91362"/>
                  </a:lnTo>
                  <a:lnTo>
                    <a:pt x="17152" y="96151"/>
                  </a:lnTo>
                  <a:lnTo>
                    <a:pt x="14253" y="101248"/>
                  </a:lnTo>
                  <a:lnTo>
                    <a:pt x="12320" y="106551"/>
                  </a:lnTo>
                  <a:lnTo>
                    <a:pt x="11032" y="111992"/>
                  </a:lnTo>
                  <a:lnTo>
                    <a:pt x="10173" y="117523"/>
                  </a:lnTo>
                  <a:lnTo>
                    <a:pt x="8648" y="122164"/>
                  </a:lnTo>
                  <a:lnTo>
                    <a:pt x="6679" y="126210"/>
                  </a:lnTo>
                  <a:lnTo>
                    <a:pt x="4414" y="129860"/>
                  </a:lnTo>
                  <a:lnTo>
                    <a:pt x="2903" y="134198"/>
                  </a:lnTo>
                  <a:lnTo>
                    <a:pt x="1896" y="138996"/>
                  </a:lnTo>
                  <a:lnTo>
                    <a:pt x="1225" y="144098"/>
                  </a:lnTo>
                  <a:lnTo>
                    <a:pt x="778" y="148453"/>
                  </a:lnTo>
                  <a:lnTo>
                    <a:pt x="280" y="155831"/>
                  </a:lnTo>
                  <a:lnTo>
                    <a:pt x="59" y="162286"/>
                  </a:lnTo>
                  <a:lnTo>
                    <a:pt x="0" y="165341"/>
                  </a:lnTo>
                  <a:lnTo>
                    <a:pt x="914" y="169282"/>
                  </a:lnTo>
                  <a:lnTo>
                    <a:pt x="2475" y="173814"/>
                  </a:lnTo>
                  <a:lnTo>
                    <a:pt x="4468" y="178741"/>
                  </a:lnTo>
                  <a:lnTo>
                    <a:pt x="5797" y="182978"/>
                  </a:lnTo>
                  <a:lnTo>
                    <a:pt x="7274" y="190226"/>
                  </a:lnTo>
                  <a:lnTo>
                    <a:pt x="7930" y="196622"/>
                  </a:lnTo>
                  <a:lnTo>
                    <a:pt x="8105" y="199661"/>
                  </a:lnTo>
                  <a:lnTo>
                    <a:pt x="9174" y="202640"/>
                  </a:lnTo>
                  <a:lnTo>
                    <a:pt x="12902" y="208489"/>
                  </a:lnTo>
                  <a:lnTo>
                    <a:pt x="15230" y="210430"/>
                  </a:lnTo>
                  <a:lnTo>
                    <a:pt x="17734" y="211724"/>
                  </a:lnTo>
                  <a:lnTo>
                    <a:pt x="20356" y="212587"/>
                  </a:lnTo>
                  <a:lnTo>
                    <a:pt x="24009" y="214114"/>
                  </a:lnTo>
                  <a:lnTo>
                    <a:pt x="28350" y="216085"/>
                  </a:lnTo>
                  <a:lnTo>
                    <a:pt x="33148" y="218352"/>
                  </a:lnTo>
                  <a:lnTo>
                    <a:pt x="37300" y="219863"/>
                  </a:lnTo>
                  <a:lnTo>
                    <a:pt x="41020" y="220870"/>
                  </a:lnTo>
                  <a:lnTo>
                    <a:pt x="44452" y="221542"/>
                  </a:lnTo>
                  <a:lnTo>
                    <a:pt x="47693" y="221989"/>
                  </a:lnTo>
                  <a:lnTo>
                    <a:pt x="50806" y="222287"/>
                  </a:lnTo>
                  <a:lnTo>
                    <a:pt x="53834" y="222487"/>
                  </a:lnTo>
                  <a:lnTo>
                    <a:pt x="57758" y="222619"/>
                  </a:lnTo>
                  <a:lnTo>
                    <a:pt x="72381" y="222806"/>
                  </a:lnTo>
                  <a:lnTo>
                    <a:pt x="95485" y="222875"/>
                  </a:lnTo>
                  <a:lnTo>
                    <a:pt x="98860" y="221925"/>
                  </a:lnTo>
                  <a:lnTo>
                    <a:pt x="102062" y="220340"/>
                  </a:lnTo>
                  <a:lnTo>
                    <a:pt x="105150" y="218331"/>
                  </a:lnTo>
                  <a:lnTo>
                    <a:pt x="109113" y="216991"/>
                  </a:lnTo>
                  <a:lnTo>
                    <a:pt x="113661" y="216098"/>
                  </a:lnTo>
                  <a:lnTo>
                    <a:pt x="118597" y="215503"/>
                  </a:lnTo>
                  <a:lnTo>
                    <a:pt x="122841" y="214153"/>
                  </a:lnTo>
                  <a:lnTo>
                    <a:pt x="126622" y="212301"/>
                  </a:lnTo>
                  <a:lnTo>
                    <a:pt x="130096" y="210114"/>
                  </a:lnTo>
                  <a:lnTo>
                    <a:pt x="134317" y="207704"/>
                  </a:lnTo>
                  <a:lnTo>
                    <a:pt x="144085" y="202485"/>
                  </a:lnTo>
                  <a:lnTo>
                    <a:pt x="148405" y="200712"/>
                  </a:lnTo>
                  <a:lnTo>
                    <a:pt x="152238" y="199530"/>
                  </a:lnTo>
                  <a:lnTo>
                    <a:pt x="155745" y="198743"/>
                  </a:lnTo>
                  <a:lnTo>
                    <a:pt x="159036" y="197265"/>
                  </a:lnTo>
                  <a:lnTo>
                    <a:pt x="162182" y="195327"/>
                  </a:lnTo>
                  <a:lnTo>
                    <a:pt x="165232" y="193083"/>
                  </a:lnTo>
                  <a:lnTo>
                    <a:pt x="168218" y="190635"/>
                  </a:lnTo>
                  <a:lnTo>
                    <a:pt x="171161" y="188050"/>
                  </a:lnTo>
                  <a:lnTo>
                    <a:pt x="178178" y="181608"/>
                  </a:lnTo>
                  <a:lnTo>
                    <a:pt x="178754" y="180127"/>
                  </a:lnTo>
                  <a:lnTo>
                    <a:pt x="179753" y="172780"/>
                  </a:lnTo>
                  <a:lnTo>
                    <a:pt x="179860" y="167293"/>
                  </a:lnTo>
                  <a:lnTo>
                    <a:pt x="178923" y="165821"/>
                  </a:lnTo>
                  <a:lnTo>
                    <a:pt x="177345" y="164840"/>
                  </a:lnTo>
                  <a:lnTo>
                    <a:pt x="173052" y="163749"/>
                  </a:lnTo>
                  <a:lnTo>
                    <a:pt x="167969" y="163265"/>
                  </a:lnTo>
                  <a:lnTo>
                    <a:pt x="162536" y="163049"/>
                  </a:lnTo>
                  <a:lnTo>
                    <a:pt x="154121" y="162928"/>
                  </a:lnTo>
                  <a:lnTo>
                    <a:pt x="121061" y="162878"/>
                  </a:lnTo>
                  <a:lnTo>
                    <a:pt x="116863" y="163831"/>
                  </a:lnTo>
                  <a:lnTo>
                    <a:pt x="113112" y="165417"/>
                  </a:lnTo>
                  <a:lnTo>
                    <a:pt x="109659" y="167428"/>
                  </a:lnTo>
                  <a:lnTo>
                    <a:pt x="106404" y="169721"/>
                  </a:lnTo>
                  <a:lnTo>
                    <a:pt x="103282" y="172203"/>
                  </a:lnTo>
                  <a:lnTo>
                    <a:pt x="100248" y="174809"/>
                  </a:lnTo>
                  <a:lnTo>
                    <a:pt x="96321" y="177499"/>
                  </a:lnTo>
                  <a:lnTo>
                    <a:pt x="91797" y="180245"/>
                  </a:lnTo>
                  <a:lnTo>
                    <a:pt x="86876" y="183028"/>
                  </a:lnTo>
                  <a:lnTo>
                    <a:pt x="76329" y="188660"/>
                  </a:lnTo>
                  <a:lnTo>
                    <a:pt x="70850" y="191496"/>
                  </a:lnTo>
                  <a:lnTo>
                    <a:pt x="66244" y="194339"/>
                  </a:lnTo>
                  <a:lnTo>
                    <a:pt x="62221" y="197187"/>
                  </a:lnTo>
                  <a:lnTo>
                    <a:pt x="58587" y="200038"/>
                  </a:lnTo>
                  <a:lnTo>
                    <a:pt x="55211" y="202891"/>
                  </a:lnTo>
                  <a:lnTo>
                    <a:pt x="52008" y="205745"/>
                  </a:lnTo>
                  <a:lnTo>
                    <a:pt x="48921" y="208601"/>
                  </a:lnTo>
                  <a:lnTo>
                    <a:pt x="46862" y="211458"/>
                  </a:lnTo>
                  <a:lnTo>
                    <a:pt x="44575" y="217171"/>
                  </a:lnTo>
                  <a:lnTo>
                    <a:pt x="41019" y="222885"/>
                  </a:lnTo>
                  <a:lnTo>
                    <a:pt x="35525" y="229764"/>
                  </a:lnTo>
                  <a:lnTo>
                    <a:pt x="34774" y="233245"/>
                  </a:lnTo>
                  <a:lnTo>
                    <a:pt x="34172" y="240029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0" name="SMARTPenAnnotation674"/>
            <p:cNvSpPr/>
            <p:nvPr/>
          </p:nvSpPr>
          <p:spPr>
            <a:xfrm>
              <a:off x="6183629" y="5254942"/>
              <a:ext cx="317184" cy="60009"/>
            </a:xfrm>
            <a:custGeom>
              <a:avLst/>
              <a:gdLst/>
              <a:ahLst/>
              <a:cxnLst/>
              <a:rect l="0" t="0" r="0" b="0"/>
              <a:pathLst>
                <a:path w="317184" h="60009">
                  <a:moveTo>
                    <a:pt x="0" y="60008"/>
                  </a:moveTo>
                  <a:lnTo>
                    <a:pt x="8220" y="51788"/>
                  </a:lnTo>
                  <a:lnTo>
                    <a:pt x="13019" y="51540"/>
                  </a:lnTo>
                  <a:lnTo>
                    <a:pt x="15347" y="50552"/>
                  </a:lnTo>
                  <a:lnTo>
                    <a:pt x="17852" y="48942"/>
                  </a:lnTo>
                  <a:lnTo>
                    <a:pt x="20474" y="46916"/>
                  </a:lnTo>
                  <a:lnTo>
                    <a:pt x="24127" y="44612"/>
                  </a:lnTo>
                  <a:lnTo>
                    <a:pt x="28468" y="42124"/>
                  </a:lnTo>
                  <a:lnTo>
                    <a:pt x="33266" y="39513"/>
                  </a:lnTo>
                  <a:lnTo>
                    <a:pt x="37417" y="37772"/>
                  </a:lnTo>
                  <a:lnTo>
                    <a:pt x="41137" y="36611"/>
                  </a:lnTo>
                  <a:lnTo>
                    <a:pt x="44570" y="35838"/>
                  </a:lnTo>
                  <a:lnTo>
                    <a:pt x="48764" y="34369"/>
                  </a:lnTo>
                  <a:lnTo>
                    <a:pt x="53465" y="32438"/>
                  </a:lnTo>
                  <a:lnTo>
                    <a:pt x="58503" y="30198"/>
                  </a:lnTo>
                  <a:lnTo>
                    <a:pt x="63767" y="28705"/>
                  </a:lnTo>
                  <a:lnTo>
                    <a:pt x="69182" y="27709"/>
                  </a:lnTo>
                  <a:lnTo>
                    <a:pt x="74697" y="27046"/>
                  </a:lnTo>
                  <a:lnTo>
                    <a:pt x="80278" y="25650"/>
                  </a:lnTo>
                  <a:lnTo>
                    <a:pt x="85904" y="23767"/>
                  </a:lnTo>
                  <a:lnTo>
                    <a:pt x="91560" y="21560"/>
                  </a:lnTo>
                  <a:lnTo>
                    <a:pt x="98187" y="20088"/>
                  </a:lnTo>
                  <a:lnTo>
                    <a:pt x="105464" y="19107"/>
                  </a:lnTo>
                  <a:lnTo>
                    <a:pt x="113172" y="18453"/>
                  </a:lnTo>
                  <a:lnTo>
                    <a:pt x="120216" y="17064"/>
                  </a:lnTo>
                  <a:lnTo>
                    <a:pt x="126816" y="15187"/>
                  </a:lnTo>
                  <a:lnTo>
                    <a:pt x="133122" y="12982"/>
                  </a:lnTo>
                  <a:lnTo>
                    <a:pt x="140183" y="11512"/>
                  </a:lnTo>
                  <a:lnTo>
                    <a:pt x="147748" y="10533"/>
                  </a:lnTo>
                  <a:lnTo>
                    <a:pt x="155649" y="9879"/>
                  </a:lnTo>
                  <a:lnTo>
                    <a:pt x="162821" y="9444"/>
                  </a:lnTo>
                  <a:lnTo>
                    <a:pt x="175871" y="8960"/>
                  </a:lnTo>
                  <a:lnTo>
                    <a:pt x="182017" y="7878"/>
                  </a:lnTo>
                  <a:lnTo>
                    <a:pt x="188020" y="6205"/>
                  </a:lnTo>
                  <a:lnTo>
                    <a:pt x="193927" y="4137"/>
                  </a:lnTo>
                  <a:lnTo>
                    <a:pt x="200722" y="2758"/>
                  </a:lnTo>
                  <a:lnTo>
                    <a:pt x="208110" y="1839"/>
                  </a:lnTo>
                  <a:lnTo>
                    <a:pt x="215893" y="1226"/>
                  </a:lnTo>
                  <a:lnTo>
                    <a:pt x="222986" y="817"/>
                  </a:lnTo>
                  <a:lnTo>
                    <a:pt x="235948" y="363"/>
                  </a:lnTo>
                  <a:lnTo>
                    <a:pt x="263047" y="48"/>
                  </a:lnTo>
                  <a:lnTo>
                    <a:pt x="317183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SMARTPenAnnotation675"/>
            <p:cNvSpPr/>
            <p:nvPr/>
          </p:nvSpPr>
          <p:spPr>
            <a:xfrm>
              <a:off x="6217930" y="5357816"/>
              <a:ext cx="162868" cy="188589"/>
            </a:xfrm>
            <a:custGeom>
              <a:avLst/>
              <a:gdLst/>
              <a:ahLst/>
              <a:cxnLst/>
              <a:rect l="0" t="0" r="0" b="0"/>
              <a:pathLst>
                <a:path w="162868" h="188589">
                  <a:moveTo>
                    <a:pt x="34279" y="34286"/>
                  </a:moveTo>
                  <a:lnTo>
                    <a:pt x="34279" y="26067"/>
                  </a:lnTo>
                  <a:lnTo>
                    <a:pt x="38831" y="25818"/>
                  </a:lnTo>
                  <a:lnTo>
                    <a:pt x="43010" y="25734"/>
                  </a:lnTo>
                  <a:lnTo>
                    <a:pt x="47050" y="25723"/>
                  </a:lnTo>
                  <a:lnTo>
                    <a:pt x="49461" y="24767"/>
                  </a:lnTo>
                  <a:lnTo>
                    <a:pt x="52021" y="23178"/>
                  </a:lnTo>
                  <a:lnTo>
                    <a:pt x="54680" y="21166"/>
                  </a:lnTo>
                  <a:lnTo>
                    <a:pt x="57404" y="18872"/>
                  </a:lnTo>
                  <a:lnTo>
                    <a:pt x="60174" y="16390"/>
                  </a:lnTo>
                  <a:lnTo>
                    <a:pt x="65791" y="11092"/>
                  </a:lnTo>
                  <a:lnTo>
                    <a:pt x="71462" y="5563"/>
                  </a:lnTo>
                  <a:lnTo>
                    <a:pt x="75261" y="3707"/>
                  </a:lnTo>
                  <a:lnTo>
                    <a:pt x="79698" y="2470"/>
                  </a:lnTo>
                  <a:lnTo>
                    <a:pt x="84561" y="1646"/>
                  </a:lnTo>
                  <a:lnTo>
                    <a:pt x="88755" y="1096"/>
                  </a:lnTo>
                  <a:lnTo>
                    <a:pt x="92504" y="729"/>
                  </a:lnTo>
                  <a:lnTo>
                    <a:pt x="95956" y="485"/>
                  </a:lnTo>
                  <a:lnTo>
                    <a:pt x="99209" y="322"/>
                  </a:lnTo>
                  <a:lnTo>
                    <a:pt x="105365" y="141"/>
                  </a:lnTo>
                  <a:lnTo>
                    <a:pt x="122831" y="9"/>
                  </a:lnTo>
                  <a:lnTo>
                    <a:pt x="135977" y="0"/>
                  </a:lnTo>
                  <a:lnTo>
                    <a:pt x="139225" y="951"/>
                  </a:lnTo>
                  <a:lnTo>
                    <a:pt x="141391" y="2538"/>
                  </a:lnTo>
                  <a:lnTo>
                    <a:pt x="144749" y="6841"/>
                  </a:lnTo>
                  <a:lnTo>
                    <a:pt x="149418" y="11928"/>
                  </a:lnTo>
                  <a:lnTo>
                    <a:pt x="151043" y="14618"/>
                  </a:lnTo>
                  <a:lnTo>
                    <a:pt x="152849" y="20147"/>
                  </a:lnTo>
                  <a:lnTo>
                    <a:pt x="153653" y="25780"/>
                  </a:lnTo>
                  <a:lnTo>
                    <a:pt x="153867" y="28616"/>
                  </a:lnTo>
                  <a:lnTo>
                    <a:pt x="154009" y="32410"/>
                  </a:lnTo>
                  <a:lnTo>
                    <a:pt x="154210" y="46853"/>
                  </a:lnTo>
                  <a:lnTo>
                    <a:pt x="154257" y="57652"/>
                  </a:lnTo>
                  <a:lnTo>
                    <a:pt x="153317" y="62246"/>
                  </a:lnTo>
                  <a:lnTo>
                    <a:pt x="151738" y="66261"/>
                  </a:lnTo>
                  <a:lnTo>
                    <a:pt x="149732" y="69890"/>
                  </a:lnTo>
                  <a:lnTo>
                    <a:pt x="144964" y="79003"/>
                  </a:lnTo>
                  <a:lnTo>
                    <a:pt x="117134" y="134331"/>
                  </a:lnTo>
                  <a:lnTo>
                    <a:pt x="113328" y="139082"/>
                  </a:lnTo>
                  <a:lnTo>
                    <a:pt x="108886" y="143203"/>
                  </a:lnTo>
                  <a:lnTo>
                    <a:pt x="104020" y="146903"/>
                  </a:lnTo>
                  <a:lnTo>
                    <a:pt x="99823" y="151274"/>
                  </a:lnTo>
                  <a:lnTo>
                    <a:pt x="96073" y="156093"/>
                  </a:lnTo>
                  <a:lnTo>
                    <a:pt x="92620" y="161211"/>
                  </a:lnTo>
                  <a:lnTo>
                    <a:pt x="88413" y="165575"/>
                  </a:lnTo>
                  <a:lnTo>
                    <a:pt x="83704" y="169437"/>
                  </a:lnTo>
                  <a:lnTo>
                    <a:pt x="78659" y="172964"/>
                  </a:lnTo>
                  <a:lnTo>
                    <a:pt x="74343" y="175316"/>
                  </a:lnTo>
                  <a:lnTo>
                    <a:pt x="70514" y="176883"/>
                  </a:lnTo>
                  <a:lnTo>
                    <a:pt x="67008" y="177928"/>
                  </a:lnTo>
                  <a:lnTo>
                    <a:pt x="63719" y="179578"/>
                  </a:lnTo>
                  <a:lnTo>
                    <a:pt x="60573" y="181629"/>
                  </a:lnTo>
                  <a:lnTo>
                    <a:pt x="57524" y="183950"/>
                  </a:lnTo>
                  <a:lnTo>
                    <a:pt x="54538" y="185497"/>
                  </a:lnTo>
                  <a:lnTo>
                    <a:pt x="51596" y="186528"/>
                  </a:lnTo>
                  <a:lnTo>
                    <a:pt x="48681" y="187216"/>
                  </a:lnTo>
                  <a:lnTo>
                    <a:pt x="44833" y="187674"/>
                  </a:lnTo>
                  <a:lnTo>
                    <a:pt x="40363" y="187980"/>
                  </a:lnTo>
                  <a:lnTo>
                    <a:pt x="28602" y="188471"/>
                  </a:lnTo>
                  <a:lnTo>
                    <a:pt x="22014" y="188555"/>
                  </a:lnTo>
                  <a:lnTo>
                    <a:pt x="10182" y="188588"/>
                  </a:lnTo>
                  <a:lnTo>
                    <a:pt x="6742" y="186050"/>
                  </a:lnTo>
                  <a:lnTo>
                    <a:pt x="1323" y="181210"/>
                  </a:lnTo>
                  <a:lnTo>
                    <a:pt x="879" y="179860"/>
                  </a:lnTo>
                  <a:lnTo>
                    <a:pt x="385" y="175821"/>
                  </a:lnTo>
                  <a:lnTo>
                    <a:pt x="165" y="170851"/>
                  </a:lnTo>
                  <a:lnTo>
                    <a:pt x="24" y="164450"/>
                  </a:lnTo>
                  <a:lnTo>
                    <a:pt x="0" y="158790"/>
                  </a:lnTo>
                  <a:lnTo>
                    <a:pt x="949" y="156341"/>
                  </a:lnTo>
                  <a:lnTo>
                    <a:pt x="4544" y="151080"/>
                  </a:lnTo>
                  <a:lnTo>
                    <a:pt x="9316" y="145567"/>
                  </a:lnTo>
                  <a:lnTo>
                    <a:pt x="11922" y="142764"/>
                  </a:lnTo>
                  <a:lnTo>
                    <a:pt x="15565" y="140894"/>
                  </a:lnTo>
                  <a:lnTo>
                    <a:pt x="19898" y="139648"/>
                  </a:lnTo>
                  <a:lnTo>
                    <a:pt x="24692" y="138818"/>
                  </a:lnTo>
                  <a:lnTo>
                    <a:pt x="28840" y="138264"/>
                  </a:lnTo>
                  <a:lnTo>
                    <a:pt x="32559" y="137895"/>
                  </a:lnTo>
                  <a:lnTo>
                    <a:pt x="35989" y="137648"/>
                  </a:lnTo>
                  <a:lnTo>
                    <a:pt x="40182" y="137484"/>
                  </a:lnTo>
                  <a:lnTo>
                    <a:pt x="54232" y="137254"/>
                  </a:lnTo>
                  <a:lnTo>
                    <a:pt x="75595" y="137169"/>
                  </a:lnTo>
                  <a:lnTo>
                    <a:pt x="79921" y="138117"/>
                  </a:lnTo>
                  <a:lnTo>
                    <a:pt x="83757" y="139702"/>
                  </a:lnTo>
                  <a:lnTo>
                    <a:pt x="87267" y="141711"/>
                  </a:lnTo>
                  <a:lnTo>
                    <a:pt x="91512" y="143050"/>
                  </a:lnTo>
                  <a:lnTo>
                    <a:pt x="96247" y="143943"/>
                  </a:lnTo>
                  <a:lnTo>
                    <a:pt x="101309" y="144538"/>
                  </a:lnTo>
                  <a:lnTo>
                    <a:pt x="105636" y="145887"/>
                  </a:lnTo>
                  <a:lnTo>
                    <a:pt x="109473" y="147740"/>
                  </a:lnTo>
                  <a:lnTo>
                    <a:pt x="112983" y="149927"/>
                  </a:lnTo>
                  <a:lnTo>
                    <a:pt x="116276" y="152337"/>
                  </a:lnTo>
                  <a:lnTo>
                    <a:pt x="119424" y="154897"/>
                  </a:lnTo>
                  <a:lnTo>
                    <a:pt x="122475" y="157556"/>
                  </a:lnTo>
                  <a:lnTo>
                    <a:pt x="125462" y="159328"/>
                  </a:lnTo>
                  <a:lnTo>
                    <a:pt x="128405" y="160510"/>
                  </a:lnTo>
                  <a:lnTo>
                    <a:pt x="131320" y="161298"/>
                  </a:lnTo>
                  <a:lnTo>
                    <a:pt x="134216" y="162776"/>
                  </a:lnTo>
                  <a:lnTo>
                    <a:pt x="137099" y="164713"/>
                  </a:lnTo>
                  <a:lnTo>
                    <a:pt x="139973" y="166958"/>
                  </a:lnTo>
                  <a:lnTo>
                    <a:pt x="142842" y="169407"/>
                  </a:lnTo>
                  <a:lnTo>
                    <a:pt x="145707" y="171991"/>
                  </a:lnTo>
                  <a:lnTo>
                    <a:pt x="152598" y="178433"/>
                  </a:lnTo>
                  <a:lnTo>
                    <a:pt x="154116" y="178962"/>
                  </a:lnTo>
                  <a:lnTo>
                    <a:pt x="156081" y="179314"/>
                  </a:lnTo>
                  <a:lnTo>
                    <a:pt x="162867" y="180019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SMARTPenAnnotation676"/>
            <p:cNvSpPr/>
            <p:nvPr/>
          </p:nvSpPr>
          <p:spPr>
            <a:xfrm>
              <a:off x="5755004" y="5897881"/>
              <a:ext cx="180024" cy="8572"/>
            </a:xfrm>
            <a:custGeom>
              <a:avLst/>
              <a:gdLst/>
              <a:ahLst/>
              <a:cxnLst/>
              <a:rect l="0" t="0" r="0" b="0"/>
              <a:pathLst>
                <a:path w="180024" h="8572">
                  <a:moveTo>
                    <a:pt x="0" y="8571"/>
                  </a:moveTo>
                  <a:lnTo>
                    <a:pt x="20400" y="8571"/>
                  </a:lnTo>
                  <a:lnTo>
                    <a:pt x="23125" y="7619"/>
                  </a:lnTo>
                  <a:lnTo>
                    <a:pt x="25895" y="6031"/>
                  </a:lnTo>
                  <a:lnTo>
                    <a:pt x="28694" y="4021"/>
                  </a:lnTo>
                  <a:lnTo>
                    <a:pt x="32464" y="2680"/>
                  </a:lnTo>
                  <a:lnTo>
                    <a:pt x="36883" y="1786"/>
                  </a:lnTo>
                  <a:lnTo>
                    <a:pt x="41734" y="1190"/>
                  </a:lnTo>
                  <a:lnTo>
                    <a:pt x="45920" y="793"/>
                  </a:lnTo>
                  <a:lnTo>
                    <a:pt x="49664" y="528"/>
                  </a:lnTo>
                  <a:lnTo>
                    <a:pt x="53112" y="352"/>
                  </a:lnTo>
                  <a:lnTo>
                    <a:pt x="64563" y="155"/>
                  </a:lnTo>
                  <a:lnTo>
                    <a:pt x="134635" y="0"/>
                  </a:lnTo>
                  <a:lnTo>
                    <a:pt x="139287" y="952"/>
                  </a:lnTo>
                  <a:lnTo>
                    <a:pt x="143341" y="2539"/>
                  </a:lnTo>
                  <a:lnTo>
                    <a:pt x="146996" y="4550"/>
                  </a:lnTo>
                  <a:lnTo>
                    <a:pt x="150385" y="5890"/>
                  </a:lnTo>
                  <a:lnTo>
                    <a:pt x="153596" y="6784"/>
                  </a:lnTo>
                  <a:lnTo>
                    <a:pt x="156690" y="7380"/>
                  </a:lnTo>
                  <a:lnTo>
                    <a:pt x="159706" y="7777"/>
                  </a:lnTo>
                  <a:lnTo>
                    <a:pt x="162668" y="8042"/>
                  </a:lnTo>
                  <a:lnTo>
                    <a:pt x="169716" y="8467"/>
                  </a:lnTo>
                  <a:lnTo>
                    <a:pt x="173220" y="8525"/>
                  </a:lnTo>
                  <a:lnTo>
                    <a:pt x="180023" y="8571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SMARTPenAnnotation677"/>
            <p:cNvSpPr/>
            <p:nvPr/>
          </p:nvSpPr>
          <p:spPr>
            <a:xfrm>
              <a:off x="6020752" y="5786437"/>
              <a:ext cx="8574" cy="214314"/>
            </a:xfrm>
            <a:custGeom>
              <a:avLst/>
              <a:gdLst/>
              <a:ahLst/>
              <a:cxnLst/>
              <a:rect l="0" t="0" r="0" b="0"/>
              <a:pathLst>
                <a:path w="8574" h="214314">
                  <a:moveTo>
                    <a:pt x="0" y="0"/>
                  </a:moveTo>
                  <a:lnTo>
                    <a:pt x="4551" y="0"/>
                  </a:lnTo>
                  <a:lnTo>
                    <a:pt x="5892" y="953"/>
                  </a:lnTo>
                  <a:lnTo>
                    <a:pt x="6785" y="2541"/>
                  </a:lnTo>
                  <a:lnTo>
                    <a:pt x="7381" y="4551"/>
                  </a:lnTo>
                  <a:lnTo>
                    <a:pt x="7778" y="6844"/>
                  </a:lnTo>
                  <a:lnTo>
                    <a:pt x="8043" y="9325"/>
                  </a:lnTo>
                  <a:lnTo>
                    <a:pt x="8468" y="15601"/>
                  </a:lnTo>
                  <a:lnTo>
                    <a:pt x="8570" y="45476"/>
                  </a:lnTo>
                  <a:lnTo>
                    <a:pt x="8573" y="74776"/>
                  </a:lnTo>
                  <a:lnTo>
                    <a:pt x="7620" y="80330"/>
                  </a:lnTo>
                  <a:lnTo>
                    <a:pt x="6032" y="85939"/>
                  </a:lnTo>
                  <a:lnTo>
                    <a:pt x="4022" y="91583"/>
                  </a:lnTo>
                  <a:lnTo>
                    <a:pt x="2681" y="97250"/>
                  </a:lnTo>
                  <a:lnTo>
                    <a:pt x="1787" y="102933"/>
                  </a:lnTo>
                  <a:lnTo>
                    <a:pt x="1192" y="108627"/>
                  </a:lnTo>
                  <a:lnTo>
                    <a:pt x="794" y="114328"/>
                  </a:lnTo>
                  <a:lnTo>
                    <a:pt x="530" y="120034"/>
                  </a:lnTo>
                  <a:lnTo>
                    <a:pt x="157" y="134626"/>
                  </a:lnTo>
                  <a:lnTo>
                    <a:pt x="0" y="21431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SMARTPenAnnotation678"/>
            <p:cNvSpPr/>
            <p:nvPr/>
          </p:nvSpPr>
          <p:spPr>
            <a:xfrm>
              <a:off x="6098376" y="5795042"/>
              <a:ext cx="239559" cy="162846"/>
            </a:xfrm>
            <a:custGeom>
              <a:avLst/>
              <a:gdLst/>
              <a:ahLst/>
              <a:cxnLst/>
              <a:rect l="0" t="0" r="0" b="0"/>
              <a:pathLst>
                <a:path w="239559" h="162846">
                  <a:moveTo>
                    <a:pt x="16674" y="42830"/>
                  </a:moveTo>
                  <a:lnTo>
                    <a:pt x="16674" y="30060"/>
                  </a:lnTo>
                  <a:lnTo>
                    <a:pt x="17626" y="28602"/>
                  </a:lnTo>
                  <a:lnTo>
                    <a:pt x="19214" y="27629"/>
                  </a:lnTo>
                  <a:lnTo>
                    <a:pt x="21224" y="26982"/>
                  </a:lnTo>
                  <a:lnTo>
                    <a:pt x="25999" y="23721"/>
                  </a:lnTo>
                  <a:lnTo>
                    <a:pt x="31295" y="19097"/>
                  </a:lnTo>
                  <a:lnTo>
                    <a:pt x="36825" y="13867"/>
                  </a:lnTo>
                  <a:lnTo>
                    <a:pt x="40585" y="12092"/>
                  </a:lnTo>
                  <a:lnTo>
                    <a:pt x="44997" y="10908"/>
                  </a:lnTo>
                  <a:lnTo>
                    <a:pt x="56664" y="9008"/>
                  </a:lnTo>
                  <a:lnTo>
                    <a:pt x="63340" y="6208"/>
                  </a:lnTo>
                  <a:lnTo>
                    <a:pt x="67787" y="4128"/>
                  </a:lnTo>
                  <a:lnTo>
                    <a:pt x="75268" y="1817"/>
                  </a:lnTo>
                  <a:lnTo>
                    <a:pt x="81768" y="790"/>
                  </a:lnTo>
                  <a:lnTo>
                    <a:pt x="87832" y="333"/>
                  </a:lnTo>
                  <a:lnTo>
                    <a:pt x="93702" y="130"/>
                  </a:lnTo>
                  <a:lnTo>
                    <a:pt x="105232" y="0"/>
                  </a:lnTo>
                  <a:lnTo>
                    <a:pt x="108097" y="942"/>
                  </a:lnTo>
                  <a:lnTo>
                    <a:pt x="113821" y="4528"/>
                  </a:lnTo>
                  <a:lnTo>
                    <a:pt x="119366" y="8700"/>
                  </a:lnTo>
                  <a:lnTo>
                    <a:pt x="123592" y="12738"/>
                  </a:lnTo>
                  <a:lnTo>
                    <a:pt x="125100" y="15149"/>
                  </a:lnTo>
                  <a:lnTo>
                    <a:pt x="126105" y="17709"/>
                  </a:lnTo>
                  <a:lnTo>
                    <a:pt x="126776" y="20368"/>
                  </a:lnTo>
                  <a:lnTo>
                    <a:pt x="126270" y="23093"/>
                  </a:lnTo>
                  <a:lnTo>
                    <a:pt x="124980" y="25862"/>
                  </a:lnTo>
                  <a:lnTo>
                    <a:pt x="123169" y="28661"/>
                  </a:lnTo>
                  <a:lnTo>
                    <a:pt x="121960" y="31479"/>
                  </a:lnTo>
                  <a:lnTo>
                    <a:pt x="121154" y="34310"/>
                  </a:lnTo>
                  <a:lnTo>
                    <a:pt x="120618" y="37150"/>
                  </a:lnTo>
                  <a:lnTo>
                    <a:pt x="119307" y="40949"/>
                  </a:lnTo>
                  <a:lnTo>
                    <a:pt x="117481" y="45386"/>
                  </a:lnTo>
                  <a:lnTo>
                    <a:pt x="115311" y="50249"/>
                  </a:lnTo>
                  <a:lnTo>
                    <a:pt x="112912" y="54443"/>
                  </a:lnTo>
                  <a:lnTo>
                    <a:pt x="110360" y="58192"/>
                  </a:lnTo>
                  <a:lnTo>
                    <a:pt x="107706" y="61644"/>
                  </a:lnTo>
                  <a:lnTo>
                    <a:pt x="104984" y="65851"/>
                  </a:lnTo>
                  <a:lnTo>
                    <a:pt x="102218" y="70560"/>
                  </a:lnTo>
                  <a:lnTo>
                    <a:pt x="99420" y="75604"/>
                  </a:lnTo>
                  <a:lnTo>
                    <a:pt x="95650" y="80872"/>
                  </a:lnTo>
                  <a:lnTo>
                    <a:pt x="91233" y="86289"/>
                  </a:lnTo>
                  <a:lnTo>
                    <a:pt x="86382" y="91805"/>
                  </a:lnTo>
                  <a:lnTo>
                    <a:pt x="81244" y="96435"/>
                  </a:lnTo>
                  <a:lnTo>
                    <a:pt x="75913" y="100474"/>
                  </a:lnTo>
                  <a:lnTo>
                    <a:pt x="70454" y="104120"/>
                  </a:lnTo>
                  <a:lnTo>
                    <a:pt x="65862" y="108455"/>
                  </a:lnTo>
                  <a:lnTo>
                    <a:pt x="61849" y="113250"/>
                  </a:lnTo>
                  <a:lnTo>
                    <a:pt x="58220" y="118352"/>
                  </a:lnTo>
                  <a:lnTo>
                    <a:pt x="53896" y="122706"/>
                  </a:lnTo>
                  <a:lnTo>
                    <a:pt x="49109" y="126560"/>
                  </a:lnTo>
                  <a:lnTo>
                    <a:pt x="44012" y="130083"/>
                  </a:lnTo>
                  <a:lnTo>
                    <a:pt x="39662" y="133383"/>
                  </a:lnTo>
                  <a:lnTo>
                    <a:pt x="35809" y="136537"/>
                  </a:lnTo>
                  <a:lnTo>
                    <a:pt x="32288" y="139591"/>
                  </a:lnTo>
                  <a:lnTo>
                    <a:pt x="28988" y="142580"/>
                  </a:lnTo>
                  <a:lnTo>
                    <a:pt x="18483" y="152545"/>
                  </a:lnTo>
                  <a:lnTo>
                    <a:pt x="12659" y="158312"/>
                  </a:lnTo>
                  <a:lnTo>
                    <a:pt x="10187" y="159822"/>
                  </a:lnTo>
                  <a:lnTo>
                    <a:pt x="3110" y="161950"/>
                  </a:lnTo>
                  <a:lnTo>
                    <a:pt x="0" y="162728"/>
                  </a:lnTo>
                  <a:lnTo>
                    <a:pt x="6951" y="162835"/>
                  </a:lnTo>
                  <a:lnTo>
                    <a:pt x="25392" y="162845"/>
                  </a:lnTo>
                  <a:lnTo>
                    <a:pt x="30106" y="161892"/>
                  </a:lnTo>
                  <a:lnTo>
                    <a:pt x="35154" y="160305"/>
                  </a:lnTo>
                  <a:lnTo>
                    <a:pt x="40424" y="158294"/>
                  </a:lnTo>
                  <a:lnTo>
                    <a:pt x="44889" y="156953"/>
                  </a:lnTo>
                  <a:lnTo>
                    <a:pt x="48819" y="156060"/>
                  </a:lnTo>
                  <a:lnTo>
                    <a:pt x="52391" y="155464"/>
                  </a:lnTo>
                  <a:lnTo>
                    <a:pt x="57630" y="155067"/>
                  </a:lnTo>
                  <a:lnTo>
                    <a:pt x="63981" y="154802"/>
                  </a:lnTo>
                  <a:lnTo>
                    <a:pt x="71072" y="154626"/>
                  </a:lnTo>
                  <a:lnTo>
                    <a:pt x="77704" y="153556"/>
                  </a:lnTo>
                  <a:lnTo>
                    <a:pt x="84031" y="151890"/>
                  </a:lnTo>
                  <a:lnTo>
                    <a:pt x="90153" y="149826"/>
                  </a:lnTo>
                  <a:lnTo>
                    <a:pt x="96140" y="148451"/>
                  </a:lnTo>
                  <a:lnTo>
                    <a:pt x="102037" y="147534"/>
                  </a:lnTo>
                  <a:lnTo>
                    <a:pt x="107872" y="146923"/>
                  </a:lnTo>
                  <a:lnTo>
                    <a:pt x="113668" y="146515"/>
                  </a:lnTo>
                  <a:lnTo>
                    <a:pt x="119436" y="146244"/>
                  </a:lnTo>
                  <a:lnTo>
                    <a:pt x="130926" y="145942"/>
                  </a:lnTo>
                  <a:lnTo>
                    <a:pt x="142382" y="145807"/>
                  </a:lnTo>
                  <a:lnTo>
                    <a:pt x="148105" y="144819"/>
                  </a:lnTo>
                  <a:lnTo>
                    <a:pt x="153824" y="143208"/>
                  </a:lnTo>
                  <a:lnTo>
                    <a:pt x="159542" y="141181"/>
                  </a:lnTo>
                  <a:lnTo>
                    <a:pt x="165260" y="139830"/>
                  </a:lnTo>
                  <a:lnTo>
                    <a:pt x="170976" y="138929"/>
                  </a:lnTo>
                  <a:lnTo>
                    <a:pt x="176692" y="138329"/>
                  </a:lnTo>
                  <a:lnTo>
                    <a:pt x="182407" y="138881"/>
                  </a:lnTo>
                  <a:lnTo>
                    <a:pt x="188123" y="140201"/>
                  </a:lnTo>
                  <a:lnTo>
                    <a:pt x="193838" y="142034"/>
                  </a:lnTo>
                  <a:lnTo>
                    <a:pt x="198600" y="143256"/>
                  </a:lnTo>
                  <a:lnTo>
                    <a:pt x="202728" y="144071"/>
                  </a:lnTo>
                  <a:lnTo>
                    <a:pt x="206433" y="144614"/>
                  </a:lnTo>
                  <a:lnTo>
                    <a:pt x="210807" y="144976"/>
                  </a:lnTo>
                  <a:lnTo>
                    <a:pt x="215628" y="145218"/>
                  </a:lnTo>
                  <a:lnTo>
                    <a:pt x="227952" y="145605"/>
                  </a:lnTo>
                  <a:lnTo>
                    <a:pt x="239558" y="14570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SMARTPenAnnotation679"/>
            <p:cNvSpPr/>
            <p:nvPr/>
          </p:nvSpPr>
          <p:spPr>
            <a:xfrm>
              <a:off x="5840729" y="6017895"/>
              <a:ext cx="480062" cy="77153"/>
            </a:xfrm>
            <a:custGeom>
              <a:avLst/>
              <a:gdLst/>
              <a:ahLst/>
              <a:cxnLst/>
              <a:rect l="0" t="0" r="0" b="0"/>
              <a:pathLst>
                <a:path w="480062" h="77153">
                  <a:moveTo>
                    <a:pt x="0" y="77152"/>
                  </a:moveTo>
                  <a:lnTo>
                    <a:pt x="0" y="72602"/>
                  </a:lnTo>
                  <a:lnTo>
                    <a:pt x="953" y="71261"/>
                  </a:lnTo>
                  <a:lnTo>
                    <a:pt x="2541" y="70367"/>
                  </a:lnTo>
                  <a:lnTo>
                    <a:pt x="7382" y="68933"/>
                  </a:lnTo>
                  <a:lnTo>
                    <a:pt x="8731" y="67863"/>
                  </a:lnTo>
                  <a:lnTo>
                    <a:pt x="10584" y="66197"/>
                  </a:lnTo>
                  <a:lnTo>
                    <a:pt x="12771" y="64133"/>
                  </a:lnTo>
                  <a:lnTo>
                    <a:pt x="15182" y="62758"/>
                  </a:lnTo>
                  <a:lnTo>
                    <a:pt x="24078" y="59870"/>
                  </a:lnTo>
                  <a:lnTo>
                    <a:pt x="28435" y="58010"/>
                  </a:lnTo>
                  <a:lnTo>
                    <a:pt x="33244" y="55819"/>
                  </a:lnTo>
                  <a:lnTo>
                    <a:pt x="38355" y="54357"/>
                  </a:lnTo>
                  <a:lnTo>
                    <a:pt x="49115" y="52733"/>
                  </a:lnTo>
                  <a:lnTo>
                    <a:pt x="60247" y="52012"/>
                  </a:lnTo>
                  <a:lnTo>
                    <a:pt x="65882" y="51819"/>
                  </a:lnTo>
                  <a:lnTo>
                    <a:pt x="71544" y="50739"/>
                  </a:lnTo>
                  <a:lnTo>
                    <a:pt x="77224" y="49066"/>
                  </a:lnTo>
                  <a:lnTo>
                    <a:pt x="82915" y="46997"/>
                  </a:lnTo>
                  <a:lnTo>
                    <a:pt x="96859" y="44700"/>
                  </a:lnTo>
                  <a:lnTo>
                    <a:pt x="104578" y="44088"/>
                  </a:lnTo>
                  <a:lnTo>
                    <a:pt x="112581" y="43679"/>
                  </a:lnTo>
                  <a:lnTo>
                    <a:pt x="129094" y="43225"/>
                  </a:lnTo>
                  <a:lnTo>
                    <a:pt x="136545" y="42152"/>
                  </a:lnTo>
                  <a:lnTo>
                    <a:pt x="143418" y="40484"/>
                  </a:lnTo>
                  <a:lnTo>
                    <a:pt x="172686" y="30962"/>
                  </a:lnTo>
                  <a:lnTo>
                    <a:pt x="181799" y="29214"/>
                  </a:lnTo>
                  <a:lnTo>
                    <a:pt x="191685" y="28049"/>
                  </a:lnTo>
                  <a:lnTo>
                    <a:pt x="202085" y="27272"/>
                  </a:lnTo>
                  <a:lnTo>
                    <a:pt x="211876" y="25801"/>
                  </a:lnTo>
                  <a:lnTo>
                    <a:pt x="221261" y="23868"/>
                  </a:lnTo>
                  <a:lnTo>
                    <a:pt x="230375" y="21627"/>
                  </a:lnTo>
                  <a:lnTo>
                    <a:pt x="239308" y="20133"/>
                  </a:lnTo>
                  <a:lnTo>
                    <a:pt x="248122" y="19137"/>
                  </a:lnTo>
                  <a:lnTo>
                    <a:pt x="256855" y="18472"/>
                  </a:lnTo>
                  <a:lnTo>
                    <a:pt x="265534" y="17078"/>
                  </a:lnTo>
                  <a:lnTo>
                    <a:pt x="274178" y="15195"/>
                  </a:lnTo>
                  <a:lnTo>
                    <a:pt x="282798" y="12988"/>
                  </a:lnTo>
                  <a:lnTo>
                    <a:pt x="290449" y="11516"/>
                  </a:lnTo>
                  <a:lnTo>
                    <a:pt x="304032" y="9880"/>
                  </a:lnTo>
                  <a:lnTo>
                    <a:pt x="312226" y="9444"/>
                  </a:lnTo>
                  <a:lnTo>
                    <a:pt x="331490" y="8960"/>
                  </a:lnTo>
                  <a:lnTo>
                    <a:pt x="378134" y="8606"/>
                  </a:lnTo>
                  <a:lnTo>
                    <a:pt x="385439" y="7643"/>
                  </a:lnTo>
                  <a:lnTo>
                    <a:pt x="392214" y="6048"/>
                  </a:lnTo>
                  <a:lnTo>
                    <a:pt x="398637" y="4032"/>
                  </a:lnTo>
                  <a:lnTo>
                    <a:pt x="410852" y="1792"/>
                  </a:lnTo>
                  <a:lnTo>
                    <a:pt x="422632" y="796"/>
                  </a:lnTo>
                  <a:lnTo>
                    <a:pt x="434217" y="354"/>
                  </a:lnTo>
                  <a:lnTo>
                    <a:pt x="446898" y="104"/>
                  </a:lnTo>
                  <a:lnTo>
                    <a:pt x="480061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SMARTPenAnnotation680"/>
            <p:cNvSpPr/>
            <p:nvPr/>
          </p:nvSpPr>
          <p:spPr>
            <a:xfrm>
              <a:off x="5909309" y="6138059"/>
              <a:ext cx="257176" cy="248450"/>
            </a:xfrm>
            <a:custGeom>
              <a:avLst/>
              <a:gdLst/>
              <a:ahLst/>
              <a:cxnLst/>
              <a:rect l="0" t="0" r="0" b="0"/>
              <a:pathLst>
                <a:path w="257176" h="248450">
                  <a:moveTo>
                    <a:pt x="0" y="68431"/>
                  </a:moveTo>
                  <a:lnTo>
                    <a:pt x="15849" y="52582"/>
                  </a:lnTo>
                  <a:lnTo>
                    <a:pt x="21649" y="49322"/>
                  </a:lnTo>
                  <a:lnTo>
                    <a:pt x="29625" y="44698"/>
                  </a:lnTo>
                  <a:lnTo>
                    <a:pt x="36344" y="39468"/>
                  </a:lnTo>
                  <a:lnTo>
                    <a:pt x="42506" y="33968"/>
                  </a:lnTo>
                  <a:lnTo>
                    <a:pt x="48419" y="28349"/>
                  </a:lnTo>
                  <a:lnTo>
                    <a:pt x="54223" y="22677"/>
                  </a:lnTo>
                  <a:lnTo>
                    <a:pt x="58056" y="19831"/>
                  </a:lnTo>
                  <a:lnTo>
                    <a:pt x="62517" y="16980"/>
                  </a:lnTo>
                  <a:lnTo>
                    <a:pt x="67395" y="14128"/>
                  </a:lnTo>
                  <a:lnTo>
                    <a:pt x="75356" y="8419"/>
                  </a:lnTo>
                  <a:lnTo>
                    <a:pt x="78813" y="5563"/>
                  </a:lnTo>
                  <a:lnTo>
                    <a:pt x="83022" y="3659"/>
                  </a:lnTo>
                  <a:lnTo>
                    <a:pt x="87733" y="2389"/>
                  </a:lnTo>
                  <a:lnTo>
                    <a:pt x="92779" y="1543"/>
                  </a:lnTo>
                  <a:lnTo>
                    <a:pt x="98048" y="979"/>
                  </a:lnTo>
                  <a:lnTo>
                    <a:pt x="103465" y="603"/>
                  </a:lnTo>
                  <a:lnTo>
                    <a:pt x="113612" y="185"/>
                  </a:lnTo>
                  <a:lnTo>
                    <a:pt x="121297" y="0"/>
                  </a:lnTo>
                  <a:lnTo>
                    <a:pt x="124680" y="902"/>
                  </a:lnTo>
                  <a:lnTo>
                    <a:pt x="130979" y="4445"/>
                  </a:lnTo>
                  <a:lnTo>
                    <a:pt x="134944" y="5771"/>
                  </a:lnTo>
                  <a:lnTo>
                    <a:pt x="139493" y="6656"/>
                  </a:lnTo>
                  <a:lnTo>
                    <a:pt x="144431" y="7245"/>
                  </a:lnTo>
                  <a:lnTo>
                    <a:pt x="147722" y="9542"/>
                  </a:lnTo>
                  <a:lnTo>
                    <a:pt x="149917" y="12979"/>
                  </a:lnTo>
                  <a:lnTo>
                    <a:pt x="151379" y="17176"/>
                  </a:lnTo>
                  <a:lnTo>
                    <a:pt x="153307" y="21878"/>
                  </a:lnTo>
                  <a:lnTo>
                    <a:pt x="155545" y="26918"/>
                  </a:lnTo>
                  <a:lnTo>
                    <a:pt x="157990" y="32183"/>
                  </a:lnTo>
                  <a:lnTo>
                    <a:pt x="159619" y="37598"/>
                  </a:lnTo>
                  <a:lnTo>
                    <a:pt x="160706" y="43113"/>
                  </a:lnTo>
                  <a:lnTo>
                    <a:pt x="161430" y="48695"/>
                  </a:lnTo>
                  <a:lnTo>
                    <a:pt x="161912" y="54321"/>
                  </a:lnTo>
                  <a:lnTo>
                    <a:pt x="162234" y="59977"/>
                  </a:lnTo>
                  <a:lnTo>
                    <a:pt x="162592" y="71341"/>
                  </a:lnTo>
                  <a:lnTo>
                    <a:pt x="162821" y="96699"/>
                  </a:lnTo>
                  <a:lnTo>
                    <a:pt x="162867" y="124392"/>
                  </a:lnTo>
                  <a:lnTo>
                    <a:pt x="161918" y="131455"/>
                  </a:lnTo>
                  <a:lnTo>
                    <a:pt x="160333" y="139022"/>
                  </a:lnTo>
                  <a:lnTo>
                    <a:pt x="158324" y="146924"/>
                  </a:lnTo>
                  <a:lnTo>
                    <a:pt x="156032" y="154097"/>
                  </a:lnTo>
                  <a:lnTo>
                    <a:pt x="153551" y="160784"/>
                  </a:lnTo>
                  <a:lnTo>
                    <a:pt x="150945" y="167147"/>
                  </a:lnTo>
                  <a:lnTo>
                    <a:pt x="148256" y="173294"/>
                  </a:lnTo>
                  <a:lnTo>
                    <a:pt x="142727" y="185204"/>
                  </a:lnTo>
                  <a:lnTo>
                    <a:pt x="138966" y="191047"/>
                  </a:lnTo>
                  <a:lnTo>
                    <a:pt x="134554" y="196848"/>
                  </a:lnTo>
                  <a:lnTo>
                    <a:pt x="129708" y="202619"/>
                  </a:lnTo>
                  <a:lnTo>
                    <a:pt x="126477" y="208372"/>
                  </a:lnTo>
                  <a:lnTo>
                    <a:pt x="124324" y="214113"/>
                  </a:lnTo>
                  <a:lnTo>
                    <a:pt x="122887" y="219844"/>
                  </a:lnTo>
                  <a:lnTo>
                    <a:pt x="120026" y="224618"/>
                  </a:lnTo>
                  <a:lnTo>
                    <a:pt x="116212" y="228753"/>
                  </a:lnTo>
                  <a:lnTo>
                    <a:pt x="111765" y="232463"/>
                  </a:lnTo>
                  <a:lnTo>
                    <a:pt x="104284" y="239123"/>
                  </a:lnTo>
                  <a:lnTo>
                    <a:pt x="100955" y="242234"/>
                  </a:lnTo>
                  <a:lnTo>
                    <a:pt x="97784" y="244307"/>
                  </a:lnTo>
                  <a:lnTo>
                    <a:pt x="91720" y="246610"/>
                  </a:lnTo>
                  <a:lnTo>
                    <a:pt x="85849" y="247634"/>
                  </a:lnTo>
                  <a:lnTo>
                    <a:pt x="79113" y="248089"/>
                  </a:lnTo>
                  <a:lnTo>
                    <a:pt x="69769" y="248291"/>
                  </a:lnTo>
                  <a:lnTo>
                    <a:pt x="40111" y="248449"/>
                  </a:lnTo>
                  <a:lnTo>
                    <a:pt x="38171" y="247498"/>
                  </a:lnTo>
                  <a:lnTo>
                    <a:pt x="36877" y="245911"/>
                  </a:lnTo>
                  <a:lnTo>
                    <a:pt x="34802" y="241072"/>
                  </a:lnTo>
                  <a:lnTo>
                    <a:pt x="34442" y="235683"/>
                  </a:lnTo>
                  <a:lnTo>
                    <a:pt x="34335" y="228053"/>
                  </a:lnTo>
                  <a:lnTo>
                    <a:pt x="35273" y="225328"/>
                  </a:lnTo>
                  <a:lnTo>
                    <a:pt x="38855" y="219761"/>
                  </a:lnTo>
                  <a:lnTo>
                    <a:pt x="43622" y="214111"/>
                  </a:lnTo>
                  <a:lnTo>
                    <a:pt x="48915" y="208425"/>
                  </a:lnTo>
                  <a:lnTo>
                    <a:pt x="54443" y="202723"/>
                  </a:lnTo>
                  <a:lnTo>
                    <a:pt x="58203" y="199869"/>
                  </a:lnTo>
                  <a:lnTo>
                    <a:pt x="62615" y="197014"/>
                  </a:lnTo>
                  <a:lnTo>
                    <a:pt x="67461" y="194157"/>
                  </a:lnTo>
                  <a:lnTo>
                    <a:pt x="75386" y="188445"/>
                  </a:lnTo>
                  <a:lnTo>
                    <a:pt x="78832" y="185587"/>
                  </a:lnTo>
                  <a:lnTo>
                    <a:pt x="85202" y="182413"/>
                  </a:lnTo>
                  <a:lnTo>
                    <a:pt x="92160" y="181002"/>
                  </a:lnTo>
                  <a:lnTo>
                    <a:pt x="96683" y="180625"/>
                  </a:lnTo>
                  <a:lnTo>
                    <a:pt x="101603" y="180375"/>
                  </a:lnTo>
                  <a:lnTo>
                    <a:pt x="112150" y="180096"/>
                  </a:lnTo>
                  <a:lnTo>
                    <a:pt x="134443" y="179917"/>
                  </a:lnTo>
                  <a:lnTo>
                    <a:pt x="140111" y="180855"/>
                  </a:lnTo>
                  <a:lnTo>
                    <a:pt x="145795" y="182433"/>
                  </a:lnTo>
                  <a:lnTo>
                    <a:pt x="151490" y="184437"/>
                  </a:lnTo>
                  <a:lnTo>
                    <a:pt x="157190" y="185773"/>
                  </a:lnTo>
                  <a:lnTo>
                    <a:pt x="162896" y="186664"/>
                  </a:lnTo>
                  <a:lnTo>
                    <a:pt x="168605" y="187258"/>
                  </a:lnTo>
                  <a:lnTo>
                    <a:pt x="174316" y="188606"/>
                  </a:lnTo>
                  <a:lnTo>
                    <a:pt x="180029" y="190458"/>
                  </a:lnTo>
                  <a:lnTo>
                    <a:pt x="185742" y="192645"/>
                  </a:lnTo>
                  <a:lnTo>
                    <a:pt x="190503" y="195055"/>
                  </a:lnTo>
                  <a:lnTo>
                    <a:pt x="198333" y="200273"/>
                  </a:lnTo>
                  <a:lnTo>
                    <a:pt x="204989" y="203227"/>
                  </a:lnTo>
                  <a:lnTo>
                    <a:pt x="212073" y="205493"/>
                  </a:lnTo>
                  <a:lnTo>
                    <a:pt x="216631" y="207430"/>
                  </a:lnTo>
                  <a:lnTo>
                    <a:pt x="221573" y="209675"/>
                  </a:lnTo>
                  <a:lnTo>
                    <a:pt x="229605" y="212168"/>
                  </a:lnTo>
                  <a:lnTo>
                    <a:pt x="233080" y="212833"/>
                  </a:lnTo>
                  <a:lnTo>
                    <a:pt x="239481" y="216112"/>
                  </a:lnTo>
                  <a:lnTo>
                    <a:pt x="246802" y="221428"/>
                  </a:lnTo>
                  <a:lnTo>
                    <a:pt x="250342" y="222154"/>
                  </a:lnTo>
                  <a:lnTo>
                    <a:pt x="257175" y="222736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SMARTPenAnnotation681"/>
            <p:cNvSpPr/>
            <p:nvPr/>
          </p:nvSpPr>
          <p:spPr>
            <a:xfrm>
              <a:off x="6706552" y="5186362"/>
              <a:ext cx="145733" cy="8574"/>
            </a:xfrm>
            <a:custGeom>
              <a:avLst/>
              <a:gdLst/>
              <a:ahLst/>
              <a:cxnLst/>
              <a:rect l="0" t="0" r="0" b="0"/>
              <a:pathLst>
                <a:path w="145733" h="8574">
                  <a:moveTo>
                    <a:pt x="0" y="0"/>
                  </a:moveTo>
                  <a:lnTo>
                    <a:pt x="4551" y="4551"/>
                  </a:lnTo>
                  <a:lnTo>
                    <a:pt x="6844" y="5892"/>
                  </a:lnTo>
                  <a:lnTo>
                    <a:pt x="9325" y="6785"/>
                  </a:lnTo>
                  <a:lnTo>
                    <a:pt x="11932" y="7381"/>
                  </a:lnTo>
                  <a:lnTo>
                    <a:pt x="14622" y="7778"/>
                  </a:lnTo>
                  <a:lnTo>
                    <a:pt x="17368" y="8043"/>
                  </a:lnTo>
                  <a:lnTo>
                    <a:pt x="24068" y="8468"/>
                  </a:lnTo>
                  <a:lnTo>
                    <a:pt x="27525" y="8526"/>
                  </a:lnTo>
                  <a:lnTo>
                    <a:pt x="118391" y="8573"/>
                  </a:lnTo>
                  <a:lnTo>
                    <a:pt x="122742" y="7620"/>
                  </a:lnTo>
                  <a:lnTo>
                    <a:pt x="126596" y="6033"/>
                  </a:lnTo>
                  <a:lnTo>
                    <a:pt x="130117" y="4022"/>
                  </a:lnTo>
                  <a:lnTo>
                    <a:pt x="133418" y="2681"/>
                  </a:lnTo>
                  <a:lnTo>
                    <a:pt x="136570" y="1787"/>
                  </a:lnTo>
                  <a:lnTo>
                    <a:pt x="145732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SMARTPenAnnotation682"/>
            <p:cNvSpPr/>
            <p:nvPr/>
          </p:nvSpPr>
          <p:spPr>
            <a:xfrm>
              <a:off x="6697980" y="5264706"/>
              <a:ext cx="180023" cy="7382"/>
            </a:xfrm>
            <a:custGeom>
              <a:avLst/>
              <a:gdLst/>
              <a:ahLst/>
              <a:cxnLst/>
              <a:rect l="0" t="0" r="0" b="0"/>
              <a:pathLst>
                <a:path w="180023" h="7382">
                  <a:moveTo>
                    <a:pt x="0" y="7381"/>
                  </a:moveTo>
                  <a:lnTo>
                    <a:pt x="20151" y="7381"/>
                  </a:lnTo>
                  <a:lnTo>
                    <a:pt x="23912" y="6429"/>
                  </a:lnTo>
                  <a:lnTo>
                    <a:pt x="28323" y="4841"/>
                  </a:lnTo>
                  <a:lnTo>
                    <a:pt x="33170" y="2831"/>
                  </a:lnTo>
                  <a:lnTo>
                    <a:pt x="38305" y="1489"/>
                  </a:lnTo>
                  <a:lnTo>
                    <a:pt x="43634" y="596"/>
                  </a:lnTo>
                  <a:lnTo>
                    <a:pt x="49092" y="0"/>
                  </a:lnTo>
                  <a:lnTo>
                    <a:pt x="54635" y="555"/>
                  </a:lnTo>
                  <a:lnTo>
                    <a:pt x="60236" y="1878"/>
                  </a:lnTo>
                  <a:lnTo>
                    <a:pt x="65874" y="3713"/>
                  </a:lnTo>
                  <a:lnTo>
                    <a:pt x="71539" y="4935"/>
                  </a:lnTo>
                  <a:lnTo>
                    <a:pt x="77220" y="5751"/>
                  </a:lnTo>
                  <a:lnTo>
                    <a:pt x="82912" y="6294"/>
                  </a:lnTo>
                  <a:lnTo>
                    <a:pt x="88612" y="6656"/>
                  </a:lnTo>
                  <a:lnTo>
                    <a:pt x="94317" y="6898"/>
                  </a:lnTo>
                  <a:lnTo>
                    <a:pt x="105736" y="7167"/>
                  </a:lnTo>
                  <a:lnTo>
                    <a:pt x="180022" y="7381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SMARTPenAnnotation683"/>
            <p:cNvSpPr/>
            <p:nvPr/>
          </p:nvSpPr>
          <p:spPr>
            <a:xfrm>
              <a:off x="7066597" y="5066391"/>
              <a:ext cx="214266" cy="205697"/>
            </a:xfrm>
            <a:custGeom>
              <a:avLst/>
              <a:gdLst/>
              <a:ahLst/>
              <a:cxnLst/>
              <a:rect l="0" t="0" r="0" b="0"/>
              <a:pathLst>
                <a:path w="214266" h="205697">
                  <a:moveTo>
                    <a:pt x="0" y="59963"/>
                  </a:moveTo>
                  <a:lnTo>
                    <a:pt x="0" y="55413"/>
                  </a:lnTo>
                  <a:lnTo>
                    <a:pt x="953" y="54072"/>
                  </a:lnTo>
                  <a:lnTo>
                    <a:pt x="2540" y="53179"/>
                  </a:lnTo>
                  <a:lnTo>
                    <a:pt x="4551" y="52582"/>
                  </a:lnTo>
                  <a:lnTo>
                    <a:pt x="5892" y="51233"/>
                  </a:lnTo>
                  <a:lnTo>
                    <a:pt x="6785" y="49381"/>
                  </a:lnTo>
                  <a:lnTo>
                    <a:pt x="7381" y="47193"/>
                  </a:lnTo>
                  <a:lnTo>
                    <a:pt x="9683" y="44783"/>
                  </a:lnTo>
                  <a:lnTo>
                    <a:pt x="13123" y="42223"/>
                  </a:lnTo>
                  <a:lnTo>
                    <a:pt x="17321" y="39564"/>
                  </a:lnTo>
                  <a:lnTo>
                    <a:pt x="21072" y="36838"/>
                  </a:lnTo>
                  <a:lnTo>
                    <a:pt x="24526" y="34070"/>
                  </a:lnTo>
                  <a:lnTo>
                    <a:pt x="27780" y="31271"/>
                  </a:lnTo>
                  <a:lnTo>
                    <a:pt x="31855" y="28453"/>
                  </a:lnTo>
                  <a:lnTo>
                    <a:pt x="36477" y="25621"/>
                  </a:lnTo>
                  <a:lnTo>
                    <a:pt x="41463" y="22781"/>
                  </a:lnTo>
                  <a:lnTo>
                    <a:pt x="52083" y="17086"/>
                  </a:lnTo>
                  <a:lnTo>
                    <a:pt x="74423" y="5668"/>
                  </a:lnTo>
                  <a:lnTo>
                    <a:pt x="81048" y="3764"/>
                  </a:lnTo>
                  <a:lnTo>
                    <a:pt x="88322" y="2495"/>
                  </a:lnTo>
                  <a:lnTo>
                    <a:pt x="96029" y="1648"/>
                  </a:lnTo>
                  <a:lnTo>
                    <a:pt x="102119" y="1084"/>
                  </a:lnTo>
                  <a:lnTo>
                    <a:pt x="107132" y="709"/>
                  </a:lnTo>
                  <a:lnTo>
                    <a:pt x="111426" y="457"/>
                  </a:lnTo>
                  <a:lnTo>
                    <a:pt x="121278" y="179"/>
                  </a:lnTo>
                  <a:lnTo>
                    <a:pt x="138574" y="0"/>
                  </a:lnTo>
                  <a:lnTo>
                    <a:pt x="141912" y="938"/>
                  </a:lnTo>
                  <a:lnTo>
                    <a:pt x="148162" y="4520"/>
                  </a:lnTo>
                  <a:lnTo>
                    <a:pt x="154115" y="6747"/>
                  </a:lnTo>
                  <a:lnTo>
                    <a:pt x="157036" y="7341"/>
                  </a:lnTo>
                  <a:lnTo>
                    <a:pt x="158983" y="8689"/>
                  </a:lnTo>
                  <a:lnTo>
                    <a:pt x="160282" y="10541"/>
                  </a:lnTo>
                  <a:lnTo>
                    <a:pt x="161147" y="12728"/>
                  </a:lnTo>
                  <a:lnTo>
                    <a:pt x="160771" y="15138"/>
                  </a:lnTo>
                  <a:lnTo>
                    <a:pt x="157813" y="20356"/>
                  </a:lnTo>
                  <a:lnTo>
                    <a:pt x="155865" y="25850"/>
                  </a:lnTo>
                  <a:lnTo>
                    <a:pt x="155345" y="28649"/>
                  </a:lnTo>
                  <a:lnTo>
                    <a:pt x="154046" y="32419"/>
                  </a:lnTo>
                  <a:lnTo>
                    <a:pt x="152227" y="36838"/>
                  </a:lnTo>
                  <a:lnTo>
                    <a:pt x="150062" y="41689"/>
                  </a:lnTo>
                  <a:lnTo>
                    <a:pt x="146714" y="45876"/>
                  </a:lnTo>
                  <a:lnTo>
                    <a:pt x="142577" y="49619"/>
                  </a:lnTo>
                  <a:lnTo>
                    <a:pt x="137913" y="53067"/>
                  </a:lnTo>
                  <a:lnTo>
                    <a:pt x="133852" y="56319"/>
                  </a:lnTo>
                  <a:lnTo>
                    <a:pt x="130192" y="59439"/>
                  </a:lnTo>
                  <a:lnTo>
                    <a:pt x="123585" y="65445"/>
                  </a:lnTo>
                  <a:lnTo>
                    <a:pt x="117474" y="71290"/>
                  </a:lnTo>
                  <a:lnTo>
                    <a:pt x="114511" y="73229"/>
                  </a:lnTo>
                  <a:lnTo>
                    <a:pt x="108678" y="75385"/>
                  </a:lnTo>
                  <a:lnTo>
                    <a:pt x="102912" y="78882"/>
                  </a:lnTo>
                  <a:lnTo>
                    <a:pt x="100040" y="81149"/>
                  </a:lnTo>
                  <a:lnTo>
                    <a:pt x="94310" y="83667"/>
                  </a:lnTo>
                  <a:lnTo>
                    <a:pt x="87422" y="85284"/>
                  </a:lnTo>
                  <a:lnTo>
                    <a:pt x="81677" y="85563"/>
                  </a:lnTo>
                  <a:lnTo>
                    <a:pt x="77270" y="85678"/>
                  </a:lnTo>
                  <a:lnTo>
                    <a:pt x="77187" y="81130"/>
                  </a:lnTo>
                  <a:lnTo>
                    <a:pt x="78128" y="79789"/>
                  </a:lnTo>
                  <a:lnTo>
                    <a:pt x="79708" y="78896"/>
                  </a:lnTo>
                  <a:lnTo>
                    <a:pt x="81713" y="78300"/>
                  </a:lnTo>
                  <a:lnTo>
                    <a:pt x="86482" y="75099"/>
                  </a:lnTo>
                  <a:lnTo>
                    <a:pt x="89087" y="72911"/>
                  </a:lnTo>
                  <a:lnTo>
                    <a:pt x="92729" y="71453"/>
                  </a:lnTo>
                  <a:lnTo>
                    <a:pt x="97062" y="70480"/>
                  </a:lnTo>
                  <a:lnTo>
                    <a:pt x="101856" y="69833"/>
                  </a:lnTo>
                  <a:lnTo>
                    <a:pt x="106003" y="68448"/>
                  </a:lnTo>
                  <a:lnTo>
                    <a:pt x="109722" y="66572"/>
                  </a:lnTo>
                  <a:lnTo>
                    <a:pt x="113153" y="64370"/>
                  </a:lnTo>
                  <a:lnTo>
                    <a:pt x="117345" y="62901"/>
                  </a:lnTo>
                  <a:lnTo>
                    <a:pt x="122045" y="61922"/>
                  </a:lnTo>
                  <a:lnTo>
                    <a:pt x="127084" y="61269"/>
                  </a:lnTo>
                  <a:lnTo>
                    <a:pt x="132348" y="60834"/>
                  </a:lnTo>
                  <a:lnTo>
                    <a:pt x="137762" y="60544"/>
                  </a:lnTo>
                  <a:lnTo>
                    <a:pt x="148857" y="60222"/>
                  </a:lnTo>
                  <a:lnTo>
                    <a:pt x="172649" y="59998"/>
                  </a:lnTo>
                  <a:lnTo>
                    <a:pt x="177012" y="60939"/>
                  </a:lnTo>
                  <a:lnTo>
                    <a:pt x="181825" y="62519"/>
                  </a:lnTo>
                  <a:lnTo>
                    <a:pt x="186940" y="64524"/>
                  </a:lnTo>
                  <a:lnTo>
                    <a:pt x="191301" y="66814"/>
                  </a:lnTo>
                  <a:lnTo>
                    <a:pt x="195162" y="69293"/>
                  </a:lnTo>
                  <a:lnTo>
                    <a:pt x="198688" y="71898"/>
                  </a:lnTo>
                  <a:lnTo>
                    <a:pt x="205146" y="77333"/>
                  </a:lnTo>
                  <a:lnTo>
                    <a:pt x="208201" y="80116"/>
                  </a:lnTo>
                  <a:lnTo>
                    <a:pt x="210238" y="83876"/>
                  </a:lnTo>
                  <a:lnTo>
                    <a:pt x="211596" y="88288"/>
                  </a:lnTo>
                  <a:lnTo>
                    <a:pt x="212502" y="93134"/>
                  </a:lnTo>
                  <a:lnTo>
                    <a:pt x="213105" y="97317"/>
                  </a:lnTo>
                  <a:lnTo>
                    <a:pt x="213508" y="101059"/>
                  </a:lnTo>
                  <a:lnTo>
                    <a:pt x="213776" y="104505"/>
                  </a:lnTo>
                  <a:lnTo>
                    <a:pt x="213955" y="108708"/>
                  </a:lnTo>
                  <a:lnTo>
                    <a:pt x="214207" y="122772"/>
                  </a:lnTo>
                  <a:lnTo>
                    <a:pt x="214265" y="130106"/>
                  </a:lnTo>
                  <a:lnTo>
                    <a:pt x="213329" y="133395"/>
                  </a:lnTo>
                  <a:lnTo>
                    <a:pt x="209748" y="139590"/>
                  </a:lnTo>
                  <a:lnTo>
                    <a:pt x="204981" y="145518"/>
                  </a:lnTo>
                  <a:lnTo>
                    <a:pt x="199688" y="151328"/>
                  </a:lnTo>
                  <a:lnTo>
                    <a:pt x="194160" y="157085"/>
                  </a:lnTo>
                  <a:lnTo>
                    <a:pt x="181143" y="170232"/>
                  </a:lnTo>
                  <a:lnTo>
                    <a:pt x="176007" y="173481"/>
                  </a:lnTo>
                  <a:lnTo>
                    <a:pt x="170678" y="175647"/>
                  </a:lnTo>
                  <a:lnTo>
                    <a:pt x="165221" y="177091"/>
                  </a:lnTo>
                  <a:lnTo>
                    <a:pt x="159677" y="179006"/>
                  </a:lnTo>
                  <a:lnTo>
                    <a:pt x="154076" y="181235"/>
                  </a:lnTo>
                  <a:lnTo>
                    <a:pt x="148437" y="183674"/>
                  </a:lnTo>
                  <a:lnTo>
                    <a:pt x="137092" y="188924"/>
                  </a:lnTo>
                  <a:lnTo>
                    <a:pt x="131400" y="191657"/>
                  </a:lnTo>
                  <a:lnTo>
                    <a:pt x="124747" y="193479"/>
                  </a:lnTo>
                  <a:lnTo>
                    <a:pt x="117455" y="194694"/>
                  </a:lnTo>
                  <a:lnTo>
                    <a:pt x="109736" y="195504"/>
                  </a:lnTo>
                  <a:lnTo>
                    <a:pt x="102685" y="196043"/>
                  </a:lnTo>
                  <a:lnTo>
                    <a:pt x="96079" y="196404"/>
                  </a:lnTo>
                  <a:lnTo>
                    <a:pt x="83659" y="196804"/>
                  </a:lnTo>
                  <a:lnTo>
                    <a:pt x="71789" y="196981"/>
                  </a:lnTo>
                  <a:lnTo>
                    <a:pt x="65957" y="197981"/>
                  </a:lnTo>
                  <a:lnTo>
                    <a:pt x="60164" y="199601"/>
                  </a:lnTo>
                  <a:lnTo>
                    <a:pt x="54397" y="201632"/>
                  </a:lnTo>
                  <a:lnTo>
                    <a:pt x="49600" y="202987"/>
                  </a:lnTo>
                  <a:lnTo>
                    <a:pt x="45449" y="203890"/>
                  </a:lnTo>
                  <a:lnTo>
                    <a:pt x="41730" y="204492"/>
                  </a:lnTo>
                  <a:lnTo>
                    <a:pt x="35057" y="205161"/>
                  </a:lnTo>
                  <a:lnTo>
                    <a:pt x="31944" y="205340"/>
                  </a:lnTo>
                  <a:lnTo>
                    <a:pt x="23405" y="205537"/>
                  </a:lnTo>
                  <a:lnTo>
                    <a:pt x="8572" y="205696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0" name="SMARTPenAnnotation684"/>
            <p:cNvSpPr/>
            <p:nvPr/>
          </p:nvSpPr>
          <p:spPr>
            <a:xfrm>
              <a:off x="6475095" y="5966469"/>
              <a:ext cx="214313" cy="17136"/>
            </a:xfrm>
            <a:custGeom>
              <a:avLst/>
              <a:gdLst/>
              <a:ahLst/>
              <a:cxnLst/>
              <a:rect l="0" t="0" r="0" b="0"/>
              <a:pathLst>
                <a:path w="214313" h="17136">
                  <a:moveTo>
                    <a:pt x="0" y="8563"/>
                  </a:moveTo>
                  <a:lnTo>
                    <a:pt x="4550" y="8563"/>
                  </a:lnTo>
                  <a:lnTo>
                    <a:pt x="5891" y="7611"/>
                  </a:lnTo>
                  <a:lnTo>
                    <a:pt x="6785" y="6023"/>
                  </a:lnTo>
                  <a:lnTo>
                    <a:pt x="7381" y="4013"/>
                  </a:lnTo>
                  <a:lnTo>
                    <a:pt x="8730" y="2672"/>
                  </a:lnTo>
                  <a:lnTo>
                    <a:pt x="10583" y="1778"/>
                  </a:lnTo>
                  <a:lnTo>
                    <a:pt x="12770" y="1182"/>
                  </a:lnTo>
                  <a:lnTo>
                    <a:pt x="15181" y="785"/>
                  </a:lnTo>
                  <a:lnTo>
                    <a:pt x="20399" y="344"/>
                  </a:lnTo>
                  <a:lnTo>
                    <a:pt x="25894" y="148"/>
                  </a:lnTo>
                  <a:lnTo>
                    <a:pt x="37182" y="21"/>
                  </a:lnTo>
                  <a:lnTo>
                    <a:pt x="50281" y="0"/>
                  </a:lnTo>
                  <a:lnTo>
                    <a:pt x="55428" y="949"/>
                  </a:lnTo>
                  <a:lnTo>
                    <a:pt x="60764" y="2535"/>
                  </a:lnTo>
                  <a:lnTo>
                    <a:pt x="66227" y="4544"/>
                  </a:lnTo>
                  <a:lnTo>
                    <a:pt x="71774" y="5884"/>
                  </a:lnTo>
                  <a:lnTo>
                    <a:pt x="77377" y="6777"/>
                  </a:lnTo>
                  <a:lnTo>
                    <a:pt x="83017" y="7373"/>
                  </a:lnTo>
                  <a:lnTo>
                    <a:pt x="88682" y="7769"/>
                  </a:lnTo>
                  <a:lnTo>
                    <a:pt x="94363" y="8034"/>
                  </a:lnTo>
                  <a:lnTo>
                    <a:pt x="105756" y="8328"/>
                  </a:lnTo>
                  <a:lnTo>
                    <a:pt x="178357" y="8562"/>
                  </a:lnTo>
                  <a:lnTo>
                    <a:pt x="182722" y="9515"/>
                  </a:lnTo>
                  <a:lnTo>
                    <a:pt x="186584" y="11103"/>
                  </a:lnTo>
                  <a:lnTo>
                    <a:pt x="190112" y="13114"/>
                  </a:lnTo>
                  <a:lnTo>
                    <a:pt x="193416" y="14455"/>
                  </a:lnTo>
                  <a:lnTo>
                    <a:pt x="196572" y="15348"/>
                  </a:lnTo>
                  <a:lnTo>
                    <a:pt x="199628" y="15944"/>
                  </a:lnTo>
                  <a:lnTo>
                    <a:pt x="202617" y="16341"/>
                  </a:lnTo>
                  <a:lnTo>
                    <a:pt x="205563" y="16606"/>
                  </a:lnTo>
                  <a:lnTo>
                    <a:pt x="214312" y="1713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1" name="SMARTPenAnnotation685"/>
            <p:cNvSpPr/>
            <p:nvPr/>
          </p:nvSpPr>
          <p:spPr>
            <a:xfrm>
              <a:off x="6457950" y="6069329"/>
              <a:ext cx="180023" cy="8574"/>
            </a:xfrm>
            <a:custGeom>
              <a:avLst/>
              <a:gdLst/>
              <a:ahLst/>
              <a:cxnLst/>
              <a:rect l="0" t="0" r="0" b="0"/>
              <a:pathLst>
                <a:path w="180023" h="8574">
                  <a:moveTo>
                    <a:pt x="0" y="8573"/>
                  </a:moveTo>
                  <a:lnTo>
                    <a:pt x="0" y="354"/>
                  </a:lnTo>
                  <a:lnTo>
                    <a:pt x="5079" y="157"/>
                  </a:lnTo>
                  <a:lnTo>
                    <a:pt x="180022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2" name="SMARTPenAnnotation686"/>
            <p:cNvSpPr/>
            <p:nvPr/>
          </p:nvSpPr>
          <p:spPr>
            <a:xfrm>
              <a:off x="6835140" y="5975032"/>
              <a:ext cx="154305" cy="8573"/>
            </a:xfrm>
            <a:custGeom>
              <a:avLst/>
              <a:gdLst/>
              <a:ahLst/>
              <a:cxnLst/>
              <a:rect l="0" t="0" r="0" b="0"/>
              <a:pathLst>
                <a:path w="154305" h="8573">
                  <a:moveTo>
                    <a:pt x="0" y="0"/>
                  </a:moveTo>
                  <a:lnTo>
                    <a:pt x="130212" y="0"/>
                  </a:lnTo>
                  <a:lnTo>
                    <a:pt x="133481" y="953"/>
                  </a:lnTo>
                  <a:lnTo>
                    <a:pt x="136612" y="2540"/>
                  </a:lnTo>
                  <a:lnTo>
                    <a:pt x="139652" y="4551"/>
                  </a:lnTo>
                  <a:lnTo>
                    <a:pt x="142630" y="5892"/>
                  </a:lnTo>
                  <a:lnTo>
                    <a:pt x="145570" y="6785"/>
                  </a:lnTo>
                  <a:lnTo>
                    <a:pt x="154304" y="857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SMARTPenAnnotation687"/>
            <p:cNvSpPr/>
            <p:nvPr/>
          </p:nvSpPr>
          <p:spPr>
            <a:xfrm>
              <a:off x="7075213" y="5837872"/>
              <a:ext cx="197081" cy="282744"/>
            </a:xfrm>
            <a:custGeom>
              <a:avLst/>
              <a:gdLst/>
              <a:ahLst/>
              <a:cxnLst/>
              <a:rect l="0" t="0" r="0" b="0"/>
              <a:pathLst>
                <a:path w="197081" h="282744">
                  <a:moveTo>
                    <a:pt x="137117" y="0"/>
                  </a:moveTo>
                  <a:lnTo>
                    <a:pt x="132565" y="0"/>
                  </a:lnTo>
                  <a:lnTo>
                    <a:pt x="130273" y="953"/>
                  </a:lnTo>
                  <a:lnTo>
                    <a:pt x="125185" y="4551"/>
                  </a:lnTo>
                  <a:lnTo>
                    <a:pt x="120049" y="8731"/>
                  </a:lnTo>
                  <a:lnTo>
                    <a:pt x="113433" y="15181"/>
                  </a:lnTo>
                  <a:lnTo>
                    <a:pt x="99860" y="28693"/>
                  </a:lnTo>
                  <a:lnTo>
                    <a:pt x="94206" y="36883"/>
                  </a:lnTo>
                  <a:lnTo>
                    <a:pt x="91365" y="41733"/>
                  </a:lnTo>
                  <a:lnTo>
                    <a:pt x="87565" y="45920"/>
                  </a:lnTo>
                  <a:lnTo>
                    <a:pt x="83127" y="49663"/>
                  </a:lnTo>
                  <a:lnTo>
                    <a:pt x="78264" y="53111"/>
                  </a:lnTo>
                  <a:lnTo>
                    <a:pt x="74069" y="57315"/>
                  </a:lnTo>
                  <a:lnTo>
                    <a:pt x="70319" y="62022"/>
                  </a:lnTo>
                  <a:lnTo>
                    <a:pt x="66868" y="67066"/>
                  </a:lnTo>
                  <a:lnTo>
                    <a:pt x="62662" y="72333"/>
                  </a:lnTo>
                  <a:lnTo>
                    <a:pt x="57952" y="77750"/>
                  </a:lnTo>
                  <a:lnTo>
                    <a:pt x="52908" y="83266"/>
                  </a:lnTo>
                  <a:lnTo>
                    <a:pt x="48592" y="88848"/>
                  </a:lnTo>
                  <a:lnTo>
                    <a:pt x="44763" y="94474"/>
                  </a:lnTo>
                  <a:lnTo>
                    <a:pt x="41258" y="100131"/>
                  </a:lnTo>
                  <a:lnTo>
                    <a:pt x="37968" y="105807"/>
                  </a:lnTo>
                  <a:lnTo>
                    <a:pt x="31773" y="117193"/>
                  </a:lnTo>
                  <a:lnTo>
                    <a:pt x="20035" y="140025"/>
                  </a:lnTo>
                  <a:lnTo>
                    <a:pt x="5681" y="168594"/>
                  </a:lnTo>
                  <a:lnTo>
                    <a:pt x="3774" y="174309"/>
                  </a:lnTo>
                  <a:lnTo>
                    <a:pt x="2501" y="180023"/>
                  </a:lnTo>
                  <a:lnTo>
                    <a:pt x="1653" y="185738"/>
                  </a:lnTo>
                  <a:lnTo>
                    <a:pt x="1087" y="191453"/>
                  </a:lnTo>
                  <a:lnTo>
                    <a:pt x="710" y="197168"/>
                  </a:lnTo>
                  <a:lnTo>
                    <a:pt x="291" y="207645"/>
                  </a:lnTo>
                  <a:lnTo>
                    <a:pt x="56" y="218898"/>
                  </a:lnTo>
                  <a:lnTo>
                    <a:pt x="0" y="225241"/>
                  </a:lnTo>
                  <a:lnTo>
                    <a:pt x="938" y="228266"/>
                  </a:lnTo>
                  <a:lnTo>
                    <a:pt x="4520" y="234167"/>
                  </a:lnTo>
                  <a:lnTo>
                    <a:pt x="6809" y="236121"/>
                  </a:lnTo>
                  <a:lnTo>
                    <a:pt x="9287" y="237424"/>
                  </a:lnTo>
                  <a:lnTo>
                    <a:pt x="11892" y="238293"/>
                  </a:lnTo>
                  <a:lnTo>
                    <a:pt x="17326" y="241798"/>
                  </a:lnTo>
                  <a:lnTo>
                    <a:pt x="20109" y="244066"/>
                  </a:lnTo>
                  <a:lnTo>
                    <a:pt x="21964" y="246531"/>
                  </a:lnTo>
                  <a:lnTo>
                    <a:pt x="24025" y="251809"/>
                  </a:lnTo>
                  <a:lnTo>
                    <a:pt x="25527" y="253598"/>
                  </a:lnTo>
                  <a:lnTo>
                    <a:pt x="27481" y="254790"/>
                  </a:lnTo>
                  <a:lnTo>
                    <a:pt x="29737" y="255585"/>
                  </a:lnTo>
                  <a:lnTo>
                    <a:pt x="33145" y="256115"/>
                  </a:lnTo>
                  <a:lnTo>
                    <a:pt x="37322" y="256469"/>
                  </a:lnTo>
                  <a:lnTo>
                    <a:pt x="46091" y="256861"/>
                  </a:lnTo>
                  <a:lnTo>
                    <a:pt x="53163" y="257035"/>
                  </a:lnTo>
                  <a:lnTo>
                    <a:pt x="67051" y="257134"/>
                  </a:lnTo>
                  <a:lnTo>
                    <a:pt x="71356" y="256195"/>
                  </a:lnTo>
                  <a:lnTo>
                    <a:pt x="75179" y="254617"/>
                  </a:lnTo>
                  <a:lnTo>
                    <a:pt x="78680" y="252612"/>
                  </a:lnTo>
                  <a:lnTo>
                    <a:pt x="82919" y="251276"/>
                  </a:lnTo>
                  <a:lnTo>
                    <a:pt x="87650" y="250385"/>
                  </a:lnTo>
                  <a:lnTo>
                    <a:pt x="92709" y="249791"/>
                  </a:lnTo>
                  <a:lnTo>
                    <a:pt x="97034" y="248442"/>
                  </a:lnTo>
                  <a:lnTo>
                    <a:pt x="100869" y="246591"/>
                  </a:lnTo>
                  <a:lnTo>
                    <a:pt x="104379" y="244404"/>
                  </a:lnTo>
                  <a:lnTo>
                    <a:pt x="107671" y="241993"/>
                  </a:lnTo>
                  <a:lnTo>
                    <a:pt x="110819" y="239434"/>
                  </a:lnTo>
                  <a:lnTo>
                    <a:pt x="113870" y="236775"/>
                  </a:lnTo>
                  <a:lnTo>
                    <a:pt x="117809" y="234050"/>
                  </a:lnTo>
                  <a:lnTo>
                    <a:pt x="122340" y="231281"/>
                  </a:lnTo>
                  <a:lnTo>
                    <a:pt x="127265" y="228482"/>
                  </a:lnTo>
                  <a:lnTo>
                    <a:pt x="137818" y="222833"/>
                  </a:lnTo>
                  <a:lnTo>
                    <a:pt x="143299" y="219993"/>
                  </a:lnTo>
                  <a:lnTo>
                    <a:pt x="146953" y="217147"/>
                  </a:lnTo>
                  <a:lnTo>
                    <a:pt x="149389" y="214298"/>
                  </a:lnTo>
                  <a:lnTo>
                    <a:pt x="151014" y="211445"/>
                  </a:lnTo>
                  <a:lnTo>
                    <a:pt x="154001" y="208591"/>
                  </a:lnTo>
                  <a:lnTo>
                    <a:pt x="157898" y="205735"/>
                  </a:lnTo>
                  <a:lnTo>
                    <a:pt x="162401" y="202880"/>
                  </a:lnTo>
                  <a:lnTo>
                    <a:pt x="166355" y="199071"/>
                  </a:lnTo>
                  <a:lnTo>
                    <a:pt x="169944" y="194626"/>
                  </a:lnTo>
                  <a:lnTo>
                    <a:pt x="173289" y="189758"/>
                  </a:lnTo>
                  <a:lnTo>
                    <a:pt x="176472" y="185561"/>
                  </a:lnTo>
                  <a:lnTo>
                    <a:pt x="182547" y="178356"/>
                  </a:lnTo>
                  <a:lnTo>
                    <a:pt x="188423" y="171980"/>
                  </a:lnTo>
                  <a:lnTo>
                    <a:pt x="191324" y="168945"/>
                  </a:lnTo>
                  <a:lnTo>
                    <a:pt x="193257" y="165970"/>
                  </a:lnTo>
                  <a:lnTo>
                    <a:pt x="195406" y="160125"/>
                  </a:lnTo>
                  <a:lnTo>
                    <a:pt x="196615" y="151479"/>
                  </a:lnTo>
                  <a:lnTo>
                    <a:pt x="197057" y="143950"/>
                  </a:lnTo>
                  <a:lnTo>
                    <a:pt x="197080" y="141687"/>
                  </a:lnTo>
                  <a:lnTo>
                    <a:pt x="196142" y="139225"/>
                  </a:lnTo>
                  <a:lnTo>
                    <a:pt x="190333" y="130971"/>
                  </a:lnTo>
                  <a:lnTo>
                    <a:pt x="184353" y="124507"/>
                  </a:lnTo>
                  <a:lnTo>
                    <a:pt x="181942" y="123010"/>
                  </a:lnTo>
                  <a:lnTo>
                    <a:pt x="176724" y="121346"/>
                  </a:lnTo>
                  <a:lnTo>
                    <a:pt x="171230" y="120607"/>
                  </a:lnTo>
                  <a:lnTo>
                    <a:pt x="165613" y="120278"/>
                  </a:lnTo>
                  <a:lnTo>
                    <a:pt x="159942" y="120132"/>
                  </a:lnTo>
                  <a:lnTo>
                    <a:pt x="157095" y="121045"/>
                  </a:lnTo>
                  <a:lnTo>
                    <a:pt x="151393" y="124601"/>
                  </a:lnTo>
                  <a:lnTo>
                    <a:pt x="147587" y="125930"/>
                  </a:lnTo>
                  <a:lnTo>
                    <a:pt x="143144" y="126815"/>
                  </a:lnTo>
                  <a:lnTo>
                    <a:pt x="138277" y="127406"/>
                  </a:lnTo>
                  <a:lnTo>
                    <a:pt x="134081" y="128752"/>
                  </a:lnTo>
                  <a:lnTo>
                    <a:pt x="130330" y="130603"/>
                  </a:lnTo>
                  <a:lnTo>
                    <a:pt x="126877" y="132789"/>
                  </a:lnTo>
                  <a:lnTo>
                    <a:pt x="123622" y="135199"/>
                  </a:lnTo>
                  <a:lnTo>
                    <a:pt x="117467" y="140416"/>
                  </a:lnTo>
                  <a:lnTo>
                    <a:pt x="111556" y="148450"/>
                  </a:lnTo>
                  <a:lnTo>
                    <a:pt x="108646" y="153259"/>
                  </a:lnTo>
                  <a:lnTo>
                    <a:pt x="104802" y="158370"/>
                  </a:lnTo>
                  <a:lnTo>
                    <a:pt x="100333" y="163683"/>
                  </a:lnTo>
                  <a:lnTo>
                    <a:pt x="91241" y="173713"/>
                  </a:lnTo>
                  <a:lnTo>
                    <a:pt x="84025" y="181346"/>
                  </a:lnTo>
                  <a:lnTo>
                    <a:pt x="80767" y="186620"/>
                  </a:lnTo>
                  <a:lnTo>
                    <a:pt x="77643" y="192993"/>
                  </a:lnTo>
                  <a:lnTo>
                    <a:pt x="74607" y="200100"/>
                  </a:lnTo>
                  <a:lnTo>
                    <a:pt x="72584" y="206743"/>
                  </a:lnTo>
                  <a:lnTo>
                    <a:pt x="71235" y="213076"/>
                  </a:lnTo>
                  <a:lnTo>
                    <a:pt x="70336" y="219203"/>
                  </a:lnTo>
                  <a:lnTo>
                    <a:pt x="68784" y="225193"/>
                  </a:lnTo>
                  <a:lnTo>
                    <a:pt x="66796" y="231091"/>
                  </a:lnTo>
                  <a:lnTo>
                    <a:pt x="64519" y="236928"/>
                  </a:lnTo>
                  <a:lnTo>
                    <a:pt x="63001" y="241772"/>
                  </a:lnTo>
                  <a:lnTo>
                    <a:pt x="61314" y="249695"/>
                  </a:lnTo>
                  <a:lnTo>
                    <a:pt x="60563" y="256390"/>
                  </a:lnTo>
                  <a:lnTo>
                    <a:pt x="60231" y="262541"/>
                  </a:lnTo>
                  <a:lnTo>
                    <a:pt x="60043" y="271359"/>
                  </a:lnTo>
                  <a:lnTo>
                    <a:pt x="59965" y="282743"/>
                  </a:lnTo>
                  <a:lnTo>
                    <a:pt x="62505" y="280286"/>
                  </a:lnTo>
                  <a:lnTo>
                    <a:pt x="68537" y="27432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SMARTPenAnnotation688"/>
            <p:cNvSpPr/>
            <p:nvPr/>
          </p:nvSpPr>
          <p:spPr>
            <a:xfrm>
              <a:off x="7495222" y="5014912"/>
              <a:ext cx="282860" cy="1183006"/>
            </a:xfrm>
            <a:custGeom>
              <a:avLst/>
              <a:gdLst/>
              <a:ahLst/>
              <a:cxnLst/>
              <a:rect l="0" t="0" r="0" b="0"/>
              <a:pathLst>
                <a:path w="282860" h="1183006">
                  <a:moveTo>
                    <a:pt x="51435" y="0"/>
                  </a:moveTo>
                  <a:lnTo>
                    <a:pt x="80128" y="0"/>
                  </a:lnTo>
                  <a:lnTo>
                    <a:pt x="82946" y="953"/>
                  </a:lnTo>
                  <a:lnTo>
                    <a:pt x="88618" y="4551"/>
                  </a:lnTo>
                  <a:lnTo>
                    <a:pt x="96853" y="6785"/>
                  </a:lnTo>
                  <a:lnTo>
                    <a:pt x="101716" y="7381"/>
                  </a:lnTo>
                  <a:lnTo>
                    <a:pt x="109660" y="8043"/>
                  </a:lnTo>
                  <a:lnTo>
                    <a:pt x="113111" y="8219"/>
                  </a:lnTo>
                  <a:lnTo>
                    <a:pt x="117317" y="9290"/>
                  </a:lnTo>
                  <a:lnTo>
                    <a:pt x="122027" y="10956"/>
                  </a:lnTo>
                  <a:lnTo>
                    <a:pt x="127071" y="13019"/>
                  </a:lnTo>
                  <a:lnTo>
                    <a:pt x="132339" y="15347"/>
                  </a:lnTo>
                  <a:lnTo>
                    <a:pt x="143272" y="20473"/>
                  </a:lnTo>
                  <a:lnTo>
                    <a:pt x="151942" y="23387"/>
                  </a:lnTo>
                  <a:lnTo>
                    <a:pt x="159923" y="25634"/>
                  </a:lnTo>
                  <a:lnTo>
                    <a:pt x="164717" y="27567"/>
                  </a:lnTo>
                  <a:lnTo>
                    <a:pt x="169819" y="29808"/>
                  </a:lnTo>
                  <a:lnTo>
                    <a:pt x="178028" y="34839"/>
                  </a:lnTo>
                  <a:lnTo>
                    <a:pt x="184851" y="40249"/>
                  </a:lnTo>
                  <a:lnTo>
                    <a:pt x="191059" y="45828"/>
                  </a:lnTo>
                  <a:lnTo>
                    <a:pt x="195000" y="47697"/>
                  </a:lnTo>
                  <a:lnTo>
                    <a:pt x="199533" y="48944"/>
                  </a:lnTo>
                  <a:lnTo>
                    <a:pt x="204459" y="49774"/>
                  </a:lnTo>
                  <a:lnTo>
                    <a:pt x="212474" y="53237"/>
                  </a:lnTo>
                  <a:lnTo>
                    <a:pt x="215944" y="55494"/>
                  </a:lnTo>
                  <a:lnTo>
                    <a:pt x="222341" y="63081"/>
                  </a:lnTo>
                  <a:lnTo>
                    <a:pt x="228358" y="71851"/>
                  </a:lnTo>
                  <a:lnTo>
                    <a:pt x="237101" y="82143"/>
                  </a:lnTo>
                  <a:lnTo>
                    <a:pt x="245724" y="92178"/>
                  </a:lnTo>
                  <a:lnTo>
                    <a:pt x="251451" y="101611"/>
                  </a:lnTo>
                  <a:lnTo>
                    <a:pt x="254631" y="112153"/>
                  </a:lnTo>
                  <a:lnTo>
                    <a:pt x="256997" y="123189"/>
                  </a:lnTo>
                  <a:lnTo>
                    <a:pt x="262731" y="140111"/>
                  </a:lnTo>
                  <a:lnTo>
                    <a:pt x="265350" y="168605"/>
                  </a:lnTo>
                  <a:lnTo>
                    <a:pt x="259778" y="198299"/>
                  </a:lnTo>
                  <a:lnTo>
                    <a:pt x="255149" y="231681"/>
                  </a:lnTo>
                  <a:lnTo>
                    <a:pt x="250543" y="257242"/>
                  </a:lnTo>
                  <a:lnTo>
                    <a:pt x="246638" y="282913"/>
                  </a:lnTo>
                  <a:lnTo>
                    <a:pt x="242966" y="300999"/>
                  </a:lnTo>
                  <a:lnTo>
                    <a:pt x="239948" y="331649"/>
                  </a:lnTo>
                  <a:lnTo>
                    <a:pt x="233417" y="368089"/>
                  </a:lnTo>
                  <a:lnTo>
                    <a:pt x="232038" y="396718"/>
                  </a:lnTo>
                  <a:lnTo>
                    <a:pt x="231572" y="435975"/>
                  </a:lnTo>
                  <a:lnTo>
                    <a:pt x="231459" y="555907"/>
                  </a:lnTo>
                  <a:lnTo>
                    <a:pt x="236009" y="587094"/>
                  </a:lnTo>
                  <a:lnTo>
                    <a:pt x="238839" y="620465"/>
                  </a:lnTo>
                  <a:lnTo>
                    <a:pt x="239677" y="654483"/>
                  </a:lnTo>
                  <a:lnTo>
                    <a:pt x="239926" y="684141"/>
                  </a:lnTo>
                  <a:lnTo>
                    <a:pt x="246802" y="728444"/>
                  </a:lnTo>
                  <a:lnTo>
                    <a:pt x="250609" y="754315"/>
                  </a:lnTo>
                  <a:lnTo>
                    <a:pt x="255230" y="780079"/>
                  </a:lnTo>
                  <a:lnTo>
                    <a:pt x="259139" y="805809"/>
                  </a:lnTo>
                  <a:lnTo>
                    <a:pt x="263790" y="828991"/>
                  </a:lnTo>
                  <a:lnTo>
                    <a:pt x="267708" y="850464"/>
                  </a:lnTo>
                  <a:lnTo>
                    <a:pt x="272361" y="872385"/>
                  </a:lnTo>
                  <a:lnTo>
                    <a:pt x="274402" y="884932"/>
                  </a:lnTo>
                  <a:lnTo>
                    <a:pt x="279953" y="903658"/>
                  </a:lnTo>
                  <a:lnTo>
                    <a:pt x="282506" y="938892"/>
                  </a:lnTo>
                  <a:lnTo>
                    <a:pt x="282859" y="966919"/>
                  </a:lnTo>
                  <a:lnTo>
                    <a:pt x="280338" y="977747"/>
                  </a:lnTo>
                  <a:lnTo>
                    <a:pt x="276103" y="992013"/>
                  </a:lnTo>
                  <a:lnTo>
                    <a:pt x="274160" y="1000012"/>
                  </a:lnTo>
                  <a:lnTo>
                    <a:pt x="267691" y="1018130"/>
                  </a:lnTo>
                  <a:lnTo>
                    <a:pt x="267043" y="1021653"/>
                  </a:lnTo>
                  <a:lnTo>
                    <a:pt x="264707" y="1024955"/>
                  </a:lnTo>
                  <a:lnTo>
                    <a:pt x="257030" y="1031163"/>
                  </a:lnTo>
                  <a:lnTo>
                    <a:pt x="249808" y="1037097"/>
                  </a:lnTo>
                  <a:lnTo>
                    <a:pt x="243423" y="1042910"/>
                  </a:lnTo>
                  <a:lnTo>
                    <a:pt x="237411" y="1048668"/>
                  </a:lnTo>
                  <a:lnTo>
                    <a:pt x="229024" y="1054402"/>
                  </a:lnTo>
                  <a:lnTo>
                    <a:pt x="224119" y="1057265"/>
                  </a:lnTo>
                  <a:lnTo>
                    <a:pt x="216132" y="1062986"/>
                  </a:lnTo>
                  <a:lnTo>
                    <a:pt x="208454" y="1069656"/>
                  </a:lnTo>
                  <a:lnTo>
                    <a:pt x="198691" y="1078970"/>
                  </a:lnTo>
                  <a:lnTo>
                    <a:pt x="193421" y="1083168"/>
                  </a:lnTo>
                  <a:lnTo>
                    <a:pt x="188002" y="1086920"/>
                  </a:lnTo>
                  <a:lnTo>
                    <a:pt x="182485" y="1090373"/>
                  </a:lnTo>
                  <a:lnTo>
                    <a:pt x="173815" y="1096750"/>
                  </a:lnTo>
                  <a:lnTo>
                    <a:pt x="170169" y="1099784"/>
                  </a:lnTo>
                  <a:lnTo>
                    <a:pt x="164881" y="1102760"/>
                  </a:lnTo>
                  <a:lnTo>
                    <a:pt x="158498" y="1105696"/>
                  </a:lnTo>
                  <a:lnTo>
                    <a:pt x="151385" y="1108606"/>
                  </a:lnTo>
                  <a:lnTo>
                    <a:pt x="145691" y="1111498"/>
                  </a:lnTo>
                  <a:lnTo>
                    <a:pt x="140942" y="1114378"/>
                  </a:lnTo>
                  <a:lnTo>
                    <a:pt x="132174" y="1120119"/>
                  </a:lnTo>
                  <a:lnTo>
                    <a:pt x="127168" y="1122984"/>
                  </a:lnTo>
                  <a:lnTo>
                    <a:pt x="116527" y="1128707"/>
                  </a:lnTo>
                  <a:lnTo>
                    <a:pt x="82813" y="1145857"/>
                  </a:lnTo>
                  <a:lnTo>
                    <a:pt x="71413" y="1151572"/>
                  </a:lnTo>
                  <a:lnTo>
                    <a:pt x="66659" y="1153478"/>
                  </a:lnTo>
                  <a:lnTo>
                    <a:pt x="58836" y="1155594"/>
                  </a:lnTo>
                  <a:lnTo>
                    <a:pt x="54464" y="1157111"/>
                  </a:lnTo>
                  <a:lnTo>
                    <a:pt x="49645" y="1159075"/>
                  </a:lnTo>
                  <a:lnTo>
                    <a:pt x="44527" y="1161337"/>
                  </a:lnTo>
                  <a:lnTo>
                    <a:pt x="36300" y="1166390"/>
                  </a:lnTo>
                  <a:lnTo>
                    <a:pt x="28516" y="1171811"/>
                  </a:lnTo>
                  <a:lnTo>
                    <a:pt x="23773" y="1174590"/>
                  </a:lnTo>
                  <a:lnTo>
                    <a:pt x="18706" y="1177395"/>
                  </a:lnTo>
                  <a:lnTo>
                    <a:pt x="10536" y="1180512"/>
                  </a:lnTo>
                  <a:lnTo>
                    <a:pt x="0" y="118300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SMARTPenAnnotation689"/>
            <p:cNvSpPr/>
            <p:nvPr/>
          </p:nvSpPr>
          <p:spPr>
            <a:xfrm>
              <a:off x="7966709" y="5092065"/>
              <a:ext cx="128589" cy="248603"/>
            </a:xfrm>
            <a:custGeom>
              <a:avLst/>
              <a:gdLst/>
              <a:ahLst/>
              <a:cxnLst/>
              <a:rect l="0" t="0" r="0" b="0"/>
              <a:pathLst>
                <a:path w="128589" h="248603">
                  <a:moveTo>
                    <a:pt x="0" y="0"/>
                  </a:moveTo>
                  <a:lnTo>
                    <a:pt x="0" y="4551"/>
                  </a:lnTo>
                  <a:lnTo>
                    <a:pt x="953" y="5891"/>
                  </a:lnTo>
                  <a:lnTo>
                    <a:pt x="2541" y="6785"/>
                  </a:lnTo>
                  <a:lnTo>
                    <a:pt x="7382" y="8219"/>
                  </a:lnTo>
                  <a:lnTo>
                    <a:pt x="7779" y="9289"/>
                  </a:lnTo>
                  <a:lnTo>
                    <a:pt x="8220" y="13019"/>
                  </a:lnTo>
                  <a:lnTo>
                    <a:pt x="9290" y="15346"/>
                  </a:lnTo>
                  <a:lnTo>
                    <a:pt x="13020" y="20473"/>
                  </a:lnTo>
                  <a:lnTo>
                    <a:pt x="15347" y="23173"/>
                  </a:lnTo>
                  <a:lnTo>
                    <a:pt x="17852" y="25926"/>
                  </a:lnTo>
                  <a:lnTo>
                    <a:pt x="20474" y="28714"/>
                  </a:lnTo>
                  <a:lnTo>
                    <a:pt x="22221" y="31525"/>
                  </a:lnTo>
                  <a:lnTo>
                    <a:pt x="24164" y="37188"/>
                  </a:lnTo>
                  <a:lnTo>
                    <a:pt x="27567" y="42880"/>
                  </a:lnTo>
                  <a:lnTo>
                    <a:pt x="29809" y="45732"/>
                  </a:lnTo>
                  <a:lnTo>
                    <a:pt x="32255" y="49538"/>
                  </a:lnTo>
                  <a:lnTo>
                    <a:pt x="34839" y="53980"/>
                  </a:lnTo>
                  <a:lnTo>
                    <a:pt x="37514" y="58846"/>
                  </a:lnTo>
                  <a:lnTo>
                    <a:pt x="41201" y="63996"/>
                  </a:lnTo>
                  <a:lnTo>
                    <a:pt x="45566" y="69334"/>
                  </a:lnTo>
                  <a:lnTo>
                    <a:pt x="50379" y="74797"/>
                  </a:lnTo>
                  <a:lnTo>
                    <a:pt x="54541" y="81297"/>
                  </a:lnTo>
                  <a:lnTo>
                    <a:pt x="58269" y="88488"/>
                  </a:lnTo>
                  <a:lnTo>
                    <a:pt x="64951" y="103145"/>
                  </a:lnTo>
                  <a:lnTo>
                    <a:pt x="74067" y="122107"/>
                  </a:lnTo>
                  <a:lnTo>
                    <a:pt x="79909" y="133962"/>
                  </a:lnTo>
                  <a:lnTo>
                    <a:pt x="81847" y="140743"/>
                  </a:lnTo>
                  <a:lnTo>
                    <a:pt x="83141" y="148121"/>
                  </a:lnTo>
                  <a:lnTo>
                    <a:pt x="84002" y="155897"/>
                  </a:lnTo>
                  <a:lnTo>
                    <a:pt x="85528" y="162987"/>
                  </a:lnTo>
                  <a:lnTo>
                    <a:pt x="87499" y="169617"/>
                  </a:lnTo>
                  <a:lnTo>
                    <a:pt x="89766" y="175944"/>
                  </a:lnTo>
                  <a:lnTo>
                    <a:pt x="92229" y="182065"/>
                  </a:lnTo>
                  <a:lnTo>
                    <a:pt x="94823" y="188052"/>
                  </a:lnTo>
                  <a:lnTo>
                    <a:pt x="97507" y="193948"/>
                  </a:lnTo>
                  <a:lnTo>
                    <a:pt x="100247" y="198831"/>
                  </a:lnTo>
                  <a:lnTo>
                    <a:pt x="103027" y="203039"/>
                  </a:lnTo>
                  <a:lnTo>
                    <a:pt x="105832" y="206796"/>
                  </a:lnTo>
                  <a:lnTo>
                    <a:pt x="108654" y="211207"/>
                  </a:lnTo>
                  <a:lnTo>
                    <a:pt x="111489" y="216052"/>
                  </a:lnTo>
                  <a:lnTo>
                    <a:pt x="114331" y="221187"/>
                  </a:lnTo>
                  <a:lnTo>
                    <a:pt x="116227" y="225563"/>
                  </a:lnTo>
                  <a:lnTo>
                    <a:pt x="118332" y="232965"/>
                  </a:lnTo>
                  <a:lnTo>
                    <a:pt x="119516" y="237936"/>
                  </a:lnTo>
                  <a:lnTo>
                    <a:pt x="122333" y="241640"/>
                  </a:lnTo>
                  <a:lnTo>
                    <a:pt x="128588" y="24860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6" name="SMARTPenAnnotation690"/>
            <p:cNvSpPr/>
            <p:nvPr/>
          </p:nvSpPr>
          <p:spPr>
            <a:xfrm>
              <a:off x="7923847" y="5100637"/>
              <a:ext cx="205741" cy="188596"/>
            </a:xfrm>
            <a:custGeom>
              <a:avLst/>
              <a:gdLst/>
              <a:ahLst/>
              <a:cxnLst/>
              <a:rect l="0" t="0" r="0" b="0"/>
              <a:pathLst>
                <a:path w="205741" h="188596">
                  <a:moveTo>
                    <a:pt x="0" y="188595"/>
                  </a:moveTo>
                  <a:lnTo>
                    <a:pt x="12771" y="175825"/>
                  </a:lnTo>
                  <a:lnTo>
                    <a:pt x="16135" y="173414"/>
                  </a:lnTo>
                  <a:lnTo>
                    <a:pt x="20282" y="170855"/>
                  </a:lnTo>
                  <a:lnTo>
                    <a:pt x="24950" y="168196"/>
                  </a:lnTo>
                  <a:lnTo>
                    <a:pt x="29016" y="165470"/>
                  </a:lnTo>
                  <a:lnTo>
                    <a:pt x="32679" y="162701"/>
                  </a:lnTo>
                  <a:lnTo>
                    <a:pt x="36073" y="159903"/>
                  </a:lnTo>
                  <a:lnTo>
                    <a:pt x="42386" y="154253"/>
                  </a:lnTo>
                  <a:lnTo>
                    <a:pt x="45403" y="151413"/>
                  </a:lnTo>
                  <a:lnTo>
                    <a:pt x="70219" y="126919"/>
                  </a:lnTo>
                  <a:lnTo>
                    <a:pt x="74435" y="123665"/>
                  </a:lnTo>
                  <a:lnTo>
                    <a:pt x="79152" y="120543"/>
                  </a:lnTo>
                  <a:lnTo>
                    <a:pt x="84199" y="117510"/>
                  </a:lnTo>
                  <a:lnTo>
                    <a:pt x="88518" y="114535"/>
                  </a:lnTo>
                  <a:lnTo>
                    <a:pt x="92350" y="111599"/>
                  </a:lnTo>
                  <a:lnTo>
                    <a:pt x="95857" y="108689"/>
                  </a:lnTo>
                  <a:lnTo>
                    <a:pt x="100099" y="104845"/>
                  </a:lnTo>
                  <a:lnTo>
                    <a:pt x="109894" y="95493"/>
                  </a:lnTo>
                  <a:lnTo>
                    <a:pt x="173840" y="31900"/>
                  </a:lnTo>
                  <a:lnTo>
                    <a:pt x="177806" y="28886"/>
                  </a:lnTo>
                  <a:lnTo>
                    <a:pt x="182355" y="25925"/>
                  </a:lnTo>
                  <a:lnTo>
                    <a:pt x="187292" y="22998"/>
                  </a:lnTo>
                  <a:lnTo>
                    <a:pt x="190584" y="20095"/>
                  </a:lnTo>
                  <a:lnTo>
                    <a:pt x="192779" y="17207"/>
                  </a:lnTo>
                  <a:lnTo>
                    <a:pt x="196169" y="11458"/>
                  </a:lnTo>
                  <a:lnTo>
                    <a:pt x="200852" y="5727"/>
                  </a:lnTo>
                  <a:lnTo>
                    <a:pt x="20574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7" name="SMARTPenAnnotation691"/>
            <p:cNvSpPr/>
            <p:nvPr/>
          </p:nvSpPr>
          <p:spPr>
            <a:xfrm>
              <a:off x="7898130" y="5572125"/>
              <a:ext cx="25718" cy="154305"/>
            </a:xfrm>
            <a:custGeom>
              <a:avLst/>
              <a:gdLst/>
              <a:ahLst/>
              <a:cxnLst/>
              <a:rect l="0" t="0" r="0" b="0"/>
              <a:pathLst>
                <a:path w="25718" h="154305">
                  <a:moveTo>
                    <a:pt x="0" y="0"/>
                  </a:moveTo>
                  <a:lnTo>
                    <a:pt x="0" y="4551"/>
                  </a:lnTo>
                  <a:lnTo>
                    <a:pt x="952" y="6843"/>
                  </a:lnTo>
                  <a:lnTo>
                    <a:pt x="2539" y="9325"/>
                  </a:lnTo>
                  <a:lnTo>
                    <a:pt x="4551" y="11931"/>
                  </a:lnTo>
                  <a:lnTo>
                    <a:pt x="5891" y="15574"/>
                  </a:lnTo>
                  <a:lnTo>
                    <a:pt x="6785" y="19908"/>
                  </a:lnTo>
                  <a:lnTo>
                    <a:pt x="7382" y="24701"/>
                  </a:lnTo>
                  <a:lnTo>
                    <a:pt x="8730" y="28850"/>
                  </a:lnTo>
                  <a:lnTo>
                    <a:pt x="10582" y="32568"/>
                  </a:lnTo>
                  <a:lnTo>
                    <a:pt x="12770" y="36000"/>
                  </a:lnTo>
                  <a:lnTo>
                    <a:pt x="14228" y="39240"/>
                  </a:lnTo>
                  <a:lnTo>
                    <a:pt x="15200" y="42352"/>
                  </a:lnTo>
                  <a:lnTo>
                    <a:pt x="15849" y="45379"/>
                  </a:lnTo>
                  <a:lnTo>
                    <a:pt x="16280" y="49303"/>
                  </a:lnTo>
                  <a:lnTo>
                    <a:pt x="16569" y="53824"/>
                  </a:lnTo>
                  <a:lnTo>
                    <a:pt x="16761" y="58742"/>
                  </a:lnTo>
                  <a:lnTo>
                    <a:pt x="17841" y="63926"/>
                  </a:lnTo>
                  <a:lnTo>
                    <a:pt x="19513" y="69288"/>
                  </a:lnTo>
                  <a:lnTo>
                    <a:pt x="21581" y="74767"/>
                  </a:lnTo>
                  <a:lnTo>
                    <a:pt x="22960" y="79372"/>
                  </a:lnTo>
                  <a:lnTo>
                    <a:pt x="23880" y="83394"/>
                  </a:lnTo>
                  <a:lnTo>
                    <a:pt x="24491" y="87029"/>
                  </a:lnTo>
                  <a:lnTo>
                    <a:pt x="24900" y="91357"/>
                  </a:lnTo>
                  <a:lnTo>
                    <a:pt x="25173" y="96147"/>
                  </a:lnTo>
                  <a:lnTo>
                    <a:pt x="25475" y="105597"/>
                  </a:lnTo>
                  <a:lnTo>
                    <a:pt x="25670" y="119424"/>
                  </a:lnTo>
                  <a:lnTo>
                    <a:pt x="25717" y="154304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SMARTPenAnnotation692"/>
            <p:cNvSpPr/>
            <p:nvPr/>
          </p:nvSpPr>
          <p:spPr>
            <a:xfrm>
              <a:off x="7872412" y="5503545"/>
              <a:ext cx="2540" cy="1"/>
            </a:xfrm>
            <a:custGeom>
              <a:avLst/>
              <a:gdLst/>
              <a:ahLst/>
              <a:cxnLst/>
              <a:rect l="0" t="0" r="0" b="0"/>
              <a:pathLst>
                <a:path w="2540" h="1">
                  <a:moveTo>
                    <a:pt x="0" y="0"/>
                  </a:moveTo>
                  <a:lnTo>
                    <a:pt x="2539" y="0"/>
                  </a:lnTo>
                  <a:close/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SMARTPenAnnotation693"/>
            <p:cNvSpPr/>
            <p:nvPr/>
          </p:nvSpPr>
          <p:spPr>
            <a:xfrm>
              <a:off x="8001000" y="5563598"/>
              <a:ext cx="111443" cy="154260"/>
            </a:xfrm>
            <a:custGeom>
              <a:avLst/>
              <a:gdLst/>
              <a:ahLst/>
              <a:cxnLst/>
              <a:rect l="0" t="0" r="0" b="0"/>
              <a:pathLst>
                <a:path w="111443" h="154260">
                  <a:moveTo>
                    <a:pt x="0" y="25672"/>
                  </a:moveTo>
                  <a:lnTo>
                    <a:pt x="0" y="37603"/>
                  </a:lnTo>
                  <a:lnTo>
                    <a:pt x="952" y="39341"/>
                  </a:lnTo>
                  <a:lnTo>
                    <a:pt x="2539" y="40500"/>
                  </a:lnTo>
                  <a:lnTo>
                    <a:pt x="4550" y="41272"/>
                  </a:lnTo>
                  <a:lnTo>
                    <a:pt x="5891" y="42739"/>
                  </a:lnTo>
                  <a:lnTo>
                    <a:pt x="6784" y="44670"/>
                  </a:lnTo>
                  <a:lnTo>
                    <a:pt x="7778" y="49355"/>
                  </a:lnTo>
                  <a:lnTo>
                    <a:pt x="8042" y="51939"/>
                  </a:lnTo>
                  <a:lnTo>
                    <a:pt x="8219" y="54613"/>
                  </a:lnTo>
                  <a:lnTo>
                    <a:pt x="8415" y="62665"/>
                  </a:lnTo>
                  <a:lnTo>
                    <a:pt x="8467" y="67478"/>
                  </a:lnTo>
                  <a:lnTo>
                    <a:pt x="9456" y="71640"/>
                  </a:lnTo>
                  <a:lnTo>
                    <a:pt x="11065" y="75367"/>
                  </a:lnTo>
                  <a:lnTo>
                    <a:pt x="13092" y="78805"/>
                  </a:lnTo>
                  <a:lnTo>
                    <a:pt x="14443" y="83001"/>
                  </a:lnTo>
                  <a:lnTo>
                    <a:pt x="15344" y="87704"/>
                  </a:lnTo>
                  <a:lnTo>
                    <a:pt x="15944" y="92744"/>
                  </a:lnTo>
                  <a:lnTo>
                    <a:pt x="16344" y="98009"/>
                  </a:lnTo>
                  <a:lnTo>
                    <a:pt x="16611" y="103424"/>
                  </a:lnTo>
                  <a:lnTo>
                    <a:pt x="16987" y="117607"/>
                  </a:lnTo>
                  <a:lnTo>
                    <a:pt x="17143" y="143953"/>
                  </a:lnTo>
                  <a:lnTo>
                    <a:pt x="17144" y="150524"/>
                  </a:lnTo>
                  <a:lnTo>
                    <a:pt x="17144" y="77004"/>
                  </a:lnTo>
                  <a:lnTo>
                    <a:pt x="18097" y="71323"/>
                  </a:lnTo>
                  <a:lnTo>
                    <a:pt x="19684" y="64678"/>
                  </a:lnTo>
                  <a:lnTo>
                    <a:pt x="21696" y="57391"/>
                  </a:lnTo>
                  <a:lnTo>
                    <a:pt x="23036" y="50628"/>
                  </a:lnTo>
                  <a:lnTo>
                    <a:pt x="23930" y="44214"/>
                  </a:lnTo>
                  <a:lnTo>
                    <a:pt x="24526" y="38033"/>
                  </a:lnTo>
                  <a:lnTo>
                    <a:pt x="25875" y="32960"/>
                  </a:lnTo>
                  <a:lnTo>
                    <a:pt x="27727" y="28626"/>
                  </a:lnTo>
                  <a:lnTo>
                    <a:pt x="29916" y="24784"/>
                  </a:lnTo>
                  <a:lnTo>
                    <a:pt x="32326" y="21270"/>
                  </a:lnTo>
                  <a:lnTo>
                    <a:pt x="34886" y="17974"/>
                  </a:lnTo>
                  <a:lnTo>
                    <a:pt x="37545" y="14825"/>
                  </a:lnTo>
                  <a:lnTo>
                    <a:pt x="40270" y="11773"/>
                  </a:lnTo>
                  <a:lnTo>
                    <a:pt x="45837" y="5842"/>
                  </a:lnTo>
                  <a:lnTo>
                    <a:pt x="48655" y="3879"/>
                  </a:lnTo>
                  <a:lnTo>
                    <a:pt x="51487" y="2571"/>
                  </a:lnTo>
                  <a:lnTo>
                    <a:pt x="54327" y="1699"/>
                  </a:lnTo>
                  <a:lnTo>
                    <a:pt x="57174" y="1117"/>
                  </a:lnTo>
                  <a:lnTo>
                    <a:pt x="60023" y="730"/>
                  </a:lnTo>
                  <a:lnTo>
                    <a:pt x="66889" y="107"/>
                  </a:lnTo>
                  <a:lnTo>
                    <a:pt x="70368" y="22"/>
                  </a:lnTo>
                  <a:lnTo>
                    <a:pt x="72629" y="0"/>
                  </a:lnTo>
                  <a:lnTo>
                    <a:pt x="75089" y="937"/>
                  </a:lnTo>
                  <a:lnTo>
                    <a:pt x="77682" y="2514"/>
                  </a:lnTo>
                  <a:lnTo>
                    <a:pt x="80364" y="4519"/>
                  </a:lnTo>
                  <a:lnTo>
                    <a:pt x="82150" y="6807"/>
                  </a:lnTo>
                  <a:lnTo>
                    <a:pt x="83342" y="9285"/>
                  </a:lnTo>
                  <a:lnTo>
                    <a:pt x="84136" y="11890"/>
                  </a:lnTo>
                  <a:lnTo>
                    <a:pt x="85618" y="14579"/>
                  </a:lnTo>
                  <a:lnTo>
                    <a:pt x="87559" y="17324"/>
                  </a:lnTo>
                  <a:lnTo>
                    <a:pt x="89805" y="20106"/>
                  </a:lnTo>
                  <a:lnTo>
                    <a:pt x="92254" y="23867"/>
                  </a:lnTo>
                  <a:lnTo>
                    <a:pt x="94841" y="28278"/>
                  </a:lnTo>
                  <a:lnTo>
                    <a:pt x="97517" y="33124"/>
                  </a:lnTo>
                  <a:lnTo>
                    <a:pt x="103030" y="43589"/>
                  </a:lnTo>
                  <a:lnTo>
                    <a:pt x="105834" y="49047"/>
                  </a:lnTo>
                  <a:lnTo>
                    <a:pt x="107704" y="54590"/>
                  </a:lnTo>
                  <a:lnTo>
                    <a:pt x="108949" y="60191"/>
                  </a:lnTo>
                  <a:lnTo>
                    <a:pt x="109781" y="65829"/>
                  </a:lnTo>
                  <a:lnTo>
                    <a:pt x="110335" y="70541"/>
                  </a:lnTo>
                  <a:lnTo>
                    <a:pt x="110704" y="74634"/>
                  </a:lnTo>
                  <a:lnTo>
                    <a:pt x="110950" y="78316"/>
                  </a:lnTo>
                  <a:lnTo>
                    <a:pt x="111114" y="82675"/>
                  </a:lnTo>
                  <a:lnTo>
                    <a:pt x="111345" y="97913"/>
                  </a:lnTo>
                  <a:lnTo>
                    <a:pt x="111442" y="154259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0" name="SMARTPenAnnotation694"/>
            <p:cNvSpPr/>
            <p:nvPr/>
          </p:nvSpPr>
          <p:spPr>
            <a:xfrm>
              <a:off x="8206740" y="5426392"/>
              <a:ext cx="8573" cy="274321"/>
            </a:xfrm>
            <a:custGeom>
              <a:avLst/>
              <a:gdLst/>
              <a:ahLst/>
              <a:cxnLst/>
              <a:rect l="0" t="0" r="0" b="0"/>
              <a:pathLst>
                <a:path w="8573" h="274321">
                  <a:moveTo>
                    <a:pt x="0" y="0"/>
                  </a:moveTo>
                  <a:lnTo>
                    <a:pt x="0" y="91454"/>
                  </a:lnTo>
                  <a:lnTo>
                    <a:pt x="952" y="98117"/>
                  </a:lnTo>
                  <a:lnTo>
                    <a:pt x="2539" y="105417"/>
                  </a:lnTo>
                  <a:lnTo>
                    <a:pt x="4551" y="113140"/>
                  </a:lnTo>
                  <a:lnTo>
                    <a:pt x="4939" y="121147"/>
                  </a:lnTo>
                  <a:lnTo>
                    <a:pt x="4245" y="129342"/>
                  </a:lnTo>
                  <a:lnTo>
                    <a:pt x="2830" y="137663"/>
                  </a:lnTo>
                  <a:lnTo>
                    <a:pt x="1886" y="145115"/>
                  </a:lnTo>
                  <a:lnTo>
                    <a:pt x="1258" y="151989"/>
                  </a:lnTo>
                  <a:lnTo>
                    <a:pt x="838" y="158476"/>
                  </a:lnTo>
                  <a:lnTo>
                    <a:pt x="559" y="165658"/>
                  </a:lnTo>
                  <a:lnTo>
                    <a:pt x="165" y="188466"/>
                  </a:lnTo>
                  <a:lnTo>
                    <a:pt x="74" y="201555"/>
                  </a:lnTo>
                  <a:lnTo>
                    <a:pt x="1001" y="207713"/>
                  </a:lnTo>
                  <a:lnTo>
                    <a:pt x="2572" y="213723"/>
                  </a:lnTo>
                  <a:lnTo>
                    <a:pt x="4572" y="219634"/>
                  </a:lnTo>
                  <a:lnTo>
                    <a:pt x="5905" y="224528"/>
                  </a:lnTo>
                  <a:lnTo>
                    <a:pt x="6794" y="228743"/>
                  </a:lnTo>
                  <a:lnTo>
                    <a:pt x="7388" y="232505"/>
                  </a:lnTo>
                  <a:lnTo>
                    <a:pt x="7782" y="236918"/>
                  </a:lnTo>
                  <a:lnTo>
                    <a:pt x="8046" y="241766"/>
                  </a:lnTo>
                  <a:lnTo>
                    <a:pt x="8468" y="254132"/>
                  </a:lnTo>
                  <a:lnTo>
                    <a:pt x="8551" y="263418"/>
                  </a:lnTo>
                  <a:lnTo>
                    <a:pt x="8572" y="27432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1" name="SMARTPenAnnotation695"/>
            <p:cNvSpPr/>
            <p:nvPr/>
          </p:nvSpPr>
          <p:spPr>
            <a:xfrm>
              <a:off x="8172450" y="5503545"/>
              <a:ext cx="171451" cy="162878"/>
            </a:xfrm>
            <a:custGeom>
              <a:avLst/>
              <a:gdLst/>
              <a:ahLst/>
              <a:cxnLst/>
              <a:rect l="0" t="0" r="0" b="0"/>
              <a:pathLst>
                <a:path w="171451" h="162878">
                  <a:moveTo>
                    <a:pt x="0" y="77152"/>
                  </a:moveTo>
                  <a:lnTo>
                    <a:pt x="12770" y="77152"/>
                  </a:lnTo>
                  <a:lnTo>
                    <a:pt x="15182" y="76200"/>
                  </a:lnTo>
                  <a:lnTo>
                    <a:pt x="20400" y="72602"/>
                  </a:lnTo>
                  <a:lnTo>
                    <a:pt x="23125" y="71261"/>
                  </a:lnTo>
                  <a:lnTo>
                    <a:pt x="25894" y="70367"/>
                  </a:lnTo>
                  <a:lnTo>
                    <a:pt x="28692" y="69771"/>
                  </a:lnTo>
                  <a:lnTo>
                    <a:pt x="31510" y="69374"/>
                  </a:lnTo>
                  <a:lnTo>
                    <a:pt x="34342" y="69109"/>
                  </a:lnTo>
                  <a:lnTo>
                    <a:pt x="37182" y="68933"/>
                  </a:lnTo>
                  <a:lnTo>
                    <a:pt x="42878" y="68736"/>
                  </a:lnTo>
                  <a:lnTo>
                    <a:pt x="45730" y="68684"/>
                  </a:lnTo>
                  <a:lnTo>
                    <a:pt x="48584" y="67697"/>
                  </a:lnTo>
                  <a:lnTo>
                    <a:pt x="51440" y="66087"/>
                  </a:lnTo>
                  <a:lnTo>
                    <a:pt x="54295" y="64060"/>
                  </a:lnTo>
                  <a:lnTo>
                    <a:pt x="58104" y="62709"/>
                  </a:lnTo>
                  <a:lnTo>
                    <a:pt x="62549" y="61809"/>
                  </a:lnTo>
                  <a:lnTo>
                    <a:pt x="67416" y="61208"/>
                  </a:lnTo>
                  <a:lnTo>
                    <a:pt x="71615" y="60807"/>
                  </a:lnTo>
                  <a:lnTo>
                    <a:pt x="75365" y="60541"/>
                  </a:lnTo>
                  <a:lnTo>
                    <a:pt x="78818" y="60363"/>
                  </a:lnTo>
                  <a:lnTo>
                    <a:pt x="83025" y="59292"/>
                  </a:lnTo>
                  <a:lnTo>
                    <a:pt x="87734" y="57626"/>
                  </a:lnTo>
                  <a:lnTo>
                    <a:pt x="92781" y="55562"/>
                  </a:lnTo>
                  <a:lnTo>
                    <a:pt x="97096" y="54186"/>
                  </a:lnTo>
                  <a:lnTo>
                    <a:pt x="100925" y="53269"/>
                  </a:lnTo>
                  <a:lnTo>
                    <a:pt x="104431" y="52657"/>
                  </a:lnTo>
                  <a:lnTo>
                    <a:pt x="107721" y="52250"/>
                  </a:lnTo>
                  <a:lnTo>
                    <a:pt x="110866" y="51978"/>
                  </a:lnTo>
                  <a:lnTo>
                    <a:pt x="113916" y="51797"/>
                  </a:lnTo>
                  <a:lnTo>
                    <a:pt x="116902" y="50724"/>
                  </a:lnTo>
                  <a:lnTo>
                    <a:pt x="119844" y="49056"/>
                  </a:lnTo>
                  <a:lnTo>
                    <a:pt x="122759" y="46991"/>
                  </a:lnTo>
                  <a:lnTo>
                    <a:pt x="125654" y="45615"/>
                  </a:lnTo>
                  <a:lnTo>
                    <a:pt x="128537" y="44698"/>
                  </a:lnTo>
                  <a:lnTo>
                    <a:pt x="131412" y="44085"/>
                  </a:lnTo>
                  <a:lnTo>
                    <a:pt x="134280" y="43678"/>
                  </a:lnTo>
                  <a:lnTo>
                    <a:pt x="137145" y="43406"/>
                  </a:lnTo>
                  <a:lnTo>
                    <a:pt x="140007" y="43225"/>
                  </a:lnTo>
                  <a:lnTo>
                    <a:pt x="142868" y="42151"/>
                  </a:lnTo>
                  <a:lnTo>
                    <a:pt x="145728" y="40484"/>
                  </a:lnTo>
                  <a:lnTo>
                    <a:pt x="152610" y="35513"/>
                  </a:lnTo>
                  <a:lnTo>
                    <a:pt x="156092" y="32293"/>
                  </a:lnTo>
                  <a:lnTo>
                    <a:pt x="161536" y="27016"/>
                  </a:lnTo>
                  <a:lnTo>
                    <a:pt x="161983" y="25631"/>
                  </a:lnTo>
                  <a:lnTo>
                    <a:pt x="162480" y="21551"/>
                  </a:lnTo>
                  <a:lnTo>
                    <a:pt x="162799" y="17062"/>
                  </a:lnTo>
                  <a:lnTo>
                    <a:pt x="162866" y="9878"/>
                  </a:lnTo>
                  <a:lnTo>
                    <a:pt x="161918" y="9443"/>
                  </a:lnTo>
                  <a:lnTo>
                    <a:pt x="158323" y="8959"/>
                  </a:lnTo>
                  <a:lnTo>
                    <a:pt x="156031" y="7878"/>
                  </a:lnTo>
                  <a:lnTo>
                    <a:pt x="150945" y="4136"/>
                  </a:lnTo>
                  <a:lnTo>
                    <a:pt x="147277" y="1225"/>
                  </a:lnTo>
                  <a:lnTo>
                    <a:pt x="143879" y="544"/>
                  </a:lnTo>
                  <a:lnTo>
                    <a:pt x="139193" y="242"/>
                  </a:lnTo>
                  <a:lnTo>
                    <a:pt x="128727" y="2"/>
                  </a:lnTo>
                  <a:lnTo>
                    <a:pt x="124049" y="0"/>
                  </a:lnTo>
                  <a:lnTo>
                    <a:pt x="122704" y="952"/>
                  </a:lnTo>
                  <a:lnTo>
                    <a:pt x="121807" y="2540"/>
                  </a:lnTo>
                  <a:lnTo>
                    <a:pt x="120811" y="6844"/>
                  </a:lnTo>
                  <a:lnTo>
                    <a:pt x="120368" y="11931"/>
                  </a:lnTo>
                  <a:lnTo>
                    <a:pt x="119298" y="14622"/>
                  </a:lnTo>
                  <a:lnTo>
                    <a:pt x="117632" y="17368"/>
                  </a:lnTo>
                  <a:lnTo>
                    <a:pt x="115569" y="20151"/>
                  </a:lnTo>
                  <a:lnTo>
                    <a:pt x="114193" y="22959"/>
                  </a:lnTo>
                  <a:lnTo>
                    <a:pt x="113276" y="25783"/>
                  </a:lnTo>
                  <a:lnTo>
                    <a:pt x="112665" y="28619"/>
                  </a:lnTo>
                  <a:lnTo>
                    <a:pt x="112257" y="31462"/>
                  </a:lnTo>
                  <a:lnTo>
                    <a:pt x="111986" y="34309"/>
                  </a:lnTo>
                  <a:lnTo>
                    <a:pt x="111804" y="37160"/>
                  </a:lnTo>
                  <a:lnTo>
                    <a:pt x="111604" y="42868"/>
                  </a:lnTo>
                  <a:lnTo>
                    <a:pt x="111490" y="53977"/>
                  </a:lnTo>
                  <a:lnTo>
                    <a:pt x="111452" y="70246"/>
                  </a:lnTo>
                  <a:lnTo>
                    <a:pt x="112400" y="73501"/>
                  </a:lnTo>
                  <a:lnTo>
                    <a:pt x="113986" y="76622"/>
                  </a:lnTo>
                  <a:lnTo>
                    <a:pt x="115995" y="79657"/>
                  </a:lnTo>
                  <a:lnTo>
                    <a:pt x="117336" y="83585"/>
                  </a:lnTo>
                  <a:lnTo>
                    <a:pt x="118228" y="88108"/>
                  </a:lnTo>
                  <a:lnTo>
                    <a:pt x="118824" y="93028"/>
                  </a:lnTo>
                  <a:lnTo>
                    <a:pt x="119222" y="97261"/>
                  </a:lnTo>
                  <a:lnTo>
                    <a:pt x="119485" y="101036"/>
                  </a:lnTo>
                  <a:lnTo>
                    <a:pt x="119662" y="104505"/>
                  </a:lnTo>
                  <a:lnTo>
                    <a:pt x="119857" y="110899"/>
                  </a:lnTo>
                  <a:lnTo>
                    <a:pt x="119910" y="113937"/>
                  </a:lnTo>
                  <a:lnTo>
                    <a:pt x="120898" y="116916"/>
                  </a:lnTo>
                  <a:lnTo>
                    <a:pt x="122508" y="119854"/>
                  </a:lnTo>
                  <a:lnTo>
                    <a:pt x="124534" y="122765"/>
                  </a:lnTo>
                  <a:lnTo>
                    <a:pt x="125885" y="125658"/>
                  </a:lnTo>
                  <a:lnTo>
                    <a:pt x="126786" y="128539"/>
                  </a:lnTo>
                  <a:lnTo>
                    <a:pt x="127387" y="131413"/>
                  </a:lnTo>
                  <a:lnTo>
                    <a:pt x="127786" y="134281"/>
                  </a:lnTo>
                  <a:lnTo>
                    <a:pt x="128054" y="137145"/>
                  </a:lnTo>
                  <a:lnTo>
                    <a:pt x="128231" y="140008"/>
                  </a:lnTo>
                  <a:lnTo>
                    <a:pt x="129302" y="141916"/>
                  </a:lnTo>
                  <a:lnTo>
                    <a:pt x="130969" y="143188"/>
                  </a:lnTo>
                  <a:lnTo>
                    <a:pt x="133032" y="144037"/>
                  </a:lnTo>
                  <a:lnTo>
                    <a:pt x="137866" y="147518"/>
                  </a:lnTo>
                  <a:lnTo>
                    <a:pt x="144178" y="152964"/>
                  </a:lnTo>
                  <a:lnTo>
                    <a:pt x="147581" y="153709"/>
                  </a:lnTo>
                  <a:lnTo>
                    <a:pt x="149823" y="153908"/>
                  </a:lnTo>
                  <a:lnTo>
                    <a:pt x="152269" y="154992"/>
                  </a:lnTo>
                  <a:lnTo>
                    <a:pt x="157528" y="158738"/>
                  </a:lnTo>
                  <a:lnTo>
                    <a:pt x="160263" y="160118"/>
                  </a:lnTo>
                  <a:lnTo>
                    <a:pt x="163039" y="161037"/>
                  </a:lnTo>
                  <a:lnTo>
                    <a:pt x="171450" y="16287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2" name="SMARTPenAnnotation696"/>
            <p:cNvSpPr/>
            <p:nvPr/>
          </p:nvSpPr>
          <p:spPr>
            <a:xfrm>
              <a:off x="8403907" y="5494972"/>
              <a:ext cx="111444" cy="162878"/>
            </a:xfrm>
            <a:custGeom>
              <a:avLst/>
              <a:gdLst/>
              <a:ahLst/>
              <a:cxnLst/>
              <a:rect l="0" t="0" r="0" b="0"/>
              <a:pathLst>
                <a:path w="111444" h="162878">
                  <a:moveTo>
                    <a:pt x="0" y="17145"/>
                  </a:moveTo>
                  <a:lnTo>
                    <a:pt x="0" y="71095"/>
                  </a:lnTo>
                  <a:lnTo>
                    <a:pt x="952" y="74067"/>
                  </a:lnTo>
                  <a:lnTo>
                    <a:pt x="2540" y="77000"/>
                  </a:lnTo>
                  <a:lnTo>
                    <a:pt x="4551" y="79909"/>
                  </a:lnTo>
                  <a:lnTo>
                    <a:pt x="5892" y="83752"/>
                  </a:lnTo>
                  <a:lnTo>
                    <a:pt x="6785" y="88220"/>
                  </a:lnTo>
                  <a:lnTo>
                    <a:pt x="7381" y="93103"/>
                  </a:lnTo>
                  <a:lnTo>
                    <a:pt x="8731" y="97311"/>
                  </a:lnTo>
                  <a:lnTo>
                    <a:pt x="10583" y="101070"/>
                  </a:lnTo>
                  <a:lnTo>
                    <a:pt x="12771" y="104527"/>
                  </a:lnTo>
                  <a:lnTo>
                    <a:pt x="14228" y="107785"/>
                  </a:lnTo>
                  <a:lnTo>
                    <a:pt x="15201" y="110909"/>
                  </a:lnTo>
                  <a:lnTo>
                    <a:pt x="15850" y="113945"/>
                  </a:lnTo>
                  <a:lnTo>
                    <a:pt x="16281" y="116921"/>
                  </a:lnTo>
                  <a:lnTo>
                    <a:pt x="16569" y="119857"/>
                  </a:lnTo>
                  <a:lnTo>
                    <a:pt x="16761" y="122767"/>
                  </a:lnTo>
                  <a:lnTo>
                    <a:pt x="17842" y="125660"/>
                  </a:lnTo>
                  <a:lnTo>
                    <a:pt x="19514" y="128541"/>
                  </a:lnTo>
                  <a:lnTo>
                    <a:pt x="21582" y="131414"/>
                  </a:lnTo>
                  <a:lnTo>
                    <a:pt x="22960" y="134282"/>
                  </a:lnTo>
                  <a:lnTo>
                    <a:pt x="23880" y="137147"/>
                  </a:lnTo>
                  <a:lnTo>
                    <a:pt x="24492" y="140008"/>
                  </a:lnTo>
                  <a:lnTo>
                    <a:pt x="24900" y="142869"/>
                  </a:lnTo>
                  <a:lnTo>
                    <a:pt x="25173" y="145729"/>
                  </a:lnTo>
                  <a:lnTo>
                    <a:pt x="25611" y="152611"/>
                  </a:lnTo>
                  <a:lnTo>
                    <a:pt x="25670" y="156092"/>
                  </a:lnTo>
                  <a:lnTo>
                    <a:pt x="25686" y="158354"/>
                  </a:lnTo>
                  <a:lnTo>
                    <a:pt x="26649" y="159862"/>
                  </a:lnTo>
                  <a:lnTo>
                    <a:pt x="28244" y="160868"/>
                  </a:lnTo>
                  <a:lnTo>
                    <a:pt x="34244" y="162862"/>
                  </a:lnTo>
                  <a:lnTo>
                    <a:pt x="34259" y="162868"/>
                  </a:lnTo>
                  <a:lnTo>
                    <a:pt x="26070" y="162877"/>
                  </a:lnTo>
                  <a:lnTo>
                    <a:pt x="25822" y="158327"/>
                  </a:lnTo>
                  <a:lnTo>
                    <a:pt x="25749" y="150946"/>
                  </a:lnTo>
                  <a:lnTo>
                    <a:pt x="24787" y="147303"/>
                  </a:lnTo>
                  <a:lnTo>
                    <a:pt x="23191" y="142970"/>
                  </a:lnTo>
                  <a:lnTo>
                    <a:pt x="21176" y="138176"/>
                  </a:lnTo>
                  <a:lnTo>
                    <a:pt x="19833" y="134027"/>
                  </a:lnTo>
                  <a:lnTo>
                    <a:pt x="18937" y="130309"/>
                  </a:lnTo>
                  <a:lnTo>
                    <a:pt x="18339" y="126878"/>
                  </a:lnTo>
                  <a:lnTo>
                    <a:pt x="17941" y="122685"/>
                  </a:lnTo>
                  <a:lnTo>
                    <a:pt x="17675" y="117985"/>
                  </a:lnTo>
                  <a:lnTo>
                    <a:pt x="17382" y="107683"/>
                  </a:lnTo>
                  <a:lnTo>
                    <a:pt x="17250" y="96754"/>
                  </a:lnTo>
                  <a:lnTo>
                    <a:pt x="18168" y="91173"/>
                  </a:lnTo>
                  <a:lnTo>
                    <a:pt x="19732" y="85547"/>
                  </a:lnTo>
                  <a:lnTo>
                    <a:pt x="21728" y="79891"/>
                  </a:lnTo>
                  <a:lnTo>
                    <a:pt x="23057" y="74216"/>
                  </a:lnTo>
                  <a:lnTo>
                    <a:pt x="23944" y="68527"/>
                  </a:lnTo>
                  <a:lnTo>
                    <a:pt x="24535" y="62830"/>
                  </a:lnTo>
                  <a:lnTo>
                    <a:pt x="24930" y="57127"/>
                  </a:lnTo>
                  <a:lnTo>
                    <a:pt x="25192" y="51420"/>
                  </a:lnTo>
                  <a:lnTo>
                    <a:pt x="25367" y="45710"/>
                  </a:lnTo>
                  <a:lnTo>
                    <a:pt x="26437" y="40951"/>
                  </a:lnTo>
                  <a:lnTo>
                    <a:pt x="28103" y="36826"/>
                  </a:lnTo>
                  <a:lnTo>
                    <a:pt x="30165" y="33123"/>
                  </a:lnTo>
                  <a:lnTo>
                    <a:pt x="32492" y="29702"/>
                  </a:lnTo>
                  <a:lnTo>
                    <a:pt x="34997" y="26469"/>
                  </a:lnTo>
                  <a:lnTo>
                    <a:pt x="37619" y="23361"/>
                  </a:lnTo>
                  <a:lnTo>
                    <a:pt x="40319" y="20336"/>
                  </a:lnTo>
                  <a:lnTo>
                    <a:pt x="45860" y="14437"/>
                  </a:lnTo>
                  <a:lnTo>
                    <a:pt x="48670" y="12482"/>
                  </a:lnTo>
                  <a:lnTo>
                    <a:pt x="51497" y="11179"/>
                  </a:lnTo>
                  <a:lnTo>
                    <a:pt x="54334" y="10310"/>
                  </a:lnTo>
                  <a:lnTo>
                    <a:pt x="57178" y="8778"/>
                  </a:lnTo>
                  <a:lnTo>
                    <a:pt x="60026" y="6804"/>
                  </a:lnTo>
                  <a:lnTo>
                    <a:pt x="62878" y="4536"/>
                  </a:lnTo>
                  <a:lnTo>
                    <a:pt x="65731" y="3024"/>
                  </a:lnTo>
                  <a:lnTo>
                    <a:pt x="68585" y="2017"/>
                  </a:lnTo>
                  <a:lnTo>
                    <a:pt x="71441" y="1344"/>
                  </a:lnTo>
                  <a:lnTo>
                    <a:pt x="74297" y="896"/>
                  </a:lnTo>
                  <a:lnTo>
                    <a:pt x="77155" y="597"/>
                  </a:lnTo>
                  <a:lnTo>
                    <a:pt x="80011" y="399"/>
                  </a:lnTo>
                  <a:lnTo>
                    <a:pt x="82868" y="266"/>
                  </a:lnTo>
                  <a:lnTo>
                    <a:pt x="88583" y="118"/>
                  </a:lnTo>
                  <a:lnTo>
                    <a:pt x="111443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SMARTPenAnnotation697"/>
            <p:cNvSpPr/>
            <p:nvPr/>
          </p:nvSpPr>
          <p:spPr>
            <a:xfrm>
              <a:off x="8527820" y="5520690"/>
              <a:ext cx="184698" cy="162760"/>
            </a:xfrm>
            <a:custGeom>
              <a:avLst/>
              <a:gdLst/>
              <a:ahLst/>
              <a:cxnLst/>
              <a:rect l="0" t="0" r="0" b="0"/>
              <a:pathLst>
                <a:path w="184698" h="162760">
                  <a:moveTo>
                    <a:pt x="81827" y="0"/>
                  </a:moveTo>
                  <a:lnTo>
                    <a:pt x="52855" y="0"/>
                  </a:lnTo>
                  <a:lnTo>
                    <a:pt x="51082" y="952"/>
                  </a:lnTo>
                  <a:lnTo>
                    <a:pt x="49901" y="2540"/>
                  </a:lnTo>
                  <a:lnTo>
                    <a:pt x="49113" y="4551"/>
                  </a:lnTo>
                  <a:lnTo>
                    <a:pt x="45697" y="9325"/>
                  </a:lnTo>
                  <a:lnTo>
                    <a:pt x="43452" y="11931"/>
                  </a:lnTo>
                  <a:lnTo>
                    <a:pt x="41004" y="14622"/>
                  </a:lnTo>
                  <a:lnTo>
                    <a:pt x="35744" y="20150"/>
                  </a:lnTo>
                  <a:lnTo>
                    <a:pt x="33007" y="22006"/>
                  </a:lnTo>
                  <a:lnTo>
                    <a:pt x="27426" y="24068"/>
                  </a:lnTo>
                  <a:lnTo>
                    <a:pt x="24606" y="26523"/>
                  </a:lnTo>
                  <a:lnTo>
                    <a:pt x="21772" y="30064"/>
                  </a:lnTo>
                  <a:lnTo>
                    <a:pt x="18931" y="34331"/>
                  </a:lnTo>
                  <a:lnTo>
                    <a:pt x="17036" y="38127"/>
                  </a:lnTo>
                  <a:lnTo>
                    <a:pt x="15774" y="41610"/>
                  </a:lnTo>
                  <a:lnTo>
                    <a:pt x="14932" y="44885"/>
                  </a:lnTo>
                  <a:lnTo>
                    <a:pt x="13418" y="48021"/>
                  </a:lnTo>
                  <a:lnTo>
                    <a:pt x="11455" y="51064"/>
                  </a:lnTo>
                  <a:lnTo>
                    <a:pt x="9195" y="54045"/>
                  </a:lnTo>
                  <a:lnTo>
                    <a:pt x="7688" y="57937"/>
                  </a:lnTo>
                  <a:lnTo>
                    <a:pt x="6683" y="62437"/>
                  </a:lnTo>
                  <a:lnTo>
                    <a:pt x="6014" y="67342"/>
                  </a:lnTo>
                  <a:lnTo>
                    <a:pt x="4615" y="71565"/>
                  </a:lnTo>
                  <a:lnTo>
                    <a:pt x="2730" y="75332"/>
                  </a:lnTo>
                  <a:lnTo>
                    <a:pt x="520" y="78797"/>
                  </a:lnTo>
                  <a:lnTo>
                    <a:pt x="0" y="83010"/>
                  </a:lnTo>
                  <a:lnTo>
                    <a:pt x="606" y="87725"/>
                  </a:lnTo>
                  <a:lnTo>
                    <a:pt x="1962" y="92773"/>
                  </a:lnTo>
                  <a:lnTo>
                    <a:pt x="2867" y="98044"/>
                  </a:lnTo>
                  <a:lnTo>
                    <a:pt x="3469" y="103462"/>
                  </a:lnTo>
                  <a:lnTo>
                    <a:pt x="3871" y="108980"/>
                  </a:lnTo>
                  <a:lnTo>
                    <a:pt x="4318" y="117650"/>
                  </a:lnTo>
                  <a:lnTo>
                    <a:pt x="4515" y="124679"/>
                  </a:lnTo>
                  <a:lnTo>
                    <a:pt x="4653" y="139879"/>
                  </a:lnTo>
                  <a:lnTo>
                    <a:pt x="5613" y="142783"/>
                  </a:lnTo>
                  <a:lnTo>
                    <a:pt x="7205" y="145671"/>
                  </a:lnTo>
                  <a:lnTo>
                    <a:pt x="9220" y="148549"/>
                  </a:lnTo>
                  <a:lnTo>
                    <a:pt x="11514" y="150467"/>
                  </a:lnTo>
                  <a:lnTo>
                    <a:pt x="13998" y="151747"/>
                  </a:lnTo>
                  <a:lnTo>
                    <a:pt x="16604" y="152599"/>
                  </a:lnTo>
                  <a:lnTo>
                    <a:pt x="22041" y="156087"/>
                  </a:lnTo>
                  <a:lnTo>
                    <a:pt x="24825" y="158350"/>
                  </a:lnTo>
                  <a:lnTo>
                    <a:pt x="27633" y="159859"/>
                  </a:lnTo>
                  <a:lnTo>
                    <a:pt x="33294" y="161536"/>
                  </a:lnTo>
                  <a:lnTo>
                    <a:pt x="37089" y="161983"/>
                  </a:lnTo>
                  <a:lnTo>
                    <a:pt x="41524" y="162281"/>
                  </a:lnTo>
                  <a:lnTo>
                    <a:pt x="50580" y="162612"/>
                  </a:lnTo>
                  <a:lnTo>
                    <a:pt x="57779" y="162759"/>
                  </a:lnTo>
                  <a:lnTo>
                    <a:pt x="61033" y="161846"/>
                  </a:lnTo>
                  <a:lnTo>
                    <a:pt x="64154" y="160285"/>
                  </a:lnTo>
                  <a:lnTo>
                    <a:pt x="67188" y="158292"/>
                  </a:lnTo>
                  <a:lnTo>
                    <a:pt x="70162" y="156963"/>
                  </a:lnTo>
                  <a:lnTo>
                    <a:pt x="73099" y="156077"/>
                  </a:lnTo>
                  <a:lnTo>
                    <a:pt x="76008" y="155486"/>
                  </a:lnTo>
                  <a:lnTo>
                    <a:pt x="79853" y="155092"/>
                  </a:lnTo>
                  <a:lnTo>
                    <a:pt x="84320" y="154830"/>
                  </a:lnTo>
                  <a:lnTo>
                    <a:pt x="89205" y="154655"/>
                  </a:lnTo>
                  <a:lnTo>
                    <a:pt x="93413" y="153586"/>
                  </a:lnTo>
                  <a:lnTo>
                    <a:pt x="97171" y="151920"/>
                  </a:lnTo>
                  <a:lnTo>
                    <a:pt x="100629" y="149858"/>
                  </a:lnTo>
                  <a:lnTo>
                    <a:pt x="103888" y="146577"/>
                  </a:lnTo>
                  <a:lnTo>
                    <a:pt x="107011" y="142486"/>
                  </a:lnTo>
                  <a:lnTo>
                    <a:pt x="110047" y="137853"/>
                  </a:lnTo>
                  <a:lnTo>
                    <a:pt x="113023" y="133812"/>
                  </a:lnTo>
                  <a:lnTo>
                    <a:pt x="115959" y="130165"/>
                  </a:lnTo>
                  <a:lnTo>
                    <a:pt x="118870" y="126781"/>
                  </a:lnTo>
                  <a:lnTo>
                    <a:pt x="121762" y="123574"/>
                  </a:lnTo>
                  <a:lnTo>
                    <a:pt x="127516" y="117468"/>
                  </a:lnTo>
                  <a:lnTo>
                    <a:pt x="130384" y="113555"/>
                  </a:lnTo>
                  <a:lnTo>
                    <a:pt x="133249" y="109041"/>
                  </a:lnTo>
                  <a:lnTo>
                    <a:pt x="136110" y="104126"/>
                  </a:lnTo>
                  <a:lnTo>
                    <a:pt x="139924" y="98945"/>
                  </a:lnTo>
                  <a:lnTo>
                    <a:pt x="144370" y="93585"/>
                  </a:lnTo>
                  <a:lnTo>
                    <a:pt x="149241" y="88108"/>
                  </a:lnTo>
                  <a:lnTo>
                    <a:pt x="152486" y="82551"/>
                  </a:lnTo>
                  <a:lnTo>
                    <a:pt x="154651" y="76941"/>
                  </a:lnTo>
                  <a:lnTo>
                    <a:pt x="156094" y="71297"/>
                  </a:lnTo>
                  <a:lnTo>
                    <a:pt x="158008" y="65629"/>
                  </a:lnTo>
                  <a:lnTo>
                    <a:pt x="160238" y="59945"/>
                  </a:lnTo>
                  <a:lnTo>
                    <a:pt x="162675" y="54251"/>
                  </a:lnTo>
                  <a:lnTo>
                    <a:pt x="164301" y="49502"/>
                  </a:lnTo>
                  <a:lnTo>
                    <a:pt x="165385" y="45384"/>
                  </a:lnTo>
                  <a:lnTo>
                    <a:pt x="166107" y="41686"/>
                  </a:lnTo>
                  <a:lnTo>
                    <a:pt x="166589" y="38268"/>
                  </a:lnTo>
                  <a:lnTo>
                    <a:pt x="166909" y="35037"/>
                  </a:lnTo>
                  <a:lnTo>
                    <a:pt x="167124" y="31930"/>
                  </a:lnTo>
                  <a:lnTo>
                    <a:pt x="167267" y="27955"/>
                  </a:lnTo>
                  <a:lnTo>
                    <a:pt x="167515" y="11501"/>
                  </a:lnTo>
                  <a:lnTo>
                    <a:pt x="167540" y="4889"/>
                  </a:lnTo>
                  <a:lnTo>
                    <a:pt x="166592" y="3259"/>
                  </a:lnTo>
                  <a:lnTo>
                    <a:pt x="165007" y="2173"/>
                  </a:lnTo>
                  <a:lnTo>
                    <a:pt x="160170" y="429"/>
                  </a:lnTo>
                  <a:lnTo>
                    <a:pt x="154781" y="127"/>
                  </a:lnTo>
                  <a:lnTo>
                    <a:pt x="150319" y="25"/>
                  </a:lnTo>
                  <a:lnTo>
                    <a:pt x="146240" y="11"/>
                  </a:lnTo>
                  <a:lnTo>
                    <a:pt x="143820" y="960"/>
                  </a:lnTo>
                  <a:lnTo>
                    <a:pt x="138589" y="4554"/>
                  </a:lnTo>
                  <a:lnTo>
                    <a:pt x="133090" y="9326"/>
                  </a:lnTo>
                  <a:lnTo>
                    <a:pt x="130290" y="11932"/>
                  </a:lnTo>
                  <a:lnTo>
                    <a:pt x="127471" y="15575"/>
                  </a:lnTo>
                  <a:lnTo>
                    <a:pt x="124638" y="19908"/>
                  </a:lnTo>
                  <a:lnTo>
                    <a:pt x="121798" y="24702"/>
                  </a:lnTo>
                  <a:lnTo>
                    <a:pt x="119904" y="28850"/>
                  </a:lnTo>
                  <a:lnTo>
                    <a:pt x="118642" y="32569"/>
                  </a:lnTo>
                  <a:lnTo>
                    <a:pt x="117800" y="35999"/>
                  </a:lnTo>
                  <a:lnTo>
                    <a:pt x="117239" y="39240"/>
                  </a:lnTo>
                  <a:lnTo>
                    <a:pt x="116865" y="42352"/>
                  </a:lnTo>
                  <a:lnTo>
                    <a:pt x="116616" y="45379"/>
                  </a:lnTo>
                  <a:lnTo>
                    <a:pt x="115497" y="49303"/>
                  </a:lnTo>
                  <a:lnTo>
                    <a:pt x="113799" y="53824"/>
                  </a:lnTo>
                  <a:lnTo>
                    <a:pt x="111715" y="58742"/>
                  </a:lnTo>
                  <a:lnTo>
                    <a:pt x="110324" y="62974"/>
                  </a:lnTo>
                  <a:lnTo>
                    <a:pt x="109398" y="66747"/>
                  </a:lnTo>
                  <a:lnTo>
                    <a:pt x="108780" y="70216"/>
                  </a:lnTo>
                  <a:lnTo>
                    <a:pt x="108368" y="74433"/>
                  </a:lnTo>
                  <a:lnTo>
                    <a:pt x="108094" y="79149"/>
                  </a:lnTo>
                  <a:lnTo>
                    <a:pt x="107911" y="84198"/>
                  </a:lnTo>
                  <a:lnTo>
                    <a:pt x="108741" y="88517"/>
                  </a:lnTo>
                  <a:lnTo>
                    <a:pt x="110248" y="92349"/>
                  </a:lnTo>
                  <a:lnTo>
                    <a:pt x="112204" y="95856"/>
                  </a:lnTo>
                  <a:lnTo>
                    <a:pt x="113509" y="99146"/>
                  </a:lnTo>
                  <a:lnTo>
                    <a:pt x="114378" y="102293"/>
                  </a:lnTo>
                  <a:lnTo>
                    <a:pt x="114957" y="105342"/>
                  </a:lnTo>
                  <a:lnTo>
                    <a:pt x="115343" y="108328"/>
                  </a:lnTo>
                  <a:lnTo>
                    <a:pt x="115602" y="111271"/>
                  </a:lnTo>
                  <a:lnTo>
                    <a:pt x="115774" y="114185"/>
                  </a:lnTo>
                  <a:lnTo>
                    <a:pt x="116840" y="116129"/>
                  </a:lnTo>
                  <a:lnTo>
                    <a:pt x="118504" y="117424"/>
                  </a:lnTo>
                  <a:lnTo>
                    <a:pt x="120566" y="118287"/>
                  </a:lnTo>
                  <a:lnTo>
                    <a:pt x="125397" y="121787"/>
                  </a:lnTo>
                  <a:lnTo>
                    <a:pt x="131709" y="127244"/>
                  </a:lnTo>
                  <a:lnTo>
                    <a:pt x="135112" y="130530"/>
                  </a:lnTo>
                  <a:lnTo>
                    <a:pt x="137353" y="132740"/>
                  </a:lnTo>
                  <a:lnTo>
                    <a:pt x="139799" y="134213"/>
                  </a:lnTo>
                  <a:lnTo>
                    <a:pt x="145058" y="135851"/>
                  </a:lnTo>
                  <a:lnTo>
                    <a:pt x="150569" y="136578"/>
                  </a:lnTo>
                  <a:lnTo>
                    <a:pt x="156195" y="136901"/>
                  </a:lnTo>
                  <a:lnTo>
                    <a:pt x="161870" y="137044"/>
                  </a:lnTo>
                  <a:lnTo>
                    <a:pt x="164716" y="136130"/>
                  </a:lnTo>
                  <a:lnTo>
                    <a:pt x="170419" y="132575"/>
                  </a:lnTo>
                  <a:lnTo>
                    <a:pt x="176129" y="130359"/>
                  </a:lnTo>
                  <a:lnTo>
                    <a:pt x="184697" y="12858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" name="SMARTPenAnnotation698"/>
            <p:cNvSpPr/>
            <p:nvPr/>
          </p:nvSpPr>
          <p:spPr>
            <a:xfrm>
              <a:off x="8789669" y="5520690"/>
              <a:ext cx="25719" cy="317183"/>
            </a:xfrm>
            <a:custGeom>
              <a:avLst/>
              <a:gdLst/>
              <a:ahLst/>
              <a:cxnLst/>
              <a:rect l="0" t="0" r="0" b="0"/>
              <a:pathLst>
                <a:path w="25719" h="317183">
                  <a:moveTo>
                    <a:pt x="0" y="0"/>
                  </a:moveTo>
                  <a:lnTo>
                    <a:pt x="0" y="78645"/>
                  </a:lnTo>
                  <a:lnTo>
                    <a:pt x="953" y="86720"/>
                  </a:lnTo>
                  <a:lnTo>
                    <a:pt x="2540" y="94961"/>
                  </a:lnTo>
                  <a:lnTo>
                    <a:pt x="4552" y="103312"/>
                  </a:lnTo>
                  <a:lnTo>
                    <a:pt x="5892" y="110784"/>
                  </a:lnTo>
                  <a:lnTo>
                    <a:pt x="6786" y="117671"/>
                  </a:lnTo>
                  <a:lnTo>
                    <a:pt x="7382" y="124167"/>
                  </a:lnTo>
                  <a:lnTo>
                    <a:pt x="7779" y="132308"/>
                  </a:lnTo>
                  <a:lnTo>
                    <a:pt x="8221" y="151514"/>
                  </a:lnTo>
                  <a:lnTo>
                    <a:pt x="8469" y="179195"/>
                  </a:lnTo>
                  <a:lnTo>
                    <a:pt x="9456" y="188043"/>
                  </a:lnTo>
                  <a:lnTo>
                    <a:pt x="11067" y="196800"/>
                  </a:lnTo>
                  <a:lnTo>
                    <a:pt x="13092" y="205495"/>
                  </a:lnTo>
                  <a:lnTo>
                    <a:pt x="14443" y="214149"/>
                  </a:lnTo>
                  <a:lnTo>
                    <a:pt x="15345" y="222776"/>
                  </a:lnTo>
                  <a:lnTo>
                    <a:pt x="15945" y="231384"/>
                  </a:lnTo>
                  <a:lnTo>
                    <a:pt x="16345" y="239982"/>
                  </a:lnTo>
                  <a:lnTo>
                    <a:pt x="16790" y="257153"/>
                  </a:lnTo>
                  <a:lnTo>
                    <a:pt x="17114" y="292125"/>
                  </a:lnTo>
                  <a:lnTo>
                    <a:pt x="18078" y="295715"/>
                  </a:lnTo>
                  <a:lnTo>
                    <a:pt x="19672" y="299061"/>
                  </a:lnTo>
                  <a:lnTo>
                    <a:pt x="21687" y="302244"/>
                  </a:lnTo>
                  <a:lnTo>
                    <a:pt x="23031" y="305319"/>
                  </a:lnTo>
                  <a:lnTo>
                    <a:pt x="23927" y="308320"/>
                  </a:lnTo>
                  <a:lnTo>
                    <a:pt x="25718" y="31718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" name="SMARTPenAnnotation699"/>
            <p:cNvSpPr/>
            <p:nvPr/>
          </p:nvSpPr>
          <p:spPr>
            <a:xfrm>
              <a:off x="8763952" y="5486765"/>
              <a:ext cx="128086" cy="136796"/>
            </a:xfrm>
            <a:custGeom>
              <a:avLst/>
              <a:gdLst/>
              <a:ahLst/>
              <a:cxnLst/>
              <a:rect l="0" t="0" r="0" b="0"/>
              <a:pathLst>
                <a:path w="128086" h="136796">
                  <a:moveTo>
                    <a:pt x="0" y="42497"/>
                  </a:moveTo>
                  <a:lnTo>
                    <a:pt x="0" y="35116"/>
                  </a:lnTo>
                  <a:lnTo>
                    <a:pt x="952" y="34719"/>
                  </a:lnTo>
                  <a:lnTo>
                    <a:pt x="4551" y="34278"/>
                  </a:lnTo>
                  <a:lnTo>
                    <a:pt x="5891" y="33208"/>
                  </a:lnTo>
                  <a:lnTo>
                    <a:pt x="6785" y="31542"/>
                  </a:lnTo>
                  <a:lnTo>
                    <a:pt x="8220" y="26575"/>
                  </a:lnTo>
                  <a:lnTo>
                    <a:pt x="10243" y="25214"/>
                  </a:lnTo>
                  <a:lnTo>
                    <a:pt x="13496" y="23356"/>
                  </a:lnTo>
                  <a:lnTo>
                    <a:pt x="17570" y="21164"/>
                  </a:lnTo>
                  <a:lnTo>
                    <a:pt x="21238" y="18750"/>
                  </a:lnTo>
                  <a:lnTo>
                    <a:pt x="24637" y="16188"/>
                  </a:lnTo>
                  <a:lnTo>
                    <a:pt x="27854" y="13528"/>
                  </a:lnTo>
                  <a:lnTo>
                    <a:pt x="31905" y="11754"/>
                  </a:lnTo>
                  <a:lnTo>
                    <a:pt x="36510" y="10572"/>
                  </a:lnTo>
                  <a:lnTo>
                    <a:pt x="41484" y="9783"/>
                  </a:lnTo>
                  <a:lnTo>
                    <a:pt x="45754" y="9258"/>
                  </a:lnTo>
                  <a:lnTo>
                    <a:pt x="49552" y="8908"/>
                  </a:lnTo>
                  <a:lnTo>
                    <a:pt x="53037" y="8674"/>
                  </a:lnTo>
                  <a:lnTo>
                    <a:pt x="56314" y="7566"/>
                  </a:lnTo>
                  <a:lnTo>
                    <a:pt x="59450" y="5875"/>
                  </a:lnTo>
                  <a:lnTo>
                    <a:pt x="62493" y="3795"/>
                  </a:lnTo>
                  <a:lnTo>
                    <a:pt x="66428" y="2408"/>
                  </a:lnTo>
                  <a:lnTo>
                    <a:pt x="70955" y="1484"/>
                  </a:lnTo>
                  <a:lnTo>
                    <a:pt x="75878" y="867"/>
                  </a:lnTo>
                  <a:lnTo>
                    <a:pt x="80113" y="456"/>
                  </a:lnTo>
                  <a:lnTo>
                    <a:pt x="83889" y="183"/>
                  </a:lnTo>
                  <a:lnTo>
                    <a:pt x="87358" y="0"/>
                  </a:lnTo>
                  <a:lnTo>
                    <a:pt x="90625" y="831"/>
                  </a:lnTo>
                  <a:lnTo>
                    <a:pt x="93753" y="2337"/>
                  </a:lnTo>
                  <a:lnTo>
                    <a:pt x="96792" y="4294"/>
                  </a:lnTo>
                  <a:lnTo>
                    <a:pt x="99771" y="5598"/>
                  </a:lnTo>
                  <a:lnTo>
                    <a:pt x="102709" y="6468"/>
                  </a:lnTo>
                  <a:lnTo>
                    <a:pt x="105620" y="7048"/>
                  </a:lnTo>
                  <a:lnTo>
                    <a:pt x="108514" y="8387"/>
                  </a:lnTo>
                  <a:lnTo>
                    <a:pt x="111396" y="10232"/>
                  </a:lnTo>
                  <a:lnTo>
                    <a:pt x="114269" y="12414"/>
                  </a:lnTo>
                  <a:lnTo>
                    <a:pt x="117136" y="14822"/>
                  </a:lnTo>
                  <a:lnTo>
                    <a:pt x="120001" y="17380"/>
                  </a:lnTo>
                  <a:lnTo>
                    <a:pt x="122863" y="20037"/>
                  </a:lnTo>
                  <a:lnTo>
                    <a:pt x="124771" y="22761"/>
                  </a:lnTo>
                  <a:lnTo>
                    <a:pt x="126044" y="25530"/>
                  </a:lnTo>
                  <a:lnTo>
                    <a:pt x="126892" y="28328"/>
                  </a:lnTo>
                  <a:lnTo>
                    <a:pt x="127457" y="31146"/>
                  </a:lnTo>
                  <a:lnTo>
                    <a:pt x="127834" y="33977"/>
                  </a:lnTo>
                  <a:lnTo>
                    <a:pt x="128085" y="36817"/>
                  </a:lnTo>
                  <a:lnTo>
                    <a:pt x="127300" y="40616"/>
                  </a:lnTo>
                  <a:lnTo>
                    <a:pt x="125825" y="45053"/>
                  </a:lnTo>
                  <a:lnTo>
                    <a:pt x="123888" y="49916"/>
                  </a:lnTo>
                  <a:lnTo>
                    <a:pt x="122597" y="54111"/>
                  </a:lnTo>
                  <a:lnTo>
                    <a:pt x="121736" y="57860"/>
                  </a:lnTo>
                  <a:lnTo>
                    <a:pt x="121162" y="61311"/>
                  </a:lnTo>
                  <a:lnTo>
                    <a:pt x="118874" y="65517"/>
                  </a:lnTo>
                  <a:lnTo>
                    <a:pt x="115445" y="70226"/>
                  </a:lnTo>
                  <a:lnTo>
                    <a:pt x="111253" y="75271"/>
                  </a:lnTo>
                  <a:lnTo>
                    <a:pt x="107507" y="79586"/>
                  </a:lnTo>
                  <a:lnTo>
                    <a:pt x="104056" y="83416"/>
                  </a:lnTo>
                  <a:lnTo>
                    <a:pt x="100803" y="86921"/>
                  </a:lnTo>
                  <a:lnTo>
                    <a:pt x="98635" y="90211"/>
                  </a:lnTo>
                  <a:lnTo>
                    <a:pt x="97189" y="93357"/>
                  </a:lnTo>
                  <a:lnTo>
                    <a:pt x="96225" y="96406"/>
                  </a:lnTo>
                  <a:lnTo>
                    <a:pt x="93678" y="99392"/>
                  </a:lnTo>
                  <a:lnTo>
                    <a:pt x="90074" y="102334"/>
                  </a:lnTo>
                  <a:lnTo>
                    <a:pt x="85767" y="105248"/>
                  </a:lnTo>
                  <a:lnTo>
                    <a:pt x="81943" y="108144"/>
                  </a:lnTo>
                  <a:lnTo>
                    <a:pt x="78442" y="111027"/>
                  </a:lnTo>
                  <a:lnTo>
                    <a:pt x="75155" y="113901"/>
                  </a:lnTo>
                  <a:lnTo>
                    <a:pt x="72010" y="116770"/>
                  </a:lnTo>
                  <a:lnTo>
                    <a:pt x="65978" y="122497"/>
                  </a:lnTo>
                  <a:lnTo>
                    <a:pt x="62082" y="124406"/>
                  </a:lnTo>
                  <a:lnTo>
                    <a:pt x="57581" y="125678"/>
                  </a:lnTo>
                  <a:lnTo>
                    <a:pt x="52675" y="126526"/>
                  </a:lnTo>
                  <a:lnTo>
                    <a:pt x="49404" y="128044"/>
                  </a:lnTo>
                  <a:lnTo>
                    <a:pt x="47224" y="130008"/>
                  </a:lnTo>
                  <a:lnTo>
                    <a:pt x="45769" y="132270"/>
                  </a:lnTo>
                  <a:lnTo>
                    <a:pt x="43849" y="133778"/>
                  </a:lnTo>
                  <a:lnTo>
                    <a:pt x="41615" y="134784"/>
                  </a:lnTo>
                  <a:lnTo>
                    <a:pt x="39173" y="135454"/>
                  </a:lnTo>
                  <a:lnTo>
                    <a:pt x="36593" y="135901"/>
                  </a:lnTo>
                  <a:lnTo>
                    <a:pt x="33921" y="136199"/>
                  </a:lnTo>
                  <a:lnTo>
                    <a:pt x="25717" y="13679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" name="SMARTPenAnnotation700"/>
            <p:cNvSpPr/>
            <p:nvPr/>
          </p:nvSpPr>
          <p:spPr>
            <a:xfrm>
              <a:off x="8961119" y="5366385"/>
              <a:ext cx="25719" cy="265748"/>
            </a:xfrm>
            <a:custGeom>
              <a:avLst/>
              <a:gdLst/>
              <a:ahLst/>
              <a:cxnLst/>
              <a:rect l="0" t="0" r="0" b="0"/>
              <a:pathLst>
                <a:path w="25719" h="265748">
                  <a:moveTo>
                    <a:pt x="0" y="0"/>
                  </a:moveTo>
                  <a:lnTo>
                    <a:pt x="0" y="12770"/>
                  </a:lnTo>
                  <a:lnTo>
                    <a:pt x="953" y="16133"/>
                  </a:lnTo>
                  <a:lnTo>
                    <a:pt x="2540" y="20280"/>
                  </a:lnTo>
                  <a:lnTo>
                    <a:pt x="4552" y="24950"/>
                  </a:lnTo>
                  <a:lnTo>
                    <a:pt x="5892" y="29968"/>
                  </a:lnTo>
                  <a:lnTo>
                    <a:pt x="6786" y="35219"/>
                  </a:lnTo>
                  <a:lnTo>
                    <a:pt x="7382" y="40624"/>
                  </a:lnTo>
                  <a:lnTo>
                    <a:pt x="7779" y="46133"/>
                  </a:lnTo>
                  <a:lnTo>
                    <a:pt x="8044" y="51710"/>
                  </a:lnTo>
                  <a:lnTo>
                    <a:pt x="8338" y="62987"/>
                  </a:lnTo>
                  <a:lnTo>
                    <a:pt x="8572" y="158724"/>
                  </a:lnTo>
                  <a:lnTo>
                    <a:pt x="9525" y="165823"/>
                  </a:lnTo>
                  <a:lnTo>
                    <a:pt x="11113" y="173414"/>
                  </a:lnTo>
                  <a:lnTo>
                    <a:pt x="13124" y="181332"/>
                  </a:lnTo>
                  <a:lnTo>
                    <a:pt x="14464" y="188515"/>
                  </a:lnTo>
                  <a:lnTo>
                    <a:pt x="15358" y="195209"/>
                  </a:lnTo>
                  <a:lnTo>
                    <a:pt x="15953" y="201577"/>
                  </a:lnTo>
                  <a:lnTo>
                    <a:pt x="16351" y="207727"/>
                  </a:lnTo>
                  <a:lnTo>
                    <a:pt x="16793" y="219641"/>
                  </a:lnTo>
                  <a:lnTo>
                    <a:pt x="17041" y="232507"/>
                  </a:lnTo>
                  <a:lnTo>
                    <a:pt x="18029" y="236919"/>
                  </a:lnTo>
                  <a:lnTo>
                    <a:pt x="19639" y="241766"/>
                  </a:lnTo>
                  <a:lnTo>
                    <a:pt x="24518" y="254131"/>
                  </a:lnTo>
                  <a:lnTo>
                    <a:pt x="25185" y="258362"/>
                  </a:lnTo>
                  <a:lnTo>
                    <a:pt x="25717" y="265736"/>
                  </a:lnTo>
                  <a:lnTo>
                    <a:pt x="25718" y="265740"/>
                  </a:lnTo>
                  <a:lnTo>
                    <a:pt x="25718" y="26574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7" name="SMARTPenAnnotation701"/>
            <p:cNvSpPr/>
            <p:nvPr/>
          </p:nvSpPr>
          <p:spPr>
            <a:xfrm>
              <a:off x="8893756" y="5520690"/>
              <a:ext cx="101654" cy="25718"/>
            </a:xfrm>
            <a:custGeom>
              <a:avLst/>
              <a:gdLst/>
              <a:ahLst/>
              <a:cxnLst/>
              <a:rect l="0" t="0" r="0" b="0"/>
              <a:pathLst>
                <a:path w="101654" h="25718">
                  <a:moveTo>
                    <a:pt x="15928" y="25717"/>
                  </a:moveTo>
                  <a:lnTo>
                    <a:pt x="10989" y="25717"/>
                  </a:lnTo>
                  <a:lnTo>
                    <a:pt x="13098" y="25717"/>
                  </a:lnTo>
                  <a:lnTo>
                    <a:pt x="8299" y="25717"/>
                  </a:lnTo>
                  <a:lnTo>
                    <a:pt x="7985" y="24765"/>
                  </a:lnTo>
                  <a:lnTo>
                    <a:pt x="7775" y="23177"/>
                  </a:lnTo>
                  <a:lnTo>
                    <a:pt x="7636" y="21167"/>
                  </a:lnTo>
                  <a:lnTo>
                    <a:pt x="6590" y="19826"/>
                  </a:lnTo>
                  <a:lnTo>
                    <a:pt x="4941" y="18932"/>
                  </a:lnTo>
                  <a:lnTo>
                    <a:pt x="0" y="17498"/>
                  </a:lnTo>
                  <a:lnTo>
                    <a:pt x="547" y="17380"/>
                  </a:lnTo>
                  <a:lnTo>
                    <a:pt x="3694" y="17249"/>
                  </a:lnTo>
                  <a:lnTo>
                    <a:pt x="7035" y="17154"/>
                  </a:lnTo>
                  <a:lnTo>
                    <a:pt x="11812" y="17147"/>
                  </a:lnTo>
                  <a:lnTo>
                    <a:pt x="15090" y="16194"/>
                  </a:lnTo>
                  <a:lnTo>
                    <a:pt x="19179" y="14606"/>
                  </a:lnTo>
                  <a:lnTo>
                    <a:pt x="23810" y="12595"/>
                  </a:lnTo>
                  <a:lnTo>
                    <a:pt x="27851" y="11254"/>
                  </a:lnTo>
                  <a:lnTo>
                    <a:pt x="31496" y="10360"/>
                  </a:lnTo>
                  <a:lnTo>
                    <a:pt x="34880" y="9764"/>
                  </a:lnTo>
                  <a:lnTo>
                    <a:pt x="38088" y="8414"/>
                  </a:lnTo>
                  <a:lnTo>
                    <a:pt x="41180" y="6562"/>
                  </a:lnTo>
                  <a:lnTo>
                    <a:pt x="44192" y="4375"/>
                  </a:lnTo>
                  <a:lnTo>
                    <a:pt x="47154" y="2916"/>
                  </a:lnTo>
                  <a:lnTo>
                    <a:pt x="50081" y="1944"/>
                  </a:lnTo>
                  <a:lnTo>
                    <a:pt x="52983" y="1296"/>
                  </a:lnTo>
                  <a:lnTo>
                    <a:pt x="55872" y="864"/>
                  </a:lnTo>
                  <a:lnTo>
                    <a:pt x="58751" y="576"/>
                  </a:lnTo>
                  <a:lnTo>
                    <a:pt x="61622" y="384"/>
                  </a:lnTo>
                  <a:lnTo>
                    <a:pt x="65440" y="256"/>
                  </a:lnTo>
                  <a:lnTo>
                    <a:pt x="82718" y="50"/>
                  </a:lnTo>
                  <a:lnTo>
                    <a:pt x="101653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" name="SMARTPenAnnotation702"/>
            <p:cNvSpPr/>
            <p:nvPr/>
          </p:nvSpPr>
          <p:spPr>
            <a:xfrm>
              <a:off x="9029700" y="5460682"/>
              <a:ext cx="128585" cy="179658"/>
            </a:xfrm>
            <a:custGeom>
              <a:avLst/>
              <a:gdLst/>
              <a:ahLst/>
              <a:cxnLst/>
              <a:rect l="0" t="0" r="0" b="0"/>
              <a:pathLst>
                <a:path w="128585" h="179658">
                  <a:moveTo>
                    <a:pt x="77152" y="0"/>
                  </a:moveTo>
                  <a:lnTo>
                    <a:pt x="72601" y="4551"/>
                  </a:lnTo>
                  <a:lnTo>
                    <a:pt x="70308" y="5892"/>
                  </a:lnTo>
                  <a:lnTo>
                    <a:pt x="67827" y="6785"/>
                  </a:lnTo>
                  <a:lnTo>
                    <a:pt x="60464" y="8468"/>
                  </a:lnTo>
                  <a:lnTo>
                    <a:pt x="60143" y="13093"/>
                  </a:lnTo>
                  <a:lnTo>
                    <a:pt x="59145" y="15396"/>
                  </a:lnTo>
                  <a:lnTo>
                    <a:pt x="55497" y="20495"/>
                  </a:lnTo>
                  <a:lnTo>
                    <a:pt x="52638" y="24170"/>
                  </a:lnTo>
                  <a:lnTo>
                    <a:pt x="51969" y="27570"/>
                  </a:lnTo>
                  <a:lnTo>
                    <a:pt x="51444" y="34174"/>
                  </a:lnTo>
                  <a:lnTo>
                    <a:pt x="51436" y="41661"/>
                  </a:lnTo>
                  <a:lnTo>
                    <a:pt x="53975" y="44869"/>
                  </a:lnTo>
                  <a:lnTo>
                    <a:pt x="58816" y="50138"/>
                  </a:lnTo>
                  <a:lnTo>
                    <a:pt x="59477" y="53399"/>
                  </a:lnTo>
                  <a:lnTo>
                    <a:pt x="59655" y="55602"/>
                  </a:lnTo>
                  <a:lnTo>
                    <a:pt x="60725" y="57070"/>
                  </a:lnTo>
                  <a:lnTo>
                    <a:pt x="62391" y="58050"/>
                  </a:lnTo>
                  <a:lnTo>
                    <a:pt x="67357" y="59621"/>
                  </a:lnTo>
                  <a:lnTo>
                    <a:pt x="70576" y="59836"/>
                  </a:lnTo>
                  <a:lnTo>
                    <a:pt x="72769" y="59893"/>
                  </a:lnTo>
                  <a:lnTo>
                    <a:pt x="74229" y="60884"/>
                  </a:lnTo>
                  <a:lnTo>
                    <a:pt x="75203" y="62497"/>
                  </a:lnTo>
                  <a:lnTo>
                    <a:pt x="75854" y="64524"/>
                  </a:lnTo>
                  <a:lnTo>
                    <a:pt x="77239" y="65877"/>
                  </a:lnTo>
                  <a:lnTo>
                    <a:pt x="79115" y="66778"/>
                  </a:lnTo>
                  <a:lnTo>
                    <a:pt x="84420" y="68224"/>
                  </a:lnTo>
                  <a:lnTo>
                    <a:pt x="87685" y="68422"/>
                  </a:lnTo>
                  <a:lnTo>
                    <a:pt x="92991" y="68549"/>
                  </a:lnTo>
                  <a:lnTo>
                    <a:pt x="98461" y="68571"/>
                  </a:lnTo>
                  <a:lnTo>
                    <a:pt x="100883" y="69526"/>
                  </a:lnTo>
                  <a:lnTo>
                    <a:pt x="103451" y="71116"/>
                  </a:lnTo>
                  <a:lnTo>
                    <a:pt x="106115" y="73129"/>
                  </a:lnTo>
                  <a:lnTo>
                    <a:pt x="108842" y="74470"/>
                  </a:lnTo>
                  <a:lnTo>
                    <a:pt x="111614" y="75364"/>
                  </a:lnTo>
                  <a:lnTo>
                    <a:pt x="118355" y="76799"/>
                  </a:lnTo>
                  <a:lnTo>
                    <a:pt x="121818" y="79536"/>
                  </a:lnTo>
                  <a:lnTo>
                    <a:pt x="127250" y="84502"/>
                  </a:lnTo>
                  <a:lnTo>
                    <a:pt x="127696" y="85863"/>
                  </a:lnTo>
                  <a:lnTo>
                    <a:pt x="128190" y="89914"/>
                  </a:lnTo>
                  <a:lnTo>
                    <a:pt x="128411" y="94889"/>
                  </a:lnTo>
                  <a:lnTo>
                    <a:pt x="128535" y="103045"/>
                  </a:lnTo>
                  <a:lnTo>
                    <a:pt x="128584" y="122883"/>
                  </a:lnTo>
                  <a:lnTo>
                    <a:pt x="127633" y="125737"/>
                  </a:lnTo>
                  <a:lnTo>
                    <a:pt x="126046" y="128592"/>
                  </a:lnTo>
                  <a:lnTo>
                    <a:pt x="124035" y="131448"/>
                  </a:lnTo>
                  <a:lnTo>
                    <a:pt x="121742" y="135257"/>
                  </a:lnTo>
                  <a:lnTo>
                    <a:pt x="119262" y="139701"/>
                  </a:lnTo>
                  <a:lnTo>
                    <a:pt x="116655" y="144570"/>
                  </a:lnTo>
                  <a:lnTo>
                    <a:pt x="113013" y="147815"/>
                  </a:lnTo>
                  <a:lnTo>
                    <a:pt x="108680" y="149978"/>
                  </a:lnTo>
                  <a:lnTo>
                    <a:pt x="103885" y="151421"/>
                  </a:lnTo>
                  <a:lnTo>
                    <a:pt x="99737" y="153335"/>
                  </a:lnTo>
                  <a:lnTo>
                    <a:pt x="96018" y="155563"/>
                  </a:lnTo>
                  <a:lnTo>
                    <a:pt x="92587" y="158001"/>
                  </a:lnTo>
                  <a:lnTo>
                    <a:pt x="89348" y="160579"/>
                  </a:lnTo>
                  <a:lnTo>
                    <a:pt x="86235" y="163251"/>
                  </a:lnTo>
                  <a:lnTo>
                    <a:pt x="83208" y="165984"/>
                  </a:lnTo>
                  <a:lnTo>
                    <a:pt x="80237" y="167806"/>
                  </a:lnTo>
                  <a:lnTo>
                    <a:pt x="77304" y="169021"/>
                  </a:lnTo>
                  <a:lnTo>
                    <a:pt x="74396" y="169830"/>
                  </a:lnTo>
                  <a:lnTo>
                    <a:pt x="71504" y="170370"/>
                  </a:lnTo>
                  <a:lnTo>
                    <a:pt x="68625" y="170730"/>
                  </a:lnTo>
                  <a:lnTo>
                    <a:pt x="65752" y="170970"/>
                  </a:lnTo>
                  <a:lnTo>
                    <a:pt x="61931" y="172083"/>
                  </a:lnTo>
                  <a:lnTo>
                    <a:pt x="57481" y="173777"/>
                  </a:lnTo>
                  <a:lnTo>
                    <a:pt x="45750" y="178789"/>
                  </a:lnTo>
                  <a:lnTo>
                    <a:pt x="43836" y="179200"/>
                  </a:lnTo>
                  <a:lnTo>
                    <a:pt x="41605" y="179474"/>
                  </a:lnTo>
                  <a:lnTo>
                    <a:pt x="39167" y="179657"/>
                  </a:lnTo>
                  <a:lnTo>
                    <a:pt x="36589" y="178826"/>
                  </a:lnTo>
                  <a:lnTo>
                    <a:pt x="33917" y="177320"/>
                  </a:lnTo>
                  <a:lnTo>
                    <a:pt x="31184" y="175363"/>
                  </a:lnTo>
                  <a:lnTo>
                    <a:pt x="27456" y="174059"/>
                  </a:lnTo>
                  <a:lnTo>
                    <a:pt x="23067" y="173189"/>
                  </a:lnTo>
                  <a:lnTo>
                    <a:pt x="11435" y="171794"/>
                  </a:lnTo>
                  <a:lnTo>
                    <a:pt x="9528" y="171679"/>
                  </a:lnTo>
                  <a:lnTo>
                    <a:pt x="961" y="171470"/>
                  </a:lnTo>
                  <a:lnTo>
                    <a:pt x="0" y="17145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y= x</a:t>
            </a:r>
            <a:r>
              <a:rPr lang="en-US" baseline="30000" dirty="0" smtClean="0"/>
              <a:t>2</a:t>
            </a:r>
            <a:r>
              <a:rPr lang="en-US" dirty="0" smtClean="0"/>
              <a:t> - 3x + 2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MARTPenAnnotation347"/>
          <p:cNvSpPr/>
          <p:nvPr/>
        </p:nvSpPr>
        <p:spPr>
          <a:xfrm>
            <a:off x="457199" y="1243012"/>
            <a:ext cx="214314" cy="317069"/>
          </a:xfrm>
          <a:custGeom>
            <a:avLst/>
            <a:gdLst/>
            <a:ahLst/>
            <a:cxnLst/>
            <a:rect l="0" t="0" r="0" b="0"/>
            <a:pathLst>
              <a:path w="214314" h="317069">
                <a:moveTo>
                  <a:pt x="0" y="0"/>
                </a:moveTo>
                <a:lnTo>
                  <a:pt x="0" y="8468"/>
                </a:lnTo>
                <a:lnTo>
                  <a:pt x="4551" y="13092"/>
                </a:lnTo>
                <a:lnTo>
                  <a:pt x="5892" y="15396"/>
                </a:lnTo>
                <a:lnTo>
                  <a:pt x="7381" y="20495"/>
                </a:lnTo>
                <a:lnTo>
                  <a:pt x="8731" y="22236"/>
                </a:lnTo>
                <a:lnTo>
                  <a:pt x="10583" y="23397"/>
                </a:lnTo>
                <a:lnTo>
                  <a:pt x="12771" y="24170"/>
                </a:lnTo>
                <a:lnTo>
                  <a:pt x="17741" y="27570"/>
                </a:lnTo>
                <a:lnTo>
                  <a:pt x="20400" y="29810"/>
                </a:lnTo>
                <a:lnTo>
                  <a:pt x="22173" y="32256"/>
                </a:lnTo>
                <a:lnTo>
                  <a:pt x="25620" y="40249"/>
                </a:lnTo>
                <a:lnTo>
                  <a:pt x="32251" y="48650"/>
                </a:lnTo>
                <a:lnTo>
                  <a:pt x="37511" y="54325"/>
                </a:lnTo>
                <a:lnTo>
                  <a:pt x="39295" y="57172"/>
                </a:lnTo>
                <a:lnTo>
                  <a:pt x="42758" y="66681"/>
                </a:lnTo>
                <a:lnTo>
                  <a:pt x="46944" y="75991"/>
                </a:lnTo>
                <a:lnTo>
                  <a:pt x="51979" y="83939"/>
                </a:lnTo>
                <a:lnTo>
                  <a:pt x="57392" y="91599"/>
                </a:lnTo>
                <a:lnTo>
                  <a:pt x="62973" y="101353"/>
                </a:lnTo>
                <a:lnTo>
                  <a:pt x="66747" y="105669"/>
                </a:lnTo>
                <a:lnTo>
                  <a:pt x="71168" y="109498"/>
                </a:lnTo>
                <a:lnTo>
                  <a:pt x="76021" y="113004"/>
                </a:lnTo>
                <a:lnTo>
                  <a:pt x="80208" y="117246"/>
                </a:lnTo>
                <a:lnTo>
                  <a:pt x="83952" y="121979"/>
                </a:lnTo>
                <a:lnTo>
                  <a:pt x="87401" y="127039"/>
                </a:lnTo>
                <a:lnTo>
                  <a:pt x="93772" y="135202"/>
                </a:lnTo>
                <a:lnTo>
                  <a:pt x="99779" y="142957"/>
                </a:lnTo>
                <a:lnTo>
                  <a:pt x="105624" y="152754"/>
                </a:lnTo>
                <a:lnTo>
                  <a:pt x="111397" y="160918"/>
                </a:lnTo>
                <a:lnTo>
                  <a:pt x="117137" y="168674"/>
                </a:lnTo>
                <a:lnTo>
                  <a:pt x="122864" y="178471"/>
                </a:lnTo>
                <a:lnTo>
                  <a:pt x="128584" y="189176"/>
                </a:lnTo>
                <a:lnTo>
                  <a:pt x="131443" y="194697"/>
                </a:lnTo>
                <a:lnTo>
                  <a:pt x="133349" y="200283"/>
                </a:lnTo>
                <a:lnTo>
                  <a:pt x="134619" y="205912"/>
                </a:lnTo>
                <a:lnTo>
                  <a:pt x="135466" y="211570"/>
                </a:lnTo>
                <a:lnTo>
                  <a:pt x="138947" y="220396"/>
                </a:lnTo>
                <a:lnTo>
                  <a:pt x="143670" y="227494"/>
                </a:lnTo>
                <a:lnTo>
                  <a:pt x="148943" y="233823"/>
                </a:lnTo>
                <a:lnTo>
                  <a:pt x="154462" y="242352"/>
                </a:lnTo>
                <a:lnTo>
                  <a:pt x="160090" y="251539"/>
                </a:lnTo>
                <a:lnTo>
                  <a:pt x="165766" y="258798"/>
                </a:lnTo>
                <a:lnTo>
                  <a:pt x="169566" y="262067"/>
                </a:lnTo>
                <a:lnTo>
                  <a:pt x="174004" y="265199"/>
                </a:lnTo>
                <a:lnTo>
                  <a:pt x="178868" y="268239"/>
                </a:lnTo>
                <a:lnTo>
                  <a:pt x="182110" y="271219"/>
                </a:lnTo>
                <a:lnTo>
                  <a:pt x="184272" y="274157"/>
                </a:lnTo>
                <a:lnTo>
                  <a:pt x="187626" y="279963"/>
                </a:lnTo>
                <a:lnTo>
                  <a:pt x="193917" y="288586"/>
                </a:lnTo>
                <a:lnTo>
                  <a:pt x="195723" y="294313"/>
                </a:lnTo>
                <a:lnTo>
                  <a:pt x="197157" y="296221"/>
                </a:lnTo>
                <a:lnTo>
                  <a:pt x="199066" y="297493"/>
                </a:lnTo>
                <a:lnTo>
                  <a:pt x="201291" y="298341"/>
                </a:lnTo>
                <a:lnTo>
                  <a:pt x="206303" y="301824"/>
                </a:lnTo>
                <a:lnTo>
                  <a:pt x="208973" y="304086"/>
                </a:lnTo>
                <a:lnTo>
                  <a:pt x="209800" y="305594"/>
                </a:lnTo>
                <a:lnTo>
                  <a:pt x="209400" y="306599"/>
                </a:lnTo>
                <a:lnTo>
                  <a:pt x="208180" y="307270"/>
                </a:lnTo>
                <a:lnTo>
                  <a:pt x="208319" y="308669"/>
                </a:lnTo>
                <a:lnTo>
                  <a:pt x="214227" y="317068"/>
                </a:lnTo>
                <a:lnTo>
                  <a:pt x="214308" y="308445"/>
                </a:lnTo>
                <a:lnTo>
                  <a:pt x="214313" y="30003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48"/>
          <p:cNvSpPr/>
          <p:nvPr/>
        </p:nvSpPr>
        <p:spPr>
          <a:xfrm>
            <a:off x="448627" y="1268730"/>
            <a:ext cx="265748" cy="240031"/>
          </a:xfrm>
          <a:custGeom>
            <a:avLst/>
            <a:gdLst/>
            <a:ahLst/>
            <a:cxnLst/>
            <a:rect l="0" t="0" r="0" b="0"/>
            <a:pathLst>
              <a:path w="265748" h="240031">
                <a:moveTo>
                  <a:pt x="265747" y="0"/>
                </a:moveTo>
                <a:lnTo>
                  <a:pt x="257206" y="0"/>
                </a:lnTo>
                <a:lnTo>
                  <a:pt x="257184" y="4550"/>
                </a:lnTo>
                <a:lnTo>
                  <a:pt x="255276" y="5891"/>
                </a:lnTo>
                <a:lnTo>
                  <a:pt x="248076" y="7380"/>
                </a:lnTo>
                <a:lnTo>
                  <a:pt x="245394" y="8730"/>
                </a:lnTo>
                <a:lnTo>
                  <a:pt x="243606" y="10582"/>
                </a:lnTo>
                <a:lnTo>
                  <a:pt x="240667" y="16133"/>
                </a:lnTo>
                <a:lnTo>
                  <a:pt x="236185" y="24950"/>
                </a:lnTo>
                <a:lnTo>
                  <a:pt x="233657" y="29016"/>
                </a:lnTo>
                <a:lnTo>
                  <a:pt x="228307" y="36073"/>
                </a:lnTo>
                <a:lnTo>
                  <a:pt x="225547" y="40241"/>
                </a:lnTo>
                <a:lnTo>
                  <a:pt x="222755" y="44925"/>
                </a:lnTo>
                <a:lnTo>
                  <a:pt x="219941" y="49952"/>
                </a:lnTo>
                <a:lnTo>
                  <a:pt x="216160" y="54256"/>
                </a:lnTo>
                <a:lnTo>
                  <a:pt x="211734" y="58078"/>
                </a:lnTo>
                <a:lnTo>
                  <a:pt x="206878" y="61579"/>
                </a:lnTo>
                <a:lnTo>
                  <a:pt x="201736" y="65817"/>
                </a:lnTo>
                <a:lnTo>
                  <a:pt x="196403" y="70548"/>
                </a:lnTo>
                <a:lnTo>
                  <a:pt x="190943" y="75607"/>
                </a:lnTo>
                <a:lnTo>
                  <a:pt x="185398" y="79932"/>
                </a:lnTo>
                <a:lnTo>
                  <a:pt x="179796" y="83768"/>
                </a:lnTo>
                <a:lnTo>
                  <a:pt x="174157" y="87278"/>
                </a:lnTo>
                <a:lnTo>
                  <a:pt x="169444" y="91522"/>
                </a:lnTo>
                <a:lnTo>
                  <a:pt x="165350" y="96257"/>
                </a:lnTo>
                <a:lnTo>
                  <a:pt x="161669" y="101319"/>
                </a:lnTo>
                <a:lnTo>
                  <a:pt x="157309" y="106598"/>
                </a:lnTo>
                <a:lnTo>
                  <a:pt x="152498" y="112023"/>
                </a:lnTo>
                <a:lnTo>
                  <a:pt x="147385" y="117544"/>
                </a:lnTo>
                <a:lnTo>
                  <a:pt x="143024" y="123130"/>
                </a:lnTo>
                <a:lnTo>
                  <a:pt x="139164" y="128759"/>
                </a:lnTo>
                <a:lnTo>
                  <a:pt x="135639" y="134417"/>
                </a:lnTo>
                <a:lnTo>
                  <a:pt x="130431" y="139141"/>
                </a:lnTo>
                <a:lnTo>
                  <a:pt x="124101" y="143243"/>
                </a:lnTo>
                <a:lnTo>
                  <a:pt x="117024" y="146930"/>
                </a:lnTo>
                <a:lnTo>
                  <a:pt x="111354" y="150341"/>
                </a:lnTo>
                <a:lnTo>
                  <a:pt x="106621" y="153567"/>
                </a:lnTo>
                <a:lnTo>
                  <a:pt x="102513" y="156670"/>
                </a:lnTo>
                <a:lnTo>
                  <a:pt x="97869" y="160644"/>
                </a:lnTo>
                <a:lnTo>
                  <a:pt x="92869" y="165199"/>
                </a:lnTo>
                <a:lnTo>
                  <a:pt x="87630" y="170140"/>
                </a:lnTo>
                <a:lnTo>
                  <a:pt x="82232" y="174386"/>
                </a:lnTo>
                <a:lnTo>
                  <a:pt x="76729" y="178170"/>
                </a:lnTo>
                <a:lnTo>
                  <a:pt x="71155" y="181645"/>
                </a:lnTo>
                <a:lnTo>
                  <a:pt x="66487" y="185866"/>
                </a:lnTo>
                <a:lnTo>
                  <a:pt x="62422" y="190586"/>
                </a:lnTo>
                <a:lnTo>
                  <a:pt x="58760" y="195637"/>
                </a:lnTo>
                <a:lnTo>
                  <a:pt x="55366" y="199957"/>
                </a:lnTo>
                <a:lnTo>
                  <a:pt x="49054" y="207297"/>
                </a:lnTo>
                <a:lnTo>
                  <a:pt x="43074" y="213734"/>
                </a:lnTo>
                <a:lnTo>
                  <a:pt x="31474" y="225628"/>
                </a:lnTo>
                <a:lnTo>
                  <a:pt x="28603" y="227571"/>
                </a:lnTo>
                <a:lnTo>
                  <a:pt x="22872" y="229730"/>
                </a:lnTo>
                <a:lnTo>
                  <a:pt x="20963" y="231258"/>
                </a:lnTo>
                <a:lnTo>
                  <a:pt x="19690" y="233229"/>
                </a:lnTo>
                <a:lnTo>
                  <a:pt x="17648" y="238686"/>
                </a:lnTo>
                <a:lnTo>
                  <a:pt x="16528" y="239134"/>
                </a:lnTo>
                <a:lnTo>
                  <a:pt x="10400" y="239764"/>
                </a:lnTo>
                <a:lnTo>
                  <a:pt x="0" y="24003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49"/>
          <p:cNvSpPr/>
          <p:nvPr/>
        </p:nvSpPr>
        <p:spPr>
          <a:xfrm>
            <a:off x="851534" y="1354455"/>
            <a:ext cx="214314" cy="8573"/>
          </a:xfrm>
          <a:custGeom>
            <a:avLst/>
            <a:gdLst/>
            <a:ahLst/>
            <a:cxnLst/>
            <a:rect l="0" t="0" r="0" b="0"/>
            <a:pathLst>
              <a:path w="214314" h="8573">
                <a:moveTo>
                  <a:pt x="0" y="0"/>
                </a:moveTo>
                <a:lnTo>
                  <a:pt x="28619" y="0"/>
                </a:lnTo>
                <a:lnTo>
                  <a:pt x="31462" y="952"/>
                </a:lnTo>
                <a:lnTo>
                  <a:pt x="34310" y="2539"/>
                </a:lnTo>
                <a:lnTo>
                  <a:pt x="37161" y="4550"/>
                </a:lnTo>
                <a:lnTo>
                  <a:pt x="40967" y="5891"/>
                </a:lnTo>
                <a:lnTo>
                  <a:pt x="45409" y="6785"/>
                </a:lnTo>
                <a:lnTo>
                  <a:pt x="50275" y="7380"/>
                </a:lnTo>
                <a:lnTo>
                  <a:pt x="55424" y="7778"/>
                </a:lnTo>
                <a:lnTo>
                  <a:pt x="60762" y="8042"/>
                </a:lnTo>
                <a:lnTo>
                  <a:pt x="71773" y="8337"/>
                </a:lnTo>
                <a:lnTo>
                  <a:pt x="83017" y="8467"/>
                </a:lnTo>
                <a:lnTo>
                  <a:pt x="88682" y="7550"/>
                </a:lnTo>
                <a:lnTo>
                  <a:pt x="94364" y="5986"/>
                </a:lnTo>
                <a:lnTo>
                  <a:pt x="100057" y="3990"/>
                </a:lnTo>
                <a:lnTo>
                  <a:pt x="105757" y="2660"/>
                </a:lnTo>
                <a:lnTo>
                  <a:pt x="111463" y="1773"/>
                </a:lnTo>
                <a:lnTo>
                  <a:pt x="117171" y="1182"/>
                </a:lnTo>
                <a:lnTo>
                  <a:pt x="123834" y="788"/>
                </a:lnTo>
                <a:lnTo>
                  <a:pt x="138858" y="350"/>
                </a:lnTo>
                <a:lnTo>
                  <a:pt x="159050" y="69"/>
                </a:lnTo>
                <a:lnTo>
                  <a:pt x="199899" y="0"/>
                </a:lnTo>
                <a:lnTo>
                  <a:pt x="201846" y="953"/>
                </a:lnTo>
                <a:lnTo>
                  <a:pt x="203144" y="2540"/>
                </a:lnTo>
                <a:lnTo>
                  <a:pt x="204010" y="4551"/>
                </a:lnTo>
                <a:lnTo>
                  <a:pt x="205539" y="5891"/>
                </a:lnTo>
                <a:lnTo>
                  <a:pt x="207511" y="6785"/>
                </a:lnTo>
                <a:lnTo>
                  <a:pt x="214313" y="85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50"/>
          <p:cNvSpPr/>
          <p:nvPr/>
        </p:nvSpPr>
        <p:spPr>
          <a:xfrm>
            <a:off x="834389" y="1431607"/>
            <a:ext cx="308611" cy="17137"/>
          </a:xfrm>
          <a:custGeom>
            <a:avLst/>
            <a:gdLst/>
            <a:ahLst/>
            <a:cxnLst/>
            <a:rect l="0" t="0" r="0" b="0"/>
            <a:pathLst>
              <a:path w="308611" h="17137">
                <a:moveTo>
                  <a:pt x="0" y="0"/>
                </a:moveTo>
                <a:lnTo>
                  <a:pt x="7381" y="7381"/>
                </a:lnTo>
                <a:lnTo>
                  <a:pt x="8731" y="7778"/>
                </a:lnTo>
                <a:lnTo>
                  <a:pt x="12771" y="8219"/>
                </a:lnTo>
                <a:lnTo>
                  <a:pt x="20400" y="8468"/>
                </a:lnTo>
                <a:lnTo>
                  <a:pt x="23125" y="9455"/>
                </a:lnTo>
                <a:lnTo>
                  <a:pt x="25894" y="11066"/>
                </a:lnTo>
                <a:lnTo>
                  <a:pt x="28693" y="13092"/>
                </a:lnTo>
                <a:lnTo>
                  <a:pt x="31511" y="14443"/>
                </a:lnTo>
                <a:lnTo>
                  <a:pt x="34343" y="15344"/>
                </a:lnTo>
                <a:lnTo>
                  <a:pt x="37183" y="15944"/>
                </a:lnTo>
                <a:lnTo>
                  <a:pt x="40981" y="16345"/>
                </a:lnTo>
                <a:lnTo>
                  <a:pt x="50282" y="16789"/>
                </a:lnTo>
                <a:lnTo>
                  <a:pt x="66228" y="17040"/>
                </a:lnTo>
                <a:lnTo>
                  <a:pt x="104608" y="17136"/>
                </a:lnTo>
                <a:lnTo>
                  <a:pt x="112601" y="16186"/>
                </a:lnTo>
                <a:lnTo>
                  <a:pt x="120788" y="14601"/>
                </a:lnTo>
                <a:lnTo>
                  <a:pt x="129103" y="12592"/>
                </a:lnTo>
                <a:lnTo>
                  <a:pt x="137504" y="11252"/>
                </a:lnTo>
                <a:lnTo>
                  <a:pt x="145962" y="10359"/>
                </a:lnTo>
                <a:lnTo>
                  <a:pt x="154458" y="9763"/>
                </a:lnTo>
                <a:lnTo>
                  <a:pt x="162980" y="9366"/>
                </a:lnTo>
                <a:lnTo>
                  <a:pt x="180068" y="8925"/>
                </a:lnTo>
                <a:lnTo>
                  <a:pt x="188625" y="7855"/>
                </a:lnTo>
                <a:lnTo>
                  <a:pt x="197188" y="6189"/>
                </a:lnTo>
                <a:lnTo>
                  <a:pt x="205754" y="4126"/>
                </a:lnTo>
                <a:lnTo>
                  <a:pt x="213369" y="2751"/>
                </a:lnTo>
                <a:lnTo>
                  <a:pt x="220351" y="1834"/>
                </a:lnTo>
                <a:lnTo>
                  <a:pt x="226911" y="1223"/>
                </a:lnTo>
                <a:lnTo>
                  <a:pt x="233189" y="815"/>
                </a:lnTo>
                <a:lnTo>
                  <a:pt x="239280" y="543"/>
                </a:lnTo>
                <a:lnTo>
                  <a:pt x="251127" y="242"/>
                </a:lnTo>
                <a:lnTo>
                  <a:pt x="30861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51"/>
          <p:cNvSpPr/>
          <p:nvPr/>
        </p:nvSpPr>
        <p:spPr>
          <a:xfrm>
            <a:off x="1400174" y="1131579"/>
            <a:ext cx="227488" cy="197158"/>
          </a:xfrm>
          <a:custGeom>
            <a:avLst/>
            <a:gdLst/>
            <a:ahLst/>
            <a:cxnLst/>
            <a:rect l="0" t="0" r="0" b="0"/>
            <a:pathLst>
              <a:path w="227488" h="197158">
                <a:moveTo>
                  <a:pt x="8573" y="17136"/>
                </a:moveTo>
                <a:lnTo>
                  <a:pt x="13124" y="12585"/>
                </a:lnTo>
                <a:lnTo>
                  <a:pt x="15417" y="11244"/>
                </a:lnTo>
                <a:lnTo>
                  <a:pt x="20505" y="9755"/>
                </a:lnTo>
                <a:lnTo>
                  <a:pt x="25941" y="9093"/>
                </a:lnTo>
                <a:lnTo>
                  <a:pt x="31532" y="8798"/>
                </a:lnTo>
                <a:lnTo>
                  <a:pt x="37192" y="8668"/>
                </a:lnTo>
                <a:lnTo>
                  <a:pt x="50284" y="8594"/>
                </a:lnTo>
                <a:lnTo>
                  <a:pt x="55430" y="7631"/>
                </a:lnTo>
                <a:lnTo>
                  <a:pt x="60766" y="6037"/>
                </a:lnTo>
                <a:lnTo>
                  <a:pt x="66229" y="4021"/>
                </a:lnTo>
                <a:lnTo>
                  <a:pt x="70822" y="2678"/>
                </a:lnTo>
                <a:lnTo>
                  <a:pt x="74838" y="1782"/>
                </a:lnTo>
                <a:lnTo>
                  <a:pt x="78467" y="1185"/>
                </a:lnTo>
                <a:lnTo>
                  <a:pt x="83744" y="787"/>
                </a:lnTo>
                <a:lnTo>
                  <a:pt x="90119" y="521"/>
                </a:lnTo>
                <a:lnTo>
                  <a:pt x="110205" y="148"/>
                </a:lnTo>
                <a:lnTo>
                  <a:pt x="143995" y="0"/>
                </a:lnTo>
                <a:lnTo>
                  <a:pt x="148384" y="949"/>
                </a:lnTo>
                <a:lnTo>
                  <a:pt x="152263" y="2535"/>
                </a:lnTo>
                <a:lnTo>
                  <a:pt x="159112" y="5884"/>
                </a:lnTo>
                <a:lnTo>
                  <a:pt x="165332" y="7372"/>
                </a:lnTo>
                <a:lnTo>
                  <a:pt x="167371" y="8722"/>
                </a:lnTo>
                <a:lnTo>
                  <a:pt x="168731" y="10574"/>
                </a:lnTo>
                <a:lnTo>
                  <a:pt x="170242" y="15172"/>
                </a:lnTo>
                <a:lnTo>
                  <a:pt x="170913" y="20390"/>
                </a:lnTo>
                <a:lnTo>
                  <a:pt x="171344" y="25610"/>
                </a:lnTo>
                <a:lnTo>
                  <a:pt x="171403" y="29792"/>
                </a:lnTo>
                <a:lnTo>
                  <a:pt x="170466" y="32241"/>
                </a:lnTo>
                <a:lnTo>
                  <a:pt x="166886" y="37501"/>
                </a:lnTo>
                <a:lnTo>
                  <a:pt x="162119" y="43015"/>
                </a:lnTo>
                <a:lnTo>
                  <a:pt x="159515" y="45818"/>
                </a:lnTo>
                <a:lnTo>
                  <a:pt x="155873" y="48640"/>
                </a:lnTo>
                <a:lnTo>
                  <a:pt x="151541" y="51473"/>
                </a:lnTo>
                <a:lnTo>
                  <a:pt x="146747" y="54315"/>
                </a:lnTo>
                <a:lnTo>
                  <a:pt x="142599" y="57162"/>
                </a:lnTo>
                <a:lnTo>
                  <a:pt x="138881" y="60012"/>
                </a:lnTo>
                <a:lnTo>
                  <a:pt x="135450" y="62865"/>
                </a:lnTo>
                <a:lnTo>
                  <a:pt x="131258" y="65719"/>
                </a:lnTo>
                <a:lnTo>
                  <a:pt x="126558" y="68575"/>
                </a:lnTo>
                <a:lnTo>
                  <a:pt x="121519" y="71431"/>
                </a:lnTo>
                <a:lnTo>
                  <a:pt x="117208" y="73335"/>
                </a:lnTo>
                <a:lnTo>
                  <a:pt x="113381" y="74604"/>
                </a:lnTo>
                <a:lnTo>
                  <a:pt x="109878" y="75451"/>
                </a:lnTo>
                <a:lnTo>
                  <a:pt x="105637" y="76967"/>
                </a:lnTo>
                <a:lnTo>
                  <a:pt x="100905" y="78931"/>
                </a:lnTo>
                <a:lnTo>
                  <a:pt x="95845" y="81192"/>
                </a:lnTo>
                <a:lnTo>
                  <a:pt x="91519" y="82700"/>
                </a:lnTo>
                <a:lnTo>
                  <a:pt x="87683" y="83705"/>
                </a:lnTo>
                <a:lnTo>
                  <a:pt x="80880" y="84822"/>
                </a:lnTo>
                <a:lnTo>
                  <a:pt x="74682" y="85318"/>
                </a:lnTo>
                <a:lnTo>
                  <a:pt x="72648" y="86403"/>
                </a:lnTo>
                <a:lnTo>
                  <a:pt x="71292" y="88079"/>
                </a:lnTo>
                <a:lnTo>
                  <a:pt x="70388" y="90149"/>
                </a:lnTo>
                <a:lnTo>
                  <a:pt x="68833" y="91528"/>
                </a:lnTo>
                <a:lnTo>
                  <a:pt x="66844" y="92448"/>
                </a:lnTo>
                <a:lnTo>
                  <a:pt x="60126" y="94256"/>
                </a:lnTo>
                <a:lnTo>
                  <a:pt x="67399" y="86904"/>
                </a:lnTo>
                <a:lnTo>
                  <a:pt x="73136" y="86244"/>
                </a:lnTo>
                <a:lnTo>
                  <a:pt x="81082" y="85950"/>
                </a:lnTo>
                <a:lnTo>
                  <a:pt x="87789" y="85820"/>
                </a:lnTo>
                <a:lnTo>
                  <a:pt x="142651" y="85718"/>
                </a:lnTo>
                <a:lnTo>
                  <a:pt x="148441" y="86670"/>
                </a:lnTo>
                <a:lnTo>
                  <a:pt x="154206" y="88257"/>
                </a:lnTo>
                <a:lnTo>
                  <a:pt x="159954" y="90267"/>
                </a:lnTo>
                <a:lnTo>
                  <a:pt x="165691" y="91607"/>
                </a:lnTo>
                <a:lnTo>
                  <a:pt x="171421" y="92501"/>
                </a:lnTo>
                <a:lnTo>
                  <a:pt x="177146" y="93097"/>
                </a:lnTo>
                <a:lnTo>
                  <a:pt x="181915" y="94446"/>
                </a:lnTo>
                <a:lnTo>
                  <a:pt x="186047" y="96299"/>
                </a:lnTo>
                <a:lnTo>
                  <a:pt x="189754" y="98486"/>
                </a:lnTo>
                <a:lnTo>
                  <a:pt x="196413" y="103456"/>
                </a:lnTo>
                <a:lnTo>
                  <a:pt x="202547" y="108840"/>
                </a:lnTo>
                <a:lnTo>
                  <a:pt x="208449" y="114408"/>
                </a:lnTo>
                <a:lnTo>
                  <a:pt x="217126" y="122898"/>
                </a:lnTo>
                <a:lnTo>
                  <a:pt x="219046" y="125744"/>
                </a:lnTo>
                <a:lnTo>
                  <a:pt x="221179" y="131446"/>
                </a:lnTo>
                <a:lnTo>
                  <a:pt x="224667" y="137155"/>
                </a:lnTo>
                <a:lnTo>
                  <a:pt x="226931" y="140011"/>
                </a:lnTo>
                <a:lnTo>
                  <a:pt x="227487" y="142868"/>
                </a:lnTo>
                <a:lnTo>
                  <a:pt x="226906" y="145724"/>
                </a:lnTo>
                <a:lnTo>
                  <a:pt x="223720" y="151439"/>
                </a:lnTo>
                <a:lnTo>
                  <a:pt x="219129" y="157153"/>
                </a:lnTo>
                <a:lnTo>
                  <a:pt x="217523" y="160011"/>
                </a:lnTo>
                <a:lnTo>
                  <a:pt x="215740" y="165726"/>
                </a:lnTo>
                <a:lnTo>
                  <a:pt x="213359" y="168583"/>
                </a:lnTo>
                <a:lnTo>
                  <a:pt x="209867" y="171440"/>
                </a:lnTo>
                <a:lnTo>
                  <a:pt x="205634" y="174298"/>
                </a:lnTo>
                <a:lnTo>
                  <a:pt x="200907" y="177156"/>
                </a:lnTo>
                <a:lnTo>
                  <a:pt x="195851" y="180013"/>
                </a:lnTo>
                <a:lnTo>
                  <a:pt x="190575" y="182871"/>
                </a:lnTo>
                <a:lnTo>
                  <a:pt x="185152" y="184776"/>
                </a:lnTo>
                <a:lnTo>
                  <a:pt x="179633" y="186046"/>
                </a:lnTo>
                <a:lnTo>
                  <a:pt x="174048" y="186892"/>
                </a:lnTo>
                <a:lnTo>
                  <a:pt x="167467" y="187457"/>
                </a:lnTo>
                <a:lnTo>
                  <a:pt x="160222" y="187833"/>
                </a:lnTo>
                <a:lnTo>
                  <a:pt x="152535" y="188084"/>
                </a:lnTo>
                <a:lnTo>
                  <a:pt x="146458" y="189204"/>
                </a:lnTo>
                <a:lnTo>
                  <a:pt x="141453" y="190902"/>
                </a:lnTo>
                <a:lnTo>
                  <a:pt x="137165" y="192988"/>
                </a:lnTo>
                <a:lnTo>
                  <a:pt x="131449" y="194378"/>
                </a:lnTo>
                <a:lnTo>
                  <a:pt x="124780" y="195305"/>
                </a:lnTo>
                <a:lnTo>
                  <a:pt x="117477" y="195922"/>
                </a:lnTo>
                <a:lnTo>
                  <a:pt x="109751" y="196334"/>
                </a:lnTo>
                <a:lnTo>
                  <a:pt x="93546" y="196792"/>
                </a:lnTo>
                <a:lnTo>
                  <a:pt x="54729" y="197126"/>
                </a:lnTo>
                <a:lnTo>
                  <a:pt x="15640" y="197157"/>
                </a:lnTo>
                <a:lnTo>
                  <a:pt x="12332" y="196205"/>
                </a:lnTo>
                <a:lnTo>
                  <a:pt x="6116" y="192607"/>
                </a:lnTo>
                <a:lnTo>
                  <a:pt x="537" y="188939"/>
                </a:lnTo>
                <a:lnTo>
                  <a:pt x="160" y="184139"/>
                </a:lnTo>
                <a:lnTo>
                  <a:pt x="21" y="178016"/>
                </a:lnTo>
                <a:lnTo>
                  <a:pt x="0" y="17144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52"/>
          <p:cNvSpPr/>
          <p:nvPr/>
        </p:nvSpPr>
        <p:spPr>
          <a:xfrm>
            <a:off x="1632864" y="1114425"/>
            <a:ext cx="195937" cy="351473"/>
          </a:xfrm>
          <a:custGeom>
            <a:avLst/>
            <a:gdLst/>
            <a:ahLst/>
            <a:cxnLst/>
            <a:rect l="0" t="0" r="0" b="0"/>
            <a:pathLst>
              <a:path w="195937" h="351473">
                <a:moveTo>
                  <a:pt x="195936" y="0"/>
                </a:moveTo>
                <a:lnTo>
                  <a:pt x="195936" y="13018"/>
                </a:lnTo>
                <a:lnTo>
                  <a:pt x="194983" y="15346"/>
                </a:lnTo>
                <a:lnTo>
                  <a:pt x="189091" y="24126"/>
                </a:lnTo>
                <a:lnTo>
                  <a:pt x="184004" y="33265"/>
                </a:lnTo>
                <a:lnTo>
                  <a:pt x="178568" y="41137"/>
                </a:lnTo>
                <a:lnTo>
                  <a:pt x="172976" y="48763"/>
                </a:lnTo>
                <a:lnTo>
                  <a:pt x="167316" y="58502"/>
                </a:lnTo>
                <a:lnTo>
                  <a:pt x="161626" y="69181"/>
                </a:lnTo>
                <a:lnTo>
                  <a:pt x="158775" y="74695"/>
                </a:lnTo>
                <a:lnTo>
                  <a:pt x="156874" y="80277"/>
                </a:lnTo>
                <a:lnTo>
                  <a:pt x="155607" y="85903"/>
                </a:lnTo>
                <a:lnTo>
                  <a:pt x="154762" y="91558"/>
                </a:lnTo>
                <a:lnTo>
                  <a:pt x="153247" y="97234"/>
                </a:lnTo>
                <a:lnTo>
                  <a:pt x="151284" y="102922"/>
                </a:lnTo>
                <a:lnTo>
                  <a:pt x="149023" y="108620"/>
                </a:lnTo>
                <a:lnTo>
                  <a:pt x="146563" y="114323"/>
                </a:lnTo>
                <a:lnTo>
                  <a:pt x="141289" y="125740"/>
                </a:lnTo>
                <a:lnTo>
                  <a:pt x="137597" y="131452"/>
                </a:lnTo>
                <a:lnTo>
                  <a:pt x="133231" y="137164"/>
                </a:lnTo>
                <a:lnTo>
                  <a:pt x="128415" y="142878"/>
                </a:lnTo>
                <a:lnTo>
                  <a:pt x="124252" y="148592"/>
                </a:lnTo>
                <a:lnTo>
                  <a:pt x="120524" y="154306"/>
                </a:lnTo>
                <a:lnTo>
                  <a:pt x="117086" y="160020"/>
                </a:lnTo>
                <a:lnTo>
                  <a:pt x="113842" y="165735"/>
                </a:lnTo>
                <a:lnTo>
                  <a:pt x="107697" y="177165"/>
                </a:lnTo>
                <a:lnTo>
                  <a:pt x="98882" y="194310"/>
                </a:lnTo>
                <a:lnTo>
                  <a:pt x="95038" y="200977"/>
                </a:lnTo>
                <a:lnTo>
                  <a:pt x="90571" y="208280"/>
                </a:lnTo>
                <a:lnTo>
                  <a:pt x="85687" y="216005"/>
                </a:lnTo>
                <a:lnTo>
                  <a:pt x="81479" y="222108"/>
                </a:lnTo>
                <a:lnTo>
                  <a:pt x="77721" y="227130"/>
                </a:lnTo>
                <a:lnTo>
                  <a:pt x="74263" y="231430"/>
                </a:lnTo>
                <a:lnTo>
                  <a:pt x="71006" y="236201"/>
                </a:lnTo>
                <a:lnTo>
                  <a:pt x="67882" y="241287"/>
                </a:lnTo>
                <a:lnTo>
                  <a:pt x="61870" y="252019"/>
                </a:lnTo>
                <a:lnTo>
                  <a:pt x="53131" y="268770"/>
                </a:lnTo>
                <a:lnTo>
                  <a:pt x="47377" y="280108"/>
                </a:lnTo>
                <a:lnTo>
                  <a:pt x="45461" y="285799"/>
                </a:lnTo>
                <a:lnTo>
                  <a:pt x="44184" y="291497"/>
                </a:lnTo>
                <a:lnTo>
                  <a:pt x="43333" y="297201"/>
                </a:lnTo>
                <a:lnTo>
                  <a:pt x="40860" y="301957"/>
                </a:lnTo>
                <a:lnTo>
                  <a:pt x="37307" y="306079"/>
                </a:lnTo>
                <a:lnTo>
                  <a:pt x="33033" y="309780"/>
                </a:lnTo>
                <a:lnTo>
                  <a:pt x="30184" y="313200"/>
                </a:lnTo>
                <a:lnTo>
                  <a:pt x="27018" y="319540"/>
                </a:lnTo>
                <a:lnTo>
                  <a:pt x="25236" y="328464"/>
                </a:lnTo>
                <a:lnTo>
                  <a:pt x="24033" y="331371"/>
                </a:lnTo>
                <a:lnTo>
                  <a:pt x="20157" y="337141"/>
                </a:lnTo>
                <a:lnTo>
                  <a:pt x="15259" y="342880"/>
                </a:lnTo>
                <a:lnTo>
                  <a:pt x="7804" y="350969"/>
                </a:lnTo>
                <a:lnTo>
                  <a:pt x="2927" y="351323"/>
                </a:lnTo>
                <a:lnTo>
                  <a:pt x="0" y="351428"/>
                </a:lnTo>
                <a:lnTo>
                  <a:pt x="1856" y="351452"/>
                </a:lnTo>
                <a:lnTo>
                  <a:pt x="7340" y="3514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53"/>
          <p:cNvSpPr/>
          <p:nvPr/>
        </p:nvSpPr>
        <p:spPr>
          <a:xfrm>
            <a:off x="1820227" y="1337672"/>
            <a:ext cx="188596" cy="178434"/>
          </a:xfrm>
          <a:custGeom>
            <a:avLst/>
            <a:gdLst/>
            <a:ahLst/>
            <a:cxnLst/>
            <a:rect l="0" t="0" r="0" b="0"/>
            <a:pathLst>
              <a:path w="188596" h="178434">
                <a:moveTo>
                  <a:pt x="0" y="33928"/>
                </a:moveTo>
                <a:lnTo>
                  <a:pt x="0" y="20909"/>
                </a:lnTo>
                <a:lnTo>
                  <a:pt x="952" y="19533"/>
                </a:lnTo>
                <a:lnTo>
                  <a:pt x="2540" y="18616"/>
                </a:lnTo>
                <a:lnTo>
                  <a:pt x="7381" y="17145"/>
                </a:lnTo>
                <a:lnTo>
                  <a:pt x="7778" y="16072"/>
                </a:lnTo>
                <a:lnTo>
                  <a:pt x="8219" y="12339"/>
                </a:lnTo>
                <a:lnTo>
                  <a:pt x="9290" y="10963"/>
                </a:lnTo>
                <a:lnTo>
                  <a:pt x="10955" y="10045"/>
                </a:lnTo>
                <a:lnTo>
                  <a:pt x="15347" y="9026"/>
                </a:lnTo>
                <a:lnTo>
                  <a:pt x="20473" y="8573"/>
                </a:lnTo>
                <a:lnTo>
                  <a:pt x="24126" y="7499"/>
                </a:lnTo>
                <a:lnTo>
                  <a:pt x="28467" y="5831"/>
                </a:lnTo>
                <a:lnTo>
                  <a:pt x="33265" y="3767"/>
                </a:lnTo>
                <a:lnTo>
                  <a:pt x="38370" y="2390"/>
                </a:lnTo>
                <a:lnTo>
                  <a:pt x="43677" y="1473"/>
                </a:lnTo>
                <a:lnTo>
                  <a:pt x="49120" y="861"/>
                </a:lnTo>
                <a:lnTo>
                  <a:pt x="53702" y="453"/>
                </a:lnTo>
                <a:lnTo>
                  <a:pt x="57709" y="181"/>
                </a:lnTo>
                <a:lnTo>
                  <a:pt x="61332" y="0"/>
                </a:lnTo>
                <a:lnTo>
                  <a:pt x="65653" y="832"/>
                </a:lnTo>
                <a:lnTo>
                  <a:pt x="70439" y="2339"/>
                </a:lnTo>
                <a:lnTo>
                  <a:pt x="75534" y="4296"/>
                </a:lnTo>
                <a:lnTo>
                  <a:pt x="80836" y="5601"/>
                </a:lnTo>
                <a:lnTo>
                  <a:pt x="86276" y="6470"/>
                </a:lnTo>
                <a:lnTo>
                  <a:pt x="91807" y="7050"/>
                </a:lnTo>
                <a:lnTo>
                  <a:pt x="96447" y="8389"/>
                </a:lnTo>
                <a:lnTo>
                  <a:pt x="100493" y="10235"/>
                </a:lnTo>
                <a:lnTo>
                  <a:pt x="104143" y="12417"/>
                </a:lnTo>
                <a:lnTo>
                  <a:pt x="108481" y="13872"/>
                </a:lnTo>
                <a:lnTo>
                  <a:pt x="113278" y="14842"/>
                </a:lnTo>
                <a:lnTo>
                  <a:pt x="118381" y="15489"/>
                </a:lnTo>
                <a:lnTo>
                  <a:pt x="122736" y="16873"/>
                </a:lnTo>
                <a:lnTo>
                  <a:pt x="126591" y="18748"/>
                </a:lnTo>
                <a:lnTo>
                  <a:pt x="130114" y="20950"/>
                </a:lnTo>
                <a:lnTo>
                  <a:pt x="133415" y="23371"/>
                </a:lnTo>
                <a:lnTo>
                  <a:pt x="136568" y="25937"/>
                </a:lnTo>
                <a:lnTo>
                  <a:pt x="139623" y="28601"/>
                </a:lnTo>
                <a:lnTo>
                  <a:pt x="142612" y="32281"/>
                </a:lnTo>
                <a:lnTo>
                  <a:pt x="145557" y="36640"/>
                </a:lnTo>
                <a:lnTo>
                  <a:pt x="148473" y="41451"/>
                </a:lnTo>
                <a:lnTo>
                  <a:pt x="151370" y="45611"/>
                </a:lnTo>
                <a:lnTo>
                  <a:pt x="154253" y="49336"/>
                </a:lnTo>
                <a:lnTo>
                  <a:pt x="157128" y="52772"/>
                </a:lnTo>
                <a:lnTo>
                  <a:pt x="159044" y="56016"/>
                </a:lnTo>
                <a:lnTo>
                  <a:pt x="160322" y="59131"/>
                </a:lnTo>
                <a:lnTo>
                  <a:pt x="161174" y="62159"/>
                </a:lnTo>
                <a:lnTo>
                  <a:pt x="162694" y="66084"/>
                </a:lnTo>
                <a:lnTo>
                  <a:pt x="164660" y="70605"/>
                </a:lnTo>
                <a:lnTo>
                  <a:pt x="166923" y="75524"/>
                </a:lnTo>
                <a:lnTo>
                  <a:pt x="167480" y="79756"/>
                </a:lnTo>
                <a:lnTo>
                  <a:pt x="166898" y="83530"/>
                </a:lnTo>
                <a:lnTo>
                  <a:pt x="165558" y="86998"/>
                </a:lnTo>
                <a:lnTo>
                  <a:pt x="164665" y="90263"/>
                </a:lnTo>
                <a:lnTo>
                  <a:pt x="164069" y="93392"/>
                </a:lnTo>
                <a:lnTo>
                  <a:pt x="163672" y="96431"/>
                </a:lnTo>
                <a:lnTo>
                  <a:pt x="162454" y="100361"/>
                </a:lnTo>
                <a:lnTo>
                  <a:pt x="160690" y="104887"/>
                </a:lnTo>
                <a:lnTo>
                  <a:pt x="158562" y="109809"/>
                </a:lnTo>
                <a:lnTo>
                  <a:pt x="157143" y="114042"/>
                </a:lnTo>
                <a:lnTo>
                  <a:pt x="156197" y="117817"/>
                </a:lnTo>
                <a:lnTo>
                  <a:pt x="155566" y="121287"/>
                </a:lnTo>
                <a:lnTo>
                  <a:pt x="153241" y="124552"/>
                </a:lnTo>
                <a:lnTo>
                  <a:pt x="149786" y="127681"/>
                </a:lnTo>
                <a:lnTo>
                  <a:pt x="145577" y="130720"/>
                </a:lnTo>
                <a:lnTo>
                  <a:pt x="141819" y="134651"/>
                </a:lnTo>
                <a:lnTo>
                  <a:pt x="138361" y="139177"/>
                </a:lnTo>
                <a:lnTo>
                  <a:pt x="135103" y="144098"/>
                </a:lnTo>
                <a:lnTo>
                  <a:pt x="131026" y="148332"/>
                </a:lnTo>
                <a:lnTo>
                  <a:pt x="126403" y="152107"/>
                </a:lnTo>
                <a:lnTo>
                  <a:pt x="121416" y="155577"/>
                </a:lnTo>
                <a:lnTo>
                  <a:pt x="116187" y="157890"/>
                </a:lnTo>
                <a:lnTo>
                  <a:pt x="110795" y="159431"/>
                </a:lnTo>
                <a:lnTo>
                  <a:pt x="105296" y="160459"/>
                </a:lnTo>
                <a:lnTo>
                  <a:pt x="100677" y="162097"/>
                </a:lnTo>
                <a:lnTo>
                  <a:pt x="96646" y="164141"/>
                </a:lnTo>
                <a:lnTo>
                  <a:pt x="93005" y="166457"/>
                </a:lnTo>
                <a:lnTo>
                  <a:pt x="88674" y="168000"/>
                </a:lnTo>
                <a:lnTo>
                  <a:pt x="83881" y="169029"/>
                </a:lnTo>
                <a:lnTo>
                  <a:pt x="78780" y="169716"/>
                </a:lnTo>
                <a:lnTo>
                  <a:pt x="73475" y="170173"/>
                </a:lnTo>
                <a:lnTo>
                  <a:pt x="68033" y="170478"/>
                </a:lnTo>
                <a:lnTo>
                  <a:pt x="62501" y="170681"/>
                </a:lnTo>
                <a:lnTo>
                  <a:pt x="57860" y="171769"/>
                </a:lnTo>
                <a:lnTo>
                  <a:pt x="53813" y="173447"/>
                </a:lnTo>
                <a:lnTo>
                  <a:pt x="50163" y="175518"/>
                </a:lnTo>
                <a:lnTo>
                  <a:pt x="46777" y="176899"/>
                </a:lnTo>
                <a:lnTo>
                  <a:pt x="43567" y="177819"/>
                </a:lnTo>
                <a:lnTo>
                  <a:pt x="40475" y="178433"/>
                </a:lnTo>
                <a:lnTo>
                  <a:pt x="36508" y="177889"/>
                </a:lnTo>
                <a:lnTo>
                  <a:pt x="31959" y="176575"/>
                </a:lnTo>
                <a:lnTo>
                  <a:pt x="27021" y="174746"/>
                </a:lnTo>
                <a:lnTo>
                  <a:pt x="22776" y="173526"/>
                </a:lnTo>
                <a:lnTo>
                  <a:pt x="18994" y="172713"/>
                </a:lnTo>
                <a:lnTo>
                  <a:pt x="15520" y="172171"/>
                </a:lnTo>
                <a:lnTo>
                  <a:pt x="12252" y="170858"/>
                </a:lnTo>
                <a:lnTo>
                  <a:pt x="9121" y="169029"/>
                </a:lnTo>
                <a:lnTo>
                  <a:pt x="1802" y="163802"/>
                </a:lnTo>
                <a:lnTo>
                  <a:pt x="1201" y="162420"/>
                </a:lnTo>
                <a:lnTo>
                  <a:pt x="356" y="156878"/>
                </a:lnTo>
                <a:lnTo>
                  <a:pt x="70" y="151982"/>
                </a:lnTo>
                <a:lnTo>
                  <a:pt x="47" y="149778"/>
                </a:lnTo>
                <a:lnTo>
                  <a:pt x="984" y="148309"/>
                </a:lnTo>
                <a:lnTo>
                  <a:pt x="2561" y="147329"/>
                </a:lnTo>
                <a:lnTo>
                  <a:pt x="4565" y="146676"/>
                </a:lnTo>
                <a:lnTo>
                  <a:pt x="9331" y="143411"/>
                </a:lnTo>
                <a:lnTo>
                  <a:pt x="11936" y="141206"/>
                </a:lnTo>
                <a:lnTo>
                  <a:pt x="15577" y="139737"/>
                </a:lnTo>
                <a:lnTo>
                  <a:pt x="19910" y="138757"/>
                </a:lnTo>
                <a:lnTo>
                  <a:pt x="24703" y="138104"/>
                </a:lnTo>
                <a:lnTo>
                  <a:pt x="28851" y="137668"/>
                </a:lnTo>
                <a:lnTo>
                  <a:pt x="32569" y="137378"/>
                </a:lnTo>
                <a:lnTo>
                  <a:pt x="36000" y="137185"/>
                </a:lnTo>
                <a:lnTo>
                  <a:pt x="44893" y="136970"/>
                </a:lnTo>
                <a:lnTo>
                  <a:pt x="82986" y="136808"/>
                </a:lnTo>
                <a:lnTo>
                  <a:pt x="88662" y="137757"/>
                </a:lnTo>
                <a:lnTo>
                  <a:pt x="94350" y="139342"/>
                </a:lnTo>
                <a:lnTo>
                  <a:pt x="100048" y="141351"/>
                </a:lnTo>
                <a:lnTo>
                  <a:pt x="104799" y="143643"/>
                </a:lnTo>
                <a:lnTo>
                  <a:pt x="108918" y="146124"/>
                </a:lnTo>
                <a:lnTo>
                  <a:pt x="112617" y="148730"/>
                </a:lnTo>
                <a:lnTo>
                  <a:pt x="116988" y="150468"/>
                </a:lnTo>
                <a:lnTo>
                  <a:pt x="121807" y="151626"/>
                </a:lnTo>
                <a:lnTo>
                  <a:pt x="126925" y="152398"/>
                </a:lnTo>
                <a:lnTo>
                  <a:pt x="132241" y="152913"/>
                </a:lnTo>
                <a:lnTo>
                  <a:pt x="137691" y="153256"/>
                </a:lnTo>
                <a:lnTo>
                  <a:pt x="143229" y="153485"/>
                </a:lnTo>
                <a:lnTo>
                  <a:pt x="148826" y="154590"/>
                </a:lnTo>
                <a:lnTo>
                  <a:pt x="154462" y="156279"/>
                </a:lnTo>
                <a:lnTo>
                  <a:pt x="160125" y="158358"/>
                </a:lnTo>
                <a:lnTo>
                  <a:pt x="164852" y="159743"/>
                </a:lnTo>
                <a:lnTo>
                  <a:pt x="168957" y="160667"/>
                </a:lnTo>
                <a:lnTo>
                  <a:pt x="172645" y="161283"/>
                </a:lnTo>
                <a:lnTo>
                  <a:pt x="176057" y="162646"/>
                </a:lnTo>
                <a:lnTo>
                  <a:pt x="179284" y="164508"/>
                </a:lnTo>
                <a:lnTo>
                  <a:pt x="188595" y="17108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54"/>
          <p:cNvSpPr/>
          <p:nvPr/>
        </p:nvSpPr>
        <p:spPr>
          <a:xfrm>
            <a:off x="2214562" y="1345882"/>
            <a:ext cx="197168" cy="17146"/>
          </a:xfrm>
          <a:custGeom>
            <a:avLst/>
            <a:gdLst/>
            <a:ahLst/>
            <a:cxnLst/>
            <a:rect l="0" t="0" r="0" b="0"/>
            <a:pathLst>
              <a:path w="197168" h="17146">
                <a:moveTo>
                  <a:pt x="0" y="0"/>
                </a:moveTo>
                <a:lnTo>
                  <a:pt x="0" y="4551"/>
                </a:lnTo>
                <a:lnTo>
                  <a:pt x="952" y="5891"/>
                </a:lnTo>
                <a:lnTo>
                  <a:pt x="2540" y="6785"/>
                </a:lnTo>
                <a:lnTo>
                  <a:pt x="4551" y="7381"/>
                </a:lnTo>
                <a:lnTo>
                  <a:pt x="6844" y="7778"/>
                </a:lnTo>
                <a:lnTo>
                  <a:pt x="11932" y="8219"/>
                </a:lnTo>
                <a:lnTo>
                  <a:pt x="15574" y="9290"/>
                </a:lnTo>
                <a:lnTo>
                  <a:pt x="19908" y="10956"/>
                </a:lnTo>
                <a:lnTo>
                  <a:pt x="24702" y="13019"/>
                </a:lnTo>
                <a:lnTo>
                  <a:pt x="28851" y="14394"/>
                </a:lnTo>
                <a:lnTo>
                  <a:pt x="32569" y="15311"/>
                </a:lnTo>
                <a:lnTo>
                  <a:pt x="36000" y="15923"/>
                </a:lnTo>
                <a:lnTo>
                  <a:pt x="40193" y="16330"/>
                </a:lnTo>
                <a:lnTo>
                  <a:pt x="44893" y="16602"/>
                </a:lnTo>
                <a:lnTo>
                  <a:pt x="55195" y="16904"/>
                </a:lnTo>
                <a:lnTo>
                  <a:pt x="100048" y="17136"/>
                </a:lnTo>
                <a:lnTo>
                  <a:pt x="197167" y="1714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55"/>
          <p:cNvSpPr/>
          <p:nvPr/>
        </p:nvSpPr>
        <p:spPr>
          <a:xfrm>
            <a:off x="2283142" y="1397317"/>
            <a:ext cx="240031" cy="17146"/>
          </a:xfrm>
          <a:custGeom>
            <a:avLst/>
            <a:gdLst/>
            <a:ahLst/>
            <a:cxnLst/>
            <a:rect l="0" t="0" r="0" b="0"/>
            <a:pathLst>
              <a:path w="240031" h="17146">
                <a:moveTo>
                  <a:pt x="0" y="17145"/>
                </a:moveTo>
                <a:lnTo>
                  <a:pt x="70104" y="17145"/>
                </a:lnTo>
                <a:lnTo>
                  <a:pt x="77216" y="16193"/>
                </a:lnTo>
                <a:lnTo>
                  <a:pt x="83862" y="14605"/>
                </a:lnTo>
                <a:lnTo>
                  <a:pt x="90198" y="12594"/>
                </a:lnTo>
                <a:lnTo>
                  <a:pt x="97280" y="11254"/>
                </a:lnTo>
                <a:lnTo>
                  <a:pt x="104858" y="10360"/>
                </a:lnTo>
                <a:lnTo>
                  <a:pt x="112768" y="9764"/>
                </a:lnTo>
                <a:lnTo>
                  <a:pt x="119946" y="9367"/>
                </a:lnTo>
                <a:lnTo>
                  <a:pt x="133002" y="8926"/>
                </a:lnTo>
                <a:lnTo>
                  <a:pt x="155613" y="8677"/>
                </a:lnTo>
                <a:lnTo>
                  <a:pt x="162797" y="7690"/>
                </a:lnTo>
                <a:lnTo>
                  <a:pt x="169491" y="6079"/>
                </a:lnTo>
                <a:lnTo>
                  <a:pt x="175859" y="4053"/>
                </a:lnTo>
                <a:lnTo>
                  <a:pt x="182009" y="2702"/>
                </a:lnTo>
                <a:lnTo>
                  <a:pt x="188015" y="1801"/>
                </a:lnTo>
                <a:lnTo>
                  <a:pt x="193923" y="1201"/>
                </a:lnTo>
                <a:lnTo>
                  <a:pt x="199767" y="801"/>
                </a:lnTo>
                <a:lnTo>
                  <a:pt x="205568" y="534"/>
                </a:lnTo>
                <a:lnTo>
                  <a:pt x="220294" y="158"/>
                </a:lnTo>
                <a:lnTo>
                  <a:pt x="24003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56"/>
          <p:cNvSpPr/>
          <p:nvPr/>
        </p:nvSpPr>
        <p:spPr>
          <a:xfrm>
            <a:off x="2686050" y="1251585"/>
            <a:ext cx="85726" cy="274321"/>
          </a:xfrm>
          <a:custGeom>
            <a:avLst/>
            <a:gdLst/>
            <a:ahLst/>
            <a:cxnLst/>
            <a:rect l="0" t="0" r="0" b="0"/>
            <a:pathLst>
              <a:path w="85726" h="274321">
                <a:moveTo>
                  <a:pt x="0" y="0"/>
                </a:moveTo>
                <a:lnTo>
                  <a:pt x="0" y="4550"/>
                </a:lnTo>
                <a:lnTo>
                  <a:pt x="952" y="5891"/>
                </a:lnTo>
                <a:lnTo>
                  <a:pt x="2539" y="6785"/>
                </a:lnTo>
                <a:lnTo>
                  <a:pt x="4550" y="7380"/>
                </a:lnTo>
                <a:lnTo>
                  <a:pt x="5891" y="9683"/>
                </a:lnTo>
                <a:lnTo>
                  <a:pt x="7380" y="17321"/>
                </a:lnTo>
                <a:lnTo>
                  <a:pt x="8730" y="21072"/>
                </a:lnTo>
                <a:lnTo>
                  <a:pt x="10582" y="24525"/>
                </a:lnTo>
                <a:lnTo>
                  <a:pt x="12770" y="27780"/>
                </a:lnTo>
                <a:lnTo>
                  <a:pt x="15200" y="33937"/>
                </a:lnTo>
                <a:lnTo>
                  <a:pt x="16280" y="40800"/>
                </a:lnTo>
                <a:lnTo>
                  <a:pt x="16568" y="45297"/>
                </a:lnTo>
                <a:lnTo>
                  <a:pt x="16760" y="50201"/>
                </a:lnTo>
                <a:lnTo>
                  <a:pt x="17841" y="55374"/>
                </a:lnTo>
                <a:lnTo>
                  <a:pt x="19514" y="60729"/>
                </a:lnTo>
                <a:lnTo>
                  <a:pt x="21582" y="66203"/>
                </a:lnTo>
                <a:lnTo>
                  <a:pt x="22960" y="71758"/>
                </a:lnTo>
                <a:lnTo>
                  <a:pt x="23879" y="77366"/>
                </a:lnTo>
                <a:lnTo>
                  <a:pt x="24492" y="83010"/>
                </a:lnTo>
                <a:lnTo>
                  <a:pt x="25852" y="88677"/>
                </a:lnTo>
                <a:lnTo>
                  <a:pt x="27713" y="94360"/>
                </a:lnTo>
                <a:lnTo>
                  <a:pt x="29905" y="100054"/>
                </a:lnTo>
                <a:lnTo>
                  <a:pt x="31366" y="105755"/>
                </a:lnTo>
                <a:lnTo>
                  <a:pt x="32341" y="111461"/>
                </a:lnTo>
                <a:lnTo>
                  <a:pt x="32990" y="117170"/>
                </a:lnTo>
                <a:lnTo>
                  <a:pt x="34376" y="123833"/>
                </a:lnTo>
                <a:lnTo>
                  <a:pt x="36252" y="131133"/>
                </a:lnTo>
                <a:lnTo>
                  <a:pt x="38455" y="138857"/>
                </a:lnTo>
                <a:lnTo>
                  <a:pt x="39924" y="145911"/>
                </a:lnTo>
                <a:lnTo>
                  <a:pt x="40904" y="152519"/>
                </a:lnTo>
                <a:lnTo>
                  <a:pt x="41556" y="158829"/>
                </a:lnTo>
                <a:lnTo>
                  <a:pt x="42944" y="164941"/>
                </a:lnTo>
                <a:lnTo>
                  <a:pt x="44822" y="170920"/>
                </a:lnTo>
                <a:lnTo>
                  <a:pt x="47026" y="176812"/>
                </a:lnTo>
                <a:lnTo>
                  <a:pt x="48496" y="181692"/>
                </a:lnTo>
                <a:lnTo>
                  <a:pt x="50128" y="189654"/>
                </a:lnTo>
                <a:lnTo>
                  <a:pt x="51516" y="194064"/>
                </a:lnTo>
                <a:lnTo>
                  <a:pt x="53394" y="198908"/>
                </a:lnTo>
                <a:lnTo>
                  <a:pt x="55598" y="204043"/>
                </a:lnTo>
                <a:lnTo>
                  <a:pt x="58048" y="212288"/>
                </a:lnTo>
                <a:lnTo>
                  <a:pt x="58701" y="215820"/>
                </a:lnTo>
                <a:lnTo>
                  <a:pt x="60088" y="219127"/>
                </a:lnTo>
                <a:lnTo>
                  <a:pt x="61966" y="222285"/>
                </a:lnTo>
                <a:lnTo>
                  <a:pt x="64171" y="225342"/>
                </a:lnTo>
                <a:lnTo>
                  <a:pt x="66620" y="231279"/>
                </a:lnTo>
                <a:lnTo>
                  <a:pt x="67273" y="234196"/>
                </a:lnTo>
                <a:lnTo>
                  <a:pt x="68661" y="237093"/>
                </a:lnTo>
                <a:lnTo>
                  <a:pt x="70539" y="239977"/>
                </a:lnTo>
                <a:lnTo>
                  <a:pt x="72743" y="242852"/>
                </a:lnTo>
                <a:lnTo>
                  <a:pt x="75192" y="248586"/>
                </a:lnTo>
                <a:lnTo>
                  <a:pt x="76281" y="254310"/>
                </a:lnTo>
                <a:lnTo>
                  <a:pt x="76765" y="260029"/>
                </a:lnTo>
                <a:lnTo>
                  <a:pt x="77846" y="261935"/>
                </a:lnTo>
                <a:lnTo>
                  <a:pt x="79520" y="263206"/>
                </a:lnTo>
                <a:lnTo>
                  <a:pt x="81588" y="264053"/>
                </a:lnTo>
                <a:lnTo>
                  <a:pt x="82967" y="265570"/>
                </a:lnTo>
                <a:lnTo>
                  <a:pt x="83886" y="267534"/>
                </a:lnTo>
                <a:lnTo>
                  <a:pt x="85725" y="27432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57"/>
          <p:cNvSpPr/>
          <p:nvPr/>
        </p:nvSpPr>
        <p:spPr>
          <a:xfrm>
            <a:off x="2883217" y="1448752"/>
            <a:ext cx="50097" cy="42759"/>
          </a:xfrm>
          <a:custGeom>
            <a:avLst/>
            <a:gdLst/>
            <a:ahLst/>
            <a:cxnLst/>
            <a:rect l="0" t="0" r="0" b="0"/>
            <a:pathLst>
              <a:path w="50097" h="42759">
                <a:moveTo>
                  <a:pt x="0" y="34290"/>
                </a:moveTo>
                <a:lnTo>
                  <a:pt x="0" y="42758"/>
                </a:lnTo>
                <a:lnTo>
                  <a:pt x="2540" y="40276"/>
                </a:lnTo>
                <a:lnTo>
                  <a:pt x="12770" y="30090"/>
                </a:lnTo>
                <a:lnTo>
                  <a:pt x="15181" y="28632"/>
                </a:lnTo>
                <a:lnTo>
                  <a:pt x="17741" y="27661"/>
                </a:lnTo>
                <a:lnTo>
                  <a:pt x="20400" y="27013"/>
                </a:lnTo>
                <a:lnTo>
                  <a:pt x="23125" y="25629"/>
                </a:lnTo>
                <a:lnTo>
                  <a:pt x="25894" y="23753"/>
                </a:lnTo>
                <a:lnTo>
                  <a:pt x="28693" y="21550"/>
                </a:lnTo>
                <a:lnTo>
                  <a:pt x="31511" y="19130"/>
                </a:lnTo>
                <a:lnTo>
                  <a:pt x="34342" y="16563"/>
                </a:lnTo>
                <a:lnTo>
                  <a:pt x="41180" y="10151"/>
                </a:lnTo>
                <a:lnTo>
                  <a:pt x="42693" y="9625"/>
                </a:lnTo>
                <a:lnTo>
                  <a:pt x="44655" y="9274"/>
                </a:lnTo>
                <a:lnTo>
                  <a:pt x="46915" y="9040"/>
                </a:lnTo>
                <a:lnTo>
                  <a:pt x="48421" y="7932"/>
                </a:lnTo>
                <a:lnTo>
                  <a:pt x="49426" y="6240"/>
                </a:lnTo>
                <a:lnTo>
                  <a:pt x="50096" y="4160"/>
                </a:lnTo>
                <a:lnTo>
                  <a:pt x="49590" y="2774"/>
                </a:lnTo>
                <a:lnTo>
                  <a:pt x="48300" y="1849"/>
                </a:lnTo>
                <a:lnTo>
                  <a:pt x="43937" y="365"/>
                </a:lnTo>
                <a:lnTo>
                  <a:pt x="42626" y="244"/>
                </a:lnTo>
                <a:lnTo>
                  <a:pt x="40800" y="162"/>
                </a:lnTo>
                <a:lnTo>
                  <a:pt x="3429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58"/>
          <p:cNvSpPr/>
          <p:nvPr/>
        </p:nvSpPr>
        <p:spPr>
          <a:xfrm>
            <a:off x="3046457" y="1243013"/>
            <a:ext cx="239519" cy="248131"/>
          </a:xfrm>
          <a:custGeom>
            <a:avLst/>
            <a:gdLst/>
            <a:ahLst/>
            <a:cxnLst/>
            <a:rect l="0" t="0" r="0" b="0"/>
            <a:pathLst>
              <a:path w="239519" h="248131">
                <a:moveTo>
                  <a:pt x="145370" y="25717"/>
                </a:moveTo>
                <a:lnTo>
                  <a:pt x="153589" y="17497"/>
                </a:lnTo>
                <a:lnTo>
                  <a:pt x="153911" y="9794"/>
                </a:lnTo>
                <a:lnTo>
                  <a:pt x="153940" y="8679"/>
                </a:lnTo>
                <a:lnTo>
                  <a:pt x="147098" y="8593"/>
                </a:lnTo>
                <a:lnTo>
                  <a:pt x="61650" y="8572"/>
                </a:lnTo>
                <a:lnTo>
                  <a:pt x="56219" y="7619"/>
                </a:lnTo>
                <a:lnTo>
                  <a:pt x="50694" y="6032"/>
                </a:lnTo>
                <a:lnTo>
                  <a:pt x="37239" y="1191"/>
                </a:lnTo>
                <a:lnTo>
                  <a:pt x="30358" y="352"/>
                </a:lnTo>
                <a:lnTo>
                  <a:pt x="25366" y="0"/>
                </a:lnTo>
                <a:lnTo>
                  <a:pt x="25358" y="4550"/>
                </a:lnTo>
                <a:lnTo>
                  <a:pt x="26310" y="5891"/>
                </a:lnTo>
                <a:lnTo>
                  <a:pt x="27897" y="6784"/>
                </a:lnTo>
                <a:lnTo>
                  <a:pt x="29907" y="7380"/>
                </a:lnTo>
                <a:lnTo>
                  <a:pt x="30295" y="8730"/>
                </a:lnTo>
                <a:lnTo>
                  <a:pt x="29601" y="10582"/>
                </a:lnTo>
                <a:lnTo>
                  <a:pt x="28186" y="12769"/>
                </a:lnTo>
                <a:lnTo>
                  <a:pt x="28195" y="16133"/>
                </a:lnTo>
                <a:lnTo>
                  <a:pt x="29153" y="20280"/>
                </a:lnTo>
                <a:lnTo>
                  <a:pt x="30744" y="24950"/>
                </a:lnTo>
                <a:lnTo>
                  <a:pt x="32513" y="32678"/>
                </a:lnTo>
                <a:lnTo>
                  <a:pt x="32984" y="36073"/>
                </a:lnTo>
                <a:lnTo>
                  <a:pt x="32346" y="39288"/>
                </a:lnTo>
                <a:lnTo>
                  <a:pt x="29097" y="45401"/>
                </a:lnTo>
                <a:lnTo>
                  <a:pt x="27018" y="51293"/>
                </a:lnTo>
                <a:lnTo>
                  <a:pt x="26094" y="57086"/>
                </a:lnTo>
                <a:lnTo>
                  <a:pt x="25683" y="62836"/>
                </a:lnTo>
                <a:lnTo>
                  <a:pt x="24622" y="66655"/>
                </a:lnTo>
                <a:lnTo>
                  <a:pt x="22961" y="71107"/>
                </a:lnTo>
                <a:lnTo>
                  <a:pt x="20902" y="75979"/>
                </a:lnTo>
                <a:lnTo>
                  <a:pt x="19529" y="80180"/>
                </a:lnTo>
                <a:lnTo>
                  <a:pt x="18003" y="87387"/>
                </a:lnTo>
                <a:lnTo>
                  <a:pt x="17325" y="93766"/>
                </a:lnTo>
                <a:lnTo>
                  <a:pt x="17144" y="96800"/>
                </a:lnTo>
                <a:lnTo>
                  <a:pt x="16071" y="99776"/>
                </a:lnTo>
                <a:lnTo>
                  <a:pt x="12339" y="105622"/>
                </a:lnTo>
                <a:lnTo>
                  <a:pt x="9433" y="109717"/>
                </a:lnTo>
                <a:lnTo>
                  <a:pt x="8754" y="113215"/>
                </a:lnTo>
                <a:lnTo>
                  <a:pt x="8572" y="115481"/>
                </a:lnTo>
                <a:lnTo>
                  <a:pt x="7499" y="116992"/>
                </a:lnTo>
                <a:lnTo>
                  <a:pt x="5831" y="118000"/>
                </a:lnTo>
                <a:lnTo>
                  <a:pt x="3766" y="118671"/>
                </a:lnTo>
                <a:lnTo>
                  <a:pt x="2390" y="120071"/>
                </a:lnTo>
                <a:lnTo>
                  <a:pt x="1473" y="121957"/>
                </a:lnTo>
                <a:lnTo>
                  <a:pt x="0" y="127277"/>
                </a:lnTo>
                <a:lnTo>
                  <a:pt x="832" y="127713"/>
                </a:lnTo>
                <a:lnTo>
                  <a:pt x="7867" y="128552"/>
                </a:lnTo>
                <a:lnTo>
                  <a:pt x="15561" y="128584"/>
                </a:lnTo>
                <a:lnTo>
                  <a:pt x="20971" y="124035"/>
                </a:lnTo>
                <a:lnTo>
                  <a:pt x="25290" y="122695"/>
                </a:lnTo>
                <a:lnTo>
                  <a:pt x="31027" y="121801"/>
                </a:lnTo>
                <a:lnTo>
                  <a:pt x="37709" y="121205"/>
                </a:lnTo>
                <a:lnTo>
                  <a:pt x="43116" y="119856"/>
                </a:lnTo>
                <a:lnTo>
                  <a:pt x="47673" y="118004"/>
                </a:lnTo>
                <a:lnTo>
                  <a:pt x="51664" y="115816"/>
                </a:lnTo>
                <a:lnTo>
                  <a:pt x="56229" y="114358"/>
                </a:lnTo>
                <a:lnTo>
                  <a:pt x="61178" y="113386"/>
                </a:lnTo>
                <a:lnTo>
                  <a:pt x="66382" y="112738"/>
                </a:lnTo>
                <a:lnTo>
                  <a:pt x="72709" y="111353"/>
                </a:lnTo>
                <a:lnTo>
                  <a:pt x="79784" y="109478"/>
                </a:lnTo>
                <a:lnTo>
                  <a:pt x="87359" y="107275"/>
                </a:lnTo>
                <a:lnTo>
                  <a:pt x="95266" y="105806"/>
                </a:lnTo>
                <a:lnTo>
                  <a:pt x="103395" y="104827"/>
                </a:lnTo>
                <a:lnTo>
                  <a:pt x="111671" y="104174"/>
                </a:lnTo>
                <a:lnTo>
                  <a:pt x="120047" y="104692"/>
                </a:lnTo>
                <a:lnTo>
                  <a:pt x="128488" y="105989"/>
                </a:lnTo>
                <a:lnTo>
                  <a:pt x="136973" y="107807"/>
                </a:lnTo>
                <a:lnTo>
                  <a:pt x="144534" y="109018"/>
                </a:lnTo>
                <a:lnTo>
                  <a:pt x="151480" y="109826"/>
                </a:lnTo>
                <a:lnTo>
                  <a:pt x="158016" y="110365"/>
                </a:lnTo>
                <a:lnTo>
                  <a:pt x="164278" y="110724"/>
                </a:lnTo>
                <a:lnTo>
                  <a:pt x="176316" y="111122"/>
                </a:lnTo>
                <a:lnTo>
                  <a:pt x="182193" y="112181"/>
                </a:lnTo>
                <a:lnTo>
                  <a:pt x="188016" y="113840"/>
                </a:lnTo>
                <a:lnTo>
                  <a:pt x="193803" y="115898"/>
                </a:lnTo>
                <a:lnTo>
                  <a:pt x="198614" y="118222"/>
                </a:lnTo>
                <a:lnTo>
                  <a:pt x="202773" y="120725"/>
                </a:lnTo>
                <a:lnTo>
                  <a:pt x="209935" y="126045"/>
                </a:lnTo>
                <a:lnTo>
                  <a:pt x="216293" y="131584"/>
                </a:lnTo>
                <a:lnTo>
                  <a:pt x="222294" y="137221"/>
                </a:lnTo>
                <a:lnTo>
                  <a:pt x="233907" y="148601"/>
                </a:lnTo>
                <a:lnTo>
                  <a:pt x="235827" y="152407"/>
                </a:lnTo>
                <a:lnTo>
                  <a:pt x="237108" y="156850"/>
                </a:lnTo>
                <a:lnTo>
                  <a:pt x="237961" y="161716"/>
                </a:lnTo>
                <a:lnTo>
                  <a:pt x="238530" y="165913"/>
                </a:lnTo>
                <a:lnTo>
                  <a:pt x="239162" y="173116"/>
                </a:lnTo>
                <a:lnTo>
                  <a:pt x="239443" y="179492"/>
                </a:lnTo>
                <a:lnTo>
                  <a:pt x="239518" y="182526"/>
                </a:lnTo>
                <a:lnTo>
                  <a:pt x="238615" y="185501"/>
                </a:lnTo>
                <a:lnTo>
                  <a:pt x="235072" y="191347"/>
                </a:lnTo>
                <a:lnTo>
                  <a:pt x="233747" y="195192"/>
                </a:lnTo>
                <a:lnTo>
                  <a:pt x="232862" y="199660"/>
                </a:lnTo>
                <a:lnTo>
                  <a:pt x="232273" y="204544"/>
                </a:lnTo>
                <a:lnTo>
                  <a:pt x="229976" y="208752"/>
                </a:lnTo>
                <a:lnTo>
                  <a:pt x="226539" y="212510"/>
                </a:lnTo>
                <a:lnTo>
                  <a:pt x="222343" y="215968"/>
                </a:lnTo>
                <a:lnTo>
                  <a:pt x="217640" y="219226"/>
                </a:lnTo>
                <a:lnTo>
                  <a:pt x="212600" y="222350"/>
                </a:lnTo>
                <a:lnTo>
                  <a:pt x="207335" y="225386"/>
                </a:lnTo>
                <a:lnTo>
                  <a:pt x="202872" y="227409"/>
                </a:lnTo>
                <a:lnTo>
                  <a:pt x="198945" y="228758"/>
                </a:lnTo>
                <a:lnTo>
                  <a:pt x="195374" y="229658"/>
                </a:lnTo>
                <a:lnTo>
                  <a:pt x="190136" y="231210"/>
                </a:lnTo>
                <a:lnTo>
                  <a:pt x="176696" y="235474"/>
                </a:lnTo>
                <a:lnTo>
                  <a:pt x="170064" y="237945"/>
                </a:lnTo>
                <a:lnTo>
                  <a:pt x="163738" y="240545"/>
                </a:lnTo>
                <a:lnTo>
                  <a:pt x="157615" y="243230"/>
                </a:lnTo>
                <a:lnTo>
                  <a:pt x="150676" y="245021"/>
                </a:lnTo>
                <a:lnTo>
                  <a:pt x="143192" y="246214"/>
                </a:lnTo>
                <a:lnTo>
                  <a:pt x="135346" y="247010"/>
                </a:lnTo>
                <a:lnTo>
                  <a:pt x="128210" y="247541"/>
                </a:lnTo>
                <a:lnTo>
                  <a:pt x="121547" y="247894"/>
                </a:lnTo>
                <a:lnTo>
                  <a:pt x="115201" y="248130"/>
                </a:lnTo>
                <a:lnTo>
                  <a:pt x="108112" y="247335"/>
                </a:lnTo>
                <a:lnTo>
                  <a:pt x="100529" y="245852"/>
                </a:lnTo>
                <a:lnTo>
                  <a:pt x="92616" y="243911"/>
                </a:lnTo>
                <a:lnTo>
                  <a:pt x="86388" y="242617"/>
                </a:lnTo>
                <a:lnTo>
                  <a:pt x="81284" y="241754"/>
                </a:lnTo>
                <a:lnTo>
                  <a:pt x="76928" y="241179"/>
                </a:lnTo>
                <a:lnTo>
                  <a:pt x="73072" y="239843"/>
                </a:lnTo>
                <a:lnTo>
                  <a:pt x="66248" y="235819"/>
                </a:lnTo>
                <a:lnTo>
                  <a:pt x="62142" y="234365"/>
                </a:lnTo>
                <a:lnTo>
                  <a:pt x="57500" y="233396"/>
                </a:lnTo>
                <a:lnTo>
                  <a:pt x="52500" y="232749"/>
                </a:lnTo>
                <a:lnTo>
                  <a:pt x="48214" y="231366"/>
                </a:lnTo>
                <a:lnTo>
                  <a:pt x="40912" y="227289"/>
                </a:lnTo>
                <a:lnTo>
                  <a:pt x="35997" y="224189"/>
                </a:lnTo>
                <a:lnTo>
                  <a:pt x="32307" y="223464"/>
                </a:lnTo>
                <a:lnTo>
                  <a:pt x="29990" y="223271"/>
                </a:lnTo>
                <a:lnTo>
                  <a:pt x="28445" y="222189"/>
                </a:lnTo>
                <a:lnTo>
                  <a:pt x="27415" y="220516"/>
                </a:lnTo>
                <a:lnTo>
                  <a:pt x="25355" y="21431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59"/>
          <p:cNvSpPr/>
          <p:nvPr/>
        </p:nvSpPr>
        <p:spPr>
          <a:xfrm>
            <a:off x="3740502" y="1345891"/>
            <a:ext cx="197133" cy="154284"/>
          </a:xfrm>
          <a:custGeom>
            <a:avLst/>
            <a:gdLst/>
            <a:ahLst/>
            <a:cxnLst/>
            <a:rect l="0" t="0" r="0" b="0"/>
            <a:pathLst>
              <a:path w="197133" h="154284">
                <a:moveTo>
                  <a:pt x="102835" y="17136"/>
                </a:moveTo>
                <a:lnTo>
                  <a:pt x="102835" y="12585"/>
                </a:lnTo>
                <a:lnTo>
                  <a:pt x="101883" y="11245"/>
                </a:lnTo>
                <a:lnTo>
                  <a:pt x="100295" y="10351"/>
                </a:lnTo>
                <a:lnTo>
                  <a:pt x="95454" y="8917"/>
                </a:lnTo>
                <a:lnTo>
                  <a:pt x="95057" y="7846"/>
                </a:lnTo>
                <a:lnTo>
                  <a:pt x="94616" y="4117"/>
                </a:lnTo>
                <a:lnTo>
                  <a:pt x="93546" y="2742"/>
                </a:lnTo>
                <a:lnTo>
                  <a:pt x="91880" y="1825"/>
                </a:lnTo>
                <a:lnTo>
                  <a:pt x="86052" y="98"/>
                </a:lnTo>
                <a:lnTo>
                  <a:pt x="70960" y="0"/>
                </a:lnTo>
                <a:lnTo>
                  <a:pt x="67078" y="2535"/>
                </a:lnTo>
                <a:lnTo>
                  <a:pt x="64710" y="4545"/>
                </a:lnTo>
                <a:lnTo>
                  <a:pt x="62178" y="5884"/>
                </a:lnTo>
                <a:lnTo>
                  <a:pt x="56825" y="7373"/>
                </a:lnTo>
                <a:lnTo>
                  <a:pt x="51271" y="10574"/>
                </a:lnTo>
                <a:lnTo>
                  <a:pt x="48457" y="12762"/>
                </a:lnTo>
                <a:lnTo>
                  <a:pt x="45628" y="16125"/>
                </a:lnTo>
                <a:lnTo>
                  <a:pt x="42789" y="20272"/>
                </a:lnTo>
                <a:lnTo>
                  <a:pt x="39945" y="24942"/>
                </a:lnTo>
                <a:lnTo>
                  <a:pt x="37096" y="29007"/>
                </a:lnTo>
                <a:lnTo>
                  <a:pt x="34244" y="32670"/>
                </a:lnTo>
                <a:lnTo>
                  <a:pt x="31390" y="36065"/>
                </a:lnTo>
                <a:lnTo>
                  <a:pt x="28535" y="39280"/>
                </a:lnTo>
                <a:lnTo>
                  <a:pt x="22823" y="45393"/>
                </a:lnTo>
                <a:lnTo>
                  <a:pt x="19966" y="49309"/>
                </a:lnTo>
                <a:lnTo>
                  <a:pt x="17109" y="53825"/>
                </a:lnTo>
                <a:lnTo>
                  <a:pt x="14252" y="58740"/>
                </a:lnTo>
                <a:lnTo>
                  <a:pt x="12347" y="62970"/>
                </a:lnTo>
                <a:lnTo>
                  <a:pt x="11077" y="66742"/>
                </a:lnTo>
                <a:lnTo>
                  <a:pt x="10231" y="70209"/>
                </a:lnTo>
                <a:lnTo>
                  <a:pt x="8714" y="74425"/>
                </a:lnTo>
                <a:lnTo>
                  <a:pt x="6750" y="79142"/>
                </a:lnTo>
                <a:lnTo>
                  <a:pt x="4488" y="84191"/>
                </a:lnTo>
                <a:lnTo>
                  <a:pt x="2981" y="89461"/>
                </a:lnTo>
                <a:lnTo>
                  <a:pt x="1976" y="94881"/>
                </a:lnTo>
                <a:lnTo>
                  <a:pt x="1306" y="100398"/>
                </a:lnTo>
                <a:lnTo>
                  <a:pt x="859" y="105029"/>
                </a:lnTo>
                <a:lnTo>
                  <a:pt x="561" y="109069"/>
                </a:lnTo>
                <a:lnTo>
                  <a:pt x="362" y="112715"/>
                </a:lnTo>
                <a:lnTo>
                  <a:pt x="142" y="119305"/>
                </a:lnTo>
                <a:lnTo>
                  <a:pt x="0" y="131298"/>
                </a:lnTo>
                <a:lnTo>
                  <a:pt x="941" y="134201"/>
                </a:lnTo>
                <a:lnTo>
                  <a:pt x="2520" y="137090"/>
                </a:lnTo>
                <a:lnTo>
                  <a:pt x="4526" y="139968"/>
                </a:lnTo>
                <a:lnTo>
                  <a:pt x="5863" y="142839"/>
                </a:lnTo>
                <a:lnTo>
                  <a:pt x="6755" y="145705"/>
                </a:lnTo>
                <a:lnTo>
                  <a:pt x="7349" y="148569"/>
                </a:lnTo>
                <a:lnTo>
                  <a:pt x="8698" y="150478"/>
                </a:lnTo>
                <a:lnTo>
                  <a:pt x="10549" y="151751"/>
                </a:lnTo>
                <a:lnTo>
                  <a:pt x="15814" y="153793"/>
                </a:lnTo>
                <a:lnTo>
                  <a:pt x="21277" y="154147"/>
                </a:lnTo>
                <a:lnTo>
                  <a:pt x="44608" y="154283"/>
                </a:lnTo>
                <a:lnTo>
                  <a:pt x="47825" y="153335"/>
                </a:lnTo>
                <a:lnTo>
                  <a:pt x="53939" y="149741"/>
                </a:lnTo>
                <a:lnTo>
                  <a:pt x="59831" y="144969"/>
                </a:lnTo>
                <a:lnTo>
                  <a:pt x="62736" y="142363"/>
                </a:lnTo>
                <a:lnTo>
                  <a:pt x="68503" y="136928"/>
                </a:lnTo>
                <a:lnTo>
                  <a:pt x="71375" y="134145"/>
                </a:lnTo>
                <a:lnTo>
                  <a:pt x="74241" y="130384"/>
                </a:lnTo>
                <a:lnTo>
                  <a:pt x="77105" y="125972"/>
                </a:lnTo>
                <a:lnTo>
                  <a:pt x="79966" y="121126"/>
                </a:lnTo>
                <a:lnTo>
                  <a:pt x="82827" y="115990"/>
                </a:lnTo>
                <a:lnTo>
                  <a:pt x="88545" y="105204"/>
                </a:lnTo>
                <a:lnTo>
                  <a:pt x="91404" y="100613"/>
                </a:lnTo>
                <a:lnTo>
                  <a:pt x="94261" y="96600"/>
                </a:lnTo>
                <a:lnTo>
                  <a:pt x="97119" y="92972"/>
                </a:lnTo>
                <a:lnTo>
                  <a:pt x="99024" y="88648"/>
                </a:lnTo>
                <a:lnTo>
                  <a:pt x="100295" y="83861"/>
                </a:lnTo>
                <a:lnTo>
                  <a:pt x="101141" y="78764"/>
                </a:lnTo>
                <a:lnTo>
                  <a:pt x="102659" y="73462"/>
                </a:lnTo>
                <a:lnTo>
                  <a:pt x="104622" y="68021"/>
                </a:lnTo>
                <a:lnTo>
                  <a:pt x="106884" y="62490"/>
                </a:lnTo>
                <a:lnTo>
                  <a:pt x="109344" y="57849"/>
                </a:lnTo>
                <a:lnTo>
                  <a:pt x="111937" y="53803"/>
                </a:lnTo>
                <a:lnTo>
                  <a:pt x="114618" y="50153"/>
                </a:lnTo>
                <a:lnTo>
                  <a:pt x="116405" y="46767"/>
                </a:lnTo>
                <a:lnTo>
                  <a:pt x="117597" y="43558"/>
                </a:lnTo>
                <a:lnTo>
                  <a:pt x="118391" y="40466"/>
                </a:lnTo>
                <a:lnTo>
                  <a:pt x="118921" y="37452"/>
                </a:lnTo>
                <a:lnTo>
                  <a:pt x="119274" y="34490"/>
                </a:lnTo>
                <a:lnTo>
                  <a:pt x="119510" y="31563"/>
                </a:lnTo>
                <a:lnTo>
                  <a:pt x="119666" y="28659"/>
                </a:lnTo>
                <a:lnTo>
                  <a:pt x="119939" y="18842"/>
                </a:lnTo>
                <a:lnTo>
                  <a:pt x="119968" y="13091"/>
                </a:lnTo>
                <a:lnTo>
                  <a:pt x="119019" y="12534"/>
                </a:lnTo>
                <a:lnTo>
                  <a:pt x="117434" y="13116"/>
                </a:lnTo>
                <a:lnTo>
                  <a:pt x="115425" y="14456"/>
                </a:lnTo>
                <a:lnTo>
                  <a:pt x="114086" y="14397"/>
                </a:lnTo>
                <a:lnTo>
                  <a:pt x="113193" y="13405"/>
                </a:lnTo>
                <a:lnTo>
                  <a:pt x="112598" y="11791"/>
                </a:lnTo>
                <a:lnTo>
                  <a:pt x="111249" y="10715"/>
                </a:lnTo>
                <a:lnTo>
                  <a:pt x="109397" y="9998"/>
                </a:lnTo>
                <a:lnTo>
                  <a:pt x="107210" y="9520"/>
                </a:lnTo>
                <a:lnTo>
                  <a:pt x="105751" y="10154"/>
                </a:lnTo>
                <a:lnTo>
                  <a:pt x="104779" y="11528"/>
                </a:lnTo>
                <a:lnTo>
                  <a:pt x="103219" y="16028"/>
                </a:lnTo>
                <a:lnTo>
                  <a:pt x="103006" y="19184"/>
                </a:lnTo>
                <a:lnTo>
                  <a:pt x="102949" y="21359"/>
                </a:lnTo>
                <a:lnTo>
                  <a:pt x="103863" y="23761"/>
                </a:lnTo>
                <a:lnTo>
                  <a:pt x="105426" y="26315"/>
                </a:lnTo>
                <a:lnTo>
                  <a:pt x="107420" y="28971"/>
                </a:lnTo>
                <a:lnTo>
                  <a:pt x="108749" y="31693"/>
                </a:lnTo>
                <a:lnTo>
                  <a:pt x="109635" y="34461"/>
                </a:lnTo>
                <a:lnTo>
                  <a:pt x="110226" y="37258"/>
                </a:lnTo>
                <a:lnTo>
                  <a:pt x="110619" y="40076"/>
                </a:lnTo>
                <a:lnTo>
                  <a:pt x="110882" y="42907"/>
                </a:lnTo>
                <a:lnTo>
                  <a:pt x="111057" y="45747"/>
                </a:lnTo>
                <a:lnTo>
                  <a:pt x="111252" y="53982"/>
                </a:lnTo>
                <a:lnTo>
                  <a:pt x="111398" y="79649"/>
                </a:lnTo>
                <a:lnTo>
                  <a:pt x="112354" y="83576"/>
                </a:lnTo>
                <a:lnTo>
                  <a:pt x="113944" y="88100"/>
                </a:lnTo>
                <a:lnTo>
                  <a:pt x="115956" y="93020"/>
                </a:lnTo>
                <a:lnTo>
                  <a:pt x="117297" y="97253"/>
                </a:lnTo>
                <a:lnTo>
                  <a:pt x="118191" y="101027"/>
                </a:lnTo>
                <a:lnTo>
                  <a:pt x="118788" y="104496"/>
                </a:lnTo>
                <a:lnTo>
                  <a:pt x="120137" y="108714"/>
                </a:lnTo>
                <a:lnTo>
                  <a:pt x="121990" y="113430"/>
                </a:lnTo>
                <a:lnTo>
                  <a:pt x="127256" y="125586"/>
                </a:lnTo>
                <a:lnTo>
                  <a:pt x="130516" y="129789"/>
                </a:lnTo>
                <a:lnTo>
                  <a:pt x="132719" y="132243"/>
                </a:lnTo>
                <a:lnTo>
                  <a:pt x="137707" y="137510"/>
                </a:lnTo>
                <a:lnTo>
                  <a:pt x="144119" y="144101"/>
                </a:lnTo>
                <a:lnTo>
                  <a:pt x="145598" y="144642"/>
                </a:lnTo>
                <a:lnTo>
                  <a:pt x="149781" y="145243"/>
                </a:lnTo>
                <a:lnTo>
                  <a:pt x="154815" y="145510"/>
                </a:lnTo>
                <a:lnTo>
                  <a:pt x="160227" y="145629"/>
                </a:lnTo>
                <a:lnTo>
                  <a:pt x="182855" y="145720"/>
                </a:lnTo>
                <a:lnTo>
                  <a:pt x="185709" y="144768"/>
                </a:lnTo>
                <a:lnTo>
                  <a:pt x="191420" y="141172"/>
                </a:lnTo>
                <a:lnTo>
                  <a:pt x="197132" y="13715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60"/>
          <p:cNvSpPr/>
          <p:nvPr/>
        </p:nvSpPr>
        <p:spPr>
          <a:xfrm>
            <a:off x="3972281" y="1363027"/>
            <a:ext cx="119545" cy="119899"/>
          </a:xfrm>
          <a:custGeom>
            <a:avLst/>
            <a:gdLst/>
            <a:ahLst/>
            <a:cxnLst/>
            <a:rect l="0" t="0" r="0" b="0"/>
            <a:pathLst>
              <a:path w="119545" h="119899">
                <a:moveTo>
                  <a:pt x="51078" y="0"/>
                </a:moveTo>
                <a:lnTo>
                  <a:pt x="59546" y="0"/>
                </a:lnTo>
                <a:lnTo>
                  <a:pt x="43802" y="0"/>
                </a:lnTo>
                <a:lnTo>
                  <a:pt x="40542" y="2540"/>
                </a:lnTo>
                <a:lnTo>
                  <a:pt x="38339" y="4551"/>
                </a:lnTo>
                <a:lnTo>
                  <a:pt x="35918" y="5891"/>
                </a:lnTo>
                <a:lnTo>
                  <a:pt x="33352" y="6785"/>
                </a:lnTo>
                <a:lnTo>
                  <a:pt x="30688" y="7381"/>
                </a:lnTo>
                <a:lnTo>
                  <a:pt x="27960" y="8731"/>
                </a:lnTo>
                <a:lnTo>
                  <a:pt x="25189" y="10583"/>
                </a:lnTo>
                <a:lnTo>
                  <a:pt x="22389" y="12770"/>
                </a:lnTo>
                <a:lnTo>
                  <a:pt x="19569" y="15181"/>
                </a:lnTo>
                <a:lnTo>
                  <a:pt x="16737" y="17741"/>
                </a:lnTo>
                <a:lnTo>
                  <a:pt x="13897" y="20400"/>
                </a:lnTo>
                <a:lnTo>
                  <a:pt x="12003" y="23125"/>
                </a:lnTo>
                <a:lnTo>
                  <a:pt x="10741" y="25894"/>
                </a:lnTo>
                <a:lnTo>
                  <a:pt x="9899" y="28693"/>
                </a:lnTo>
                <a:lnTo>
                  <a:pt x="9338" y="31511"/>
                </a:lnTo>
                <a:lnTo>
                  <a:pt x="8964" y="34342"/>
                </a:lnTo>
                <a:lnTo>
                  <a:pt x="8715" y="37182"/>
                </a:lnTo>
                <a:lnTo>
                  <a:pt x="8549" y="40028"/>
                </a:lnTo>
                <a:lnTo>
                  <a:pt x="8364" y="45730"/>
                </a:lnTo>
                <a:lnTo>
                  <a:pt x="7362" y="48584"/>
                </a:lnTo>
                <a:lnTo>
                  <a:pt x="5742" y="51440"/>
                </a:lnTo>
                <a:lnTo>
                  <a:pt x="3709" y="54296"/>
                </a:lnTo>
                <a:lnTo>
                  <a:pt x="2354" y="57152"/>
                </a:lnTo>
                <a:lnTo>
                  <a:pt x="1451" y="60009"/>
                </a:lnTo>
                <a:lnTo>
                  <a:pt x="848" y="62866"/>
                </a:lnTo>
                <a:lnTo>
                  <a:pt x="447" y="66676"/>
                </a:lnTo>
                <a:lnTo>
                  <a:pt x="179" y="71120"/>
                </a:lnTo>
                <a:lnTo>
                  <a:pt x="0" y="75989"/>
                </a:lnTo>
                <a:lnTo>
                  <a:pt x="834" y="79234"/>
                </a:lnTo>
                <a:lnTo>
                  <a:pt x="2342" y="81398"/>
                </a:lnTo>
                <a:lnTo>
                  <a:pt x="4300" y="82840"/>
                </a:lnTo>
                <a:lnTo>
                  <a:pt x="5605" y="84754"/>
                </a:lnTo>
                <a:lnTo>
                  <a:pt x="6476" y="86983"/>
                </a:lnTo>
                <a:lnTo>
                  <a:pt x="7056" y="89421"/>
                </a:lnTo>
                <a:lnTo>
                  <a:pt x="8395" y="91999"/>
                </a:lnTo>
                <a:lnTo>
                  <a:pt x="10240" y="94670"/>
                </a:lnTo>
                <a:lnTo>
                  <a:pt x="12423" y="97404"/>
                </a:lnTo>
                <a:lnTo>
                  <a:pt x="14831" y="100178"/>
                </a:lnTo>
                <a:lnTo>
                  <a:pt x="17389" y="102980"/>
                </a:lnTo>
                <a:lnTo>
                  <a:pt x="23786" y="109771"/>
                </a:lnTo>
                <a:lnTo>
                  <a:pt x="29445" y="115498"/>
                </a:lnTo>
                <a:lnTo>
                  <a:pt x="31894" y="117004"/>
                </a:lnTo>
                <a:lnTo>
                  <a:pt x="34479" y="118008"/>
                </a:lnTo>
                <a:lnTo>
                  <a:pt x="37155" y="118677"/>
                </a:lnTo>
                <a:lnTo>
                  <a:pt x="39891" y="119123"/>
                </a:lnTo>
                <a:lnTo>
                  <a:pt x="42668" y="119420"/>
                </a:lnTo>
                <a:lnTo>
                  <a:pt x="45472" y="119618"/>
                </a:lnTo>
                <a:lnTo>
                  <a:pt x="48293" y="119751"/>
                </a:lnTo>
                <a:lnTo>
                  <a:pt x="53968" y="119898"/>
                </a:lnTo>
                <a:lnTo>
                  <a:pt x="56814" y="118984"/>
                </a:lnTo>
                <a:lnTo>
                  <a:pt x="59665" y="117423"/>
                </a:lnTo>
                <a:lnTo>
                  <a:pt x="62518" y="115429"/>
                </a:lnTo>
                <a:lnTo>
                  <a:pt x="65372" y="114100"/>
                </a:lnTo>
                <a:lnTo>
                  <a:pt x="68228" y="113215"/>
                </a:lnTo>
                <a:lnTo>
                  <a:pt x="71084" y="112624"/>
                </a:lnTo>
                <a:lnTo>
                  <a:pt x="73940" y="112230"/>
                </a:lnTo>
                <a:lnTo>
                  <a:pt x="76798" y="111968"/>
                </a:lnTo>
                <a:lnTo>
                  <a:pt x="79655" y="111793"/>
                </a:lnTo>
                <a:lnTo>
                  <a:pt x="81559" y="110723"/>
                </a:lnTo>
                <a:lnTo>
                  <a:pt x="82829" y="109058"/>
                </a:lnTo>
                <a:lnTo>
                  <a:pt x="83676" y="106995"/>
                </a:lnTo>
                <a:lnTo>
                  <a:pt x="84240" y="104668"/>
                </a:lnTo>
                <a:lnTo>
                  <a:pt x="84616" y="102164"/>
                </a:lnTo>
                <a:lnTo>
                  <a:pt x="84867" y="99542"/>
                </a:lnTo>
                <a:lnTo>
                  <a:pt x="86939" y="96841"/>
                </a:lnTo>
                <a:lnTo>
                  <a:pt x="90226" y="94088"/>
                </a:lnTo>
                <a:lnTo>
                  <a:pt x="94321" y="91300"/>
                </a:lnTo>
                <a:lnTo>
                  <a:pt x="97052" y="88490"/>
                </a:lnTo>
                <a:lnTo>
                  <a:pt x="98873" y="85663"/>
                </a:lnTo>
                <a:lnTo>
                  <a:pt x="100086" y="82826"/>
                </a:lnTo>
                <a:lnTo>
                  <a:pt x="101848" y="80935"/>
                </a:lnTo>
                <a:lnTo>
                  <a:pt x="103975" y="79674"/>
                </a:lnTo>
                <a:lnTo>
                  <a:pt x="106345" y="78834"/>
                </a:lnTo>
                <a:lnTo>
                  <a:pt x="107926" y="77321"/>
                </a:lnTo>
                <a:lnTo>
                  <a:pt x="108979" y="75360"/>
                </a:lnTo>
                <a:lnTo>
                  <a:pt x="109682" y="73100"/>
                </a:lnTo>
                <a:lnTo>
                  <a:pt x="111102" y="70641"/>
                </a:lnTo>
                <a:lnTo>
                  <a:pt x="113002" y="68049"/>
                </a:lnTo>
                <a:lnTo>
                  <a:pt x="115221" y="65368"/>
                </a:lnTo>
                <a:lnTo>
                  <a:pt x="116700" y="62629"/>
                </a:lnTo>
                <a:lnTo>
                  <a:pt x="117686" y="59850"/>
                </a:lnTo>
                <a:lnTo>
                  <a:pt x="118344" y="57045"/>
                </a:lnTo>
                <a:lnTo>
                  <a:pt x="118782" y="54223"/>
                </a:lnTo>
                <a:lnTo>
                  <a:pt x="119074" y="51388"/>
                </a:lnTo>
                <a:lnTo>
                  <a:pt x="119269" y="48546"/>
                </a:lnTo>
                <a:lnTo>
                  <a:pt x="119399" y="45699"/>
                </a:lnTo>
                <a:lnTo>
                  <a:pt x="119544" y="39996"/>
                </a:lnTo>
                <a:lnTo>
                  <a:pt x="118629" y="37141"/>
                </a:lnTo>
                <a:lnTo>
                  <a:pt x="117067" y="34286"/>
                </a:lnTo>
                <a:lnTo>
                  <a:pt x="115073" y="31430"/>
                </a:lnTo>
                <a:lnTo>
                  <a:pt x="113744" y="28573"/>
                </a:lnTo>
                <a:lnTo>
                  <a:pt x="112858" y="25716"/>
                </a:lnTo>
                <a:lnTo>
                  <a:pt x="112267" y="22859"/>
                </a:lnTo>
                <a:lnTo>
                  <a:pt x="110921" y="20954"/>
                </a:lnTo>
                <a:lnTo>
                  <a:pt x="109071" y="19685"/>
                </a:lnTo>
                <a:lnTo>
                  <a:pt x="106885" y="18838"/>
                </a:lnTo>
                <a:lnTo>
                  <a:pt x="105428" y="17321"/>
                </a:lnTo>
                <a:lnTo>
                  <a:pt x="104457" y="15358"/>
                </a:lnTo>
                <a:lnTo>
                  <a:pt x="103809" y="13096"/>
                </a:lnTo>
                <a:lnTo>
                  <a:pt x="102424" y="11588"/>
                </a:lnTo>
                <a:lnTo>
                  <a:pt x="100549" y="10583"/>
                </a:lnTo>
                <a:lnTo>
                  <a:pt x="98346" y="9913"/>
                </a:lnTo>
                <a:lnTo>
                  <a:pt x="95926" y="9466"/>
                </a:lnTo>
                <a:lnTo>
                  <a:pt x="93359" y="9168"/>
                </a:lnTo>
                <a:lnTo>
                  <a:pt x="90695" y="8970"/>
                </a:lnTo>
                <a:lnTo>
                  <a:pt x="88920" y="7885"/>
                </a:lnTo>
                <a:lnTo>
                  <a:pt x="87736" y="6209"/>
                </a:lnTo>
                <a:lnTo>
                  <a:pt x="85836" y="1227"/>
                </a:lnTo>
                <a:lnTo>
                  <a:pt x="84728" y="818"/>
                </a:lnTo>
                <a:lnTo>
                  <a:pt x="83036" y="545"/>
                </a:lnTo>
                <a:lnTo>
                  <a:pt x="77161" y="32"/>
                </a:lnTo>
                <a:lnTo>
                  <a:pt x="6822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61"/>
          <p:cNvSpPr/>
          <p:nvPr/>
        </p:nvSpPr>
        <p:spPr>
          <a:xfrm>
            <a:off x="4186237" y="1311601"/>
            <a:ext cx="119866" cy="171407"/>
          </a:xfrm>
          <a:custGeom>
            <a:avLst/>
            <a:gdLst/>
            <a:ahLst/>
            <a:cxnLst/>
            <a:rect l="0" t="0" r="0" b="0"/>
            <a:pathLst>
              <a:path w="119866" h="171407">
                <a:moveTo>
                  <a:pt x="68580" y="8564"/>
                </a:moveTo>
                <a:lnTo>
                  <a:pt x="68580" y="4013"/>
                </a:lnTo>
                <a:lnTo>
                  <a:pt x="67628" y="2672"/>
                </a:lnTo>
                <a:lnTo>
                  <a:pt x="66040" y="1779"/>
                </a:lnTo>
                <a:lnTo>
                  <a:pt x="60038" y="0"/>
                </a:lnTo>
                <a:lnTo>
                  <a:pt x="60017" y="4545"/>
                </a:lnTo>
                <a:lnTo>
                  <a:pt x="59061" y="5884"/>
                </a:lnTo>
                <a:lnTo>
                  <a:pt x="57472" y="6777"/>
                </a:lnTo>
                <a:lnTo>
                  <a:pt x="55460" y="7373"/>
                </a:lnTo>
                <a:lnTo>
                  <a:pt x="53166" y="8722"/>
                </a:lnTo>
                <a:lnTo>
                  <a:pt x="50684" y="10574"/>
                </a:lnTo>
                <a:lnTo>
                  <a:pt x="44407" y="15840"/>
                </a:lnTo>
                <a:lnTo>
                  <a:pt x="41988" y="17224"/>
                </a:lnTo>
                <a:lnTo>
                  <a:pt x="34219" y="21303"/>
                </a:lnTo>
                <a:lnTo>
                  <a:pt x="30432" y="23724"/>
                </a:lnTo>
                <a:lnTo>
                  <a:pt x="26956" y="26290"/>
                </a:lnTo>
                <a:lnTo>
                  <a:pt x="23686" y="28954"/>
                </a:lnTo>
                <a:lnTo>
                  <a:pt x="20553" y="31682"/>
                </a:lnTo>
                <a:lnTo>
                  <a:pt x="17512" y="34453"/>
                </a:lnTo>
                <a:lnTo>
                  <a:pt x="11593" y="40073"/>
                </a:lnTo>
                <a:lnTo>
                  <a:pt x="1715" y="49743"/>
                </a:lnTo>
                <a:lnTo>
                  <a:pt x="1143" y="51256"/>
                </a:lnTo>
                <a:lnTo>
                  <a:pt x="508" y="55478"/>
                </a:lnTo>
                <a:lnTo>
                  <a:pt x="226" y="60529"/>
                </a:lnTo>
                <a:lnTo>
                  <a:pt x="14" y="68100"/>
                </a:lnTo>
                <a:lnTo>
                  <a:pt x="2546" y="70902"/>
                </a:lnTo>
                <a:lnTo>
                  <a:pt x="7382" y="75911"/>
                </a:lnTo>
                <a:lnTo>
                  <a:pt x="9684" y="77274"/>
                </a:lnTo>
                <a:lnTo>
                  <a:pt x="13124" y="79136"/>
                </a:lnTo>
                <a:lnTo>
                  <a:pt x="17321" y="81329"/>
                </a:lnTo>
                <a:lnTo>
                  <a:pt x="21073" y="82791"/>
                </a:lnTo>
                <a:lnTo>
                  <a:pt x="24526" y="83766"/>
                </a:lnTo>
                <a:lnTo>
                  <a:pt x="27780" y="84416"/>
                </a:lnTo>
                <a:lnTo>
                  <a:pt x="30903" y="84849"/>
                </a:lnTo>
                <a:lnTo>
                  <a:pt x="33937" y="85138"/>
                </a:lnTo>
                <a:lnTo>
                  <a:pt x="36912" y="85331"/>
                </a:lnTo>
                <a:lnTo>
                  <a:pt x="39848" y="85459"/>
                </a:lnTo>
                <a:lnTo>
                  <a:pt x="45650" y="85602"/>
                </a:lnTo>
                <a:lnTo>
                  <a:pt x="74791" y="85706"/>
                </a:lnTo>
                <a:lnTo>
                  <a:pt x="79388" y="86662"/>
                </a:lnTo>
                <a:lnTo>
                  <a:pt x="83405" y="88252"/>
                </a:lnTo>
                <a:lnTo>
                  <a:pt x="87036" y="90264"/>
                </a:lnTo>
                <a:lnTo>
                  <a:pt x="90409" y="91605"/>
                </a:lnTo>
                <a:lnTo>
                  <a:pt x="93611" y="92500"/>
                </a:lnTo>
                <a:lnTo>
                  <a:pt x="96697" y="93096"/>
                </a:lnTo>
                <a:lnTo>
                  <a:pt x="99707" y="94446"/>
                </a:lnTo>
                <a:lnTo>
                  <a:pt x="102667" y="96299"/>
                </a:lnTo>
                <a:lnTo>
                  <a:pt x="105592" y="98486"/>
                </a:lnTo>
                <a:lnTo>
                  <a:pt x="108495" y="100897"/>
                </a:lnTo>
                <a:lnTo>
                  <a:pt x="111382" y="103457"/>
                </a:lnTo>
                <a:lnTo>
                  <a:pt x="118310" y="109858"/>
                </a:lnTo>
                <a:lnTo>
                  <a:pt x="118878" y="111336"/>
                </a:lnTo>
                <a:lnTo>
                  <a:pt x="119509" y="115517"/>
                </a:lnTo>
                <a:lnTo>
                  <a:pt x="119865" y="118676"/>
                </a:lnTo>
                <a:lnTo>
                  <a:pt x="118963" y="121025"/>
                </a:lnTo>
                <a:lnTo>
                  <a:pt x="117408" y="124495"/>
                </a:lnTo>
                <a:lnTo>
                  <a:pt x="115420" y="128714"/>
                </a:lnTo>
                <a:lnTo>
                  <a:pt x="113142" y="132479"/>
                </a:lnTo>
                <a:lnTo>
                  <a:pt x="110670" y="135941"/>
                </a:lnTo>
                <a:lnTo>
                  <a:pt x="108070" y="139202"/>
                </a:lnTo>
                <a:lnTo>
                  <a:pt x="104432" y="142328"/>
                </a:lnTo>
                <a:lnTo>
                  <a:pt x="100101" y="145365"/>
                </a:lnTo>
                <a:lnTo>
                  <a:pt x="95309" y="148342"/>
                </a:lnTo>
                <a:lnTo>
                  <a:pt x="91162" y="151279"/>
                </a:lnTo>
                <a:lnTo>
                  <a:pt x="87445" y="154190"/>
                </a:lnTo>
                <a:lnTo>
                  <a:pt x="84014" y="157083"/>
                </a:lnTo>
                <a:lnTo>
                  <a:pt x="79822" y="159011"/>
                </a:lnTo>
                <a:lnTo>
                  <a:pt x="75123" y="160297"/>
                </a:lnTo>
                <a:lnTo>
                  <a:pt x="70084" y="161154"/>
                </a:lnTo>
                <a:lnTo>
                  <a:pt x="64820" y="162678"/>
                </a:lnTo>
                <a:lnTo>
                  <a:pt x="59406" y="164647"/>
                </a:lnTo>
                <a:lnTo>
                  <a:pt x="53892" y="166911"/>
                </a:lnTo>
                <a:lnTo>
                  <a:pt x="48310" y="168421"/>
                </a:lnTo>
                <a:lnTo>
                  <a:pt x="42684" y="169428"/>
                </a:lnTo>
                <a:lnTo>
                  <a:pt x="37028" y="170099"/>
                </a:lnTo>
                <a:lnTo>
                  <a:pt x="32306" y="170546"/>
                </a:lnTo>
                <a:lnTo>
                  <a:pt x="28205" y="170845"/>
                </a:lnTo>
                <a:lnTo>
                  <a:pt x="24518" y="171043"/>
                </a:lnTo>
                <a:lnTo>
                  <a:pt x="17882" y="171264"/>
                </a:lnTo>
                <a:lnTo>
                  <a:pt x="5860" y="171406"/>
                </a:lnTo>
                <a:lnTo>
                  <a:pt x="3908" y="170465"/>
                </a:lnTo>
                <a:lnTo>
                  <a:pt x="2604" y="168886"/>
                </a:lnTo>
                <a:lnTo>
                  <a:pt x="0" y="16286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62"/>
          <p:cNvSpPr/>
          <p:nvPr/>
        </p:nvSpPr>
        <p:spPr>
          <a:xfrm>
            <a:off x="937259" y="2117407"/>
            <a:ext cx="287554" cy="428511"/>
          </a:xfrm>
          <a:custGeom>
            <a:avLst/>
            <a:gdLst/>
            <a:ahLst/>
            <a:cxnLst/>
            <a:rect l="0" t="0" r="0" b="0"/>
            <a:pathLst>
              <a:path w="287554" h="428511">
                <a:moveTo>
                  <a:pt x="25718" y="0"/>
                </a:moveTo>
                <a:lnTo>
                  <a:pt x="25718" y="28963"/>
                </a:lnTo>
                <a:lnTo>
                  <a:pt x="26670" y="31691"/>
                </a:lnTo>
                <a:lnTo>
                  <a:pt x="30269" y="37263"/>
                </a:lnTo>
                <a:lnTo>
                  <a:pt x="32503" y="45454"/>
                </a:lnTo>
                <a:lnTo>
                  <a:pt x="33761" y="58235"/>
                </a:lnTo>
                <a:lnTo>
                  <a:pt x="34134" y="70595"/>
                </a:lnTo>
                <a:lnTo>
                  <a:pt x="34288" y="117546"/>
                </a:lnTo>
                <a:lnTo>
                  <a:pt x="35241" y="122179"/>
                </a:lnTo>
                <a:lnTo>
                  <a:pt x="38841" y="129867"/>
                </a:lnTo>
                <a:lnTo>
                  <a:pt x="46155" y="138999"/>
                </a:lnTo>
                <a:lnTo>
                  <a:pt x="54804" y="148455"/>
                </a:lnTo>
                <a:lnTo>
                  <a:pt x="65028" y="159133"/>
                </a:lnTo>
                <a:lnTo>
                  <a:pt x="88556" y="182846"/>
                </a:lnTo>
                <a:lnTo>
                  <a:pt x="96826" y="188580"/>
                </a:lnTo>
                <a:lnTo>
                  <a:pt x="101698" y="191442"/>
                </a:lnTo>
                <a:lnTo>
                  <a:pt x="109652" y="197163"/>
                </a:lnTo>
                <a:lnTo>
                  <a:pt x="113106" y="200022"/>
                </a:lnTo>
                <a:lnTo>
                  <a:pt x="119485" y="203199"/>
                </a:lnTo>
                <a:lnTo>
                  <a:pt x="122519" y="204046"/>
                </a:lnTo>
                <a:lnTo>
                  <a:pt x="128431" y="207527"/>
                </a:lnTo>
                <a:lnTo>
                  <a:pt x="131341" y="209789"/>
                </a:lnTo>
                <a:lnTo>
                  <a:pt x="137114" y="212302"/>
                </a:lnTo>
                <a:lnTo>
                  <a:pt x="139987" y="212972"/>
                </a:lnTo>
                <a:lnTo>
                  <a:pt x="142855" y="212466"/>
                </a:lnTo>
                <a:lnTo>
                  <a:pt x="151442" y="208157"/>
                </a:lnTo>
                <a:lnTo>
                  <a:pt x="157160" y="206814"/>
                </a:lnTo>
                <a:lnTo>
                  <a:pt x="162877" y="203677"/>
                </a:lnTo>
                <a:lnTo>
                  <a:pt x="169545" y="199108"/>
                </a:lnTo>
                <a:lnTo>
                  <a:pt x="173990" y="196556"/>
                </a:lnTo>
                <a:lnTo>
                  <a:pt x="178859" y="193903"/>
                </a:lnTo>
                <a:lnTo>
                  <a:pt x="186808" y="188414"/>
                </a:lnTo>
                <a:lnTo>
                  <a:pt x="190261" y="185617"/>
                </a:lnTo>
                <a:lnTo>
                  <a:pt x="196638" y="177429"/>
                </a:lnTo>
                <a:lnTo>
                  <a:pt x="205583" y="164649"/>
                </a:lnTo>
                <a:lnTo>
                  <a:pt x="208493" y="161201"/>
                </a:lnTo>
                <a:lnTo>
                  <a:pt x="210433" y="156997"/>
                </a:lnTo>
                <a:lnTo>
                  <a:pt x="212589" y="147247"/>
                </a:lnTo>
                <a:lnTo>
                  <a:pt x="213547" y="136563"/>
                </a:lnTo>
                <a:lnTo>
                  <a:pt x="213802" y="131047"/>
                </a:lnTo>
                <a:lnTo>
                  <a:pt x="216626" y="119838"/>
                </a:lnTo>
                <a:lnTo>
                  <a:pt x="221056" y="108506"/>
                </a:lnTo>
                <a:lnTo>
                  <a:pt x="226200" y="97120"/>
                </a:lnTo>
                <a:lnTo>
                  <a:pt x="229121" y="85710"/>
                </a:lnTo>
                <a:lnTo>
                  <a:pt x="230419" y="75241"/>
                </a:lnTo>
                <a:lnTo>
                  <a:pt x="231150" y="63992"/>
                </a:lnTo>
                <a:lnTo>
                  <a:pt x="231397" y="51658"/>
                </a:lnTo>
                <a:lnTo>
                  <a:pt x="231418" y="48726"/>
                </a:lnTo>
                <a:lnTo>
                  <a:pt x="230478" y="45819"/>
                </a:lnTo>
                <a:lnTo>
                  <a:pt x="226895" y="40049"/>
                </a:lnTo>
                <a:lnTo>
                  <a:pt x="219523" y="31445"/>
                </a:lnTo>
                <a:lnTo>
                  <a:pt x="215857" y="27415"/>
                </a:lnTo>
                <a:lnTo>
                  <a:pt x="214390" y="26849"/>
                </a:lnTo>
                <a:lnTo>
                  <a:pt x="205857" y="25731"/>
                </a:lnTo>
                <a:lnTo>
                  <a:pt x="205751" y="37650"/>
                </a:lnTo>
                <a:lnTo>
                  <a:pt x="205741" y="58887"/>
                </a:lnTo>
                <a:lnTo>
                  <a:pt x="206694" y="63071"/>
                </a:lnTo>
                <a:lnTo>
                  <a:pt x="211632" y="74462"/>
                </a:lnTo>
                <a:lnTo>
                  <a:pt x="213121" y="84212"/>
                </a:lnTo>
                <a:lnTo>
                  <a:pt x="214471" y="88526"/>
                </a:lnTo>
                <a:lnTo>
                  <a:pt x="219969" y="100102"/>
                </a:lnTo>
                <a:lnTo>
                  <a:pt x="221589" y="109895"/>
                </a:lnTo>
                <a:lnTo>
                  <a:pt x="224849" y="120597"/>
                </a:lnTo>
                <a:lnTo>
                  <a:pt x="229473" y="131704"/>
                </a:lnTo>
                <a:lnTo>
                  <a:pt x="234703" y="142990"/>
                </a:lnTo>
                <a:lnTo>
                  <a:pt x="251494" y="177175"/>
                </a:lnTo>
                <a:lnTo>
                  <a:pt x="254651" y="188599"/>
                </a:lnTo>
                <a:lnTo>
                  <a:pt x="255492" y="194313"/>
                </a:lnTo>
                <a:lnTo>
                  <a:pt x="257958" y="200027"/>
                </a:lnTo>
                <a:lnTo>
                  <a:pt x="265779" y="211456"/>
                </a:lnTo>
                <a:lnTo>
                  <a:pt x="270524" y="222886"/>
                </a:lnTo>
                <a:lnTo>
                  <a:pt x="273586" y="234315"/>
                </a:lnTo>
                <a:lnTo>
                  <a:pt x="278121" y="245745"/>
                </a:lnTo>
                <a:lnTo>
                  <a:pt x="280772" y="257175"/>
                </a:lnTo>
                <a:lnTo>
                  <a:pt x="282903" y="268605"/>
                </a:lnTo>
                <a:lnTo>
                  <a:pt x="287025" y="280035"/>
                </a:lnTo>
                <a:lnTo>
                  <a:pt x="287553" y="285750"/>
                </a:lnTo>
                <a:lnTo>
                  <a:pt x="285599" y="297180"/>
                </a:lnTo>
                <a:lnTo>
                  <a:pt x="281556" y="308610"/>
                </a:lnTo>
                <a:lnTo>
                  <a:pt x="277536" y="320040"/>
                </a:lnTo>
                <a:lnTo>
                  <a:pt x="275750" y="331470"/>
                </a:lnTo>
                <a:lnTo>
                  <a:pt x="272416" y="340360"/>
                </a:lnTo>
                <a:lnTo>
                  <a:pt x="265184" y="353260"/>
                </a:lnTo>
                <a:lnTo>
                  <a:pt x="257008" y="366607"/>
                </a:lnTo>
                <a:lnTo>
                  <a:pt x="254207" y="370135"/>
                </a:lnTo>
                <a:lnTo>
                  <a:pt x="246013" y="376594"/>
                </a:lnTo>
                <a:lnTo>
                  <a:pt x="241161" y="379651"/>
                </a:lnTo>
                <a:lnTo>
                  <a:pt x="236022" y="383593"/>
                </a:lnTo>
                <a:lnTo>
                  <a:pt x="230691" y="388126"/>
                </a:lnTo>
                <a:lnTo>
                  <a:pt x="225232" y="393053"/>
                </a:lnTo>
                <a:lnTo>
                  <a:pt x="219687" y="397291"/>
                </a:lnTo>
                <a:lnTo>
                  <a:pt x="214086" y="401068"/>
                </a:lnTo>
                <a:lnTo>
                  <a:pt x="208447" y="404539"/>
                </a:lnTo>
                <a:lnTo>
                  <a:pt x="201829" y="406852"/>
                </a:lnTo>
                <a:lnTo>
                  <a:pt x="194561" y="408395"/>
                </a:lnTo>
                <a:lnTo>
                  <a:pt x="186857" y="409423"/>
                </a:lnTo>
                <a:lnTo>
                  <a:pt x="179817" y="411061"/>
                </a:lnTo>
                <a:lnTo>
                  <a:pt x="173218" y="413106"/>
                </a:lnTo>
                <a:lnTo>
                  <a:pt x="166914" y="415421"/>
                </a:lnTo>
                <a:lnTo>
                  <a:pt x="159854" y="416965"/>
                </a:lnTo>
                <a:lnTo>
                  <a:pt x="152289" y="417995"/>
                </a:lnTo>
                <a:lnTo>
                  <a:pt x="144389" y="418680"/>
                </a:lnTo>
                <a:lnTo>
                  <a:pt x="137217" y="420090"/>
                </a:lnTo>
                <a:lnTo>
                  <a:pt x="130531" y="421983"/>
                </a:lnTo>
                <a:lnTo>
                  <a:pt x="124168" y="424197"/>
                </a:lnTo>
                <a:lnTo>
                  <a:pt x="117069" y="425673"/>
                </a:lnTo>
                <a:lnTo>
                  <a:pt x="109479" y="426657"/>
                </a:lnTo>
                <a:lnTo>
                  <a:pt x="101561" y="427313"/>
                </a:lnTo>
                <a:lnTo>
                  <a:pt x="94377" y="427751"/>
                </a:lnTo>
                <a:lnTo>
                  <a:pt x="81316" y="428236"/>
                </a:lnTo>
                <a:lnTo>
                  <a:pt x="67803" y="428510"/>
                </a:lnTo>
                <a:lnTo>
                  <a:pt x="63300" y="427596"/>
                </a:lnTo>
                <a:lnTo>
                  <a:pt x="58392" y="426034"/>
                </a:lnTo>
                <a:lnTo>
                  <a:pt x="53216" y="424040"/>
                </a:lnTo>
                <a:lnTo>
                  <a:pt x="44924" y="419285"/>
                </a:lnTo>
                <a:lnTo>
                  <a:pt x="41380" y="416683"/>
                </a:lnTo>
                <a:lnTo>
                  <a:pt x="34901" y="413793"/>
                </a:lnTo>
                <a:lnTo>
                  <a:pt x="31840" y="413022"/>
                </a:lnTo>
                <a:lnTo>
                  <a:pt x="25899" y="409625"/>
                </a:lnTo>
                <a:lnTo>
                  <a:pt x="22981" y="407386"/>
                </a:lnTo>
                <a:lnTo>
                  <a:pt x="17199" y="404898"/>
                </a:lnTo>
                <a:lnTo>
                  <a:pt x="14324" y="404235"/>
                </a:lnTo>
                <a:lnTo>
                  <a:pt x="8589" y="400957"/>
                </a:lnTo>
                <a:lnTo>
                  <a:pt x="5726" y="398750"/>
                </a:lnTo>
                <a:lnTo>
                  <a:pt x="3817" y="396326"/>
                </a:lnTo>
                <a:lnTo>
                  <a:pt x="2545" y="393757"/>
                </a:lnTo>
                <a:lnTo>
                  <a:pt x="0" y="38576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63"/>
          <p:cNvSpPr/>
          <p:nvPr/>
        </p:nvSpPr>
        <p:spPr>
          <a:xfrm>
            <a:off x="1288732" y="2185987"/>
            <a:ext cx="222886" cy="15945"/>
          </a:xfrm>
          <a:custGeom>
            <a:avLst/>
            <a:gdLst/>
            <a:ahLst/>
            <a:cxnLst/>
            <a:rect l="0" t="0" r="0" b="0"/>
            <a:pathLst>
              <a:path w="222886" h="15945">
                <a:moveTo>
                  <a:pt x="0" y="0"/>
                </a:moveTo>
                <a:lnTo>
                  <a:pt x="21238" y="0"/>
                </a:lnTo>
                <a:lnTo>
                  <a:pt x="23684" y="953"/>
                </a:lnTo>
                <a:lnTo>
                  <a:pt x="26266" y="2540"/>
                </a:lnTo>
                <a:lnTo>
                  <a:pt x="28941" y="4551"/>
                </a:lnTo>
                <a:lnTo>
                  <a:pt x="31677" y="5892"/>
                </a:lnTo>
                <a:lnTo>
                  <a:pt x="34453" y="6785"/>
                </a:lnTo>
                <a:lnTo>
                  <a:pt x="37256" y="7381"/>
                </a:lnTo>
                <a:lnTo>
                  <a:pt x="40077" y="7778"/>
                </a:lnTo>
                <a:lnTo>
                  <a:pt x="45752" y="8219"/>
                </a:lnTo>
                <a:lnTo>
                  <a:pt x="51449" y="8416"/>
                </a:lnTo>
                <a:lnTo>
                  <a:pt x="54302" y="8468"/>
                </a:lnTo>
                <a:lnTo>
                  <a:pt x="58109" y="9455"/>
                </a:lnTo>
                <a:lnTo>
                  <a:pt x="62552" y="11066"/>
                </a:lnTo>
                <a:lnTo>
                  <a:pt x="67419" y="13092"/>
                </a:lnTo>
                <a:lnTo>
                  <a:pt x="72568" y="14443"/>
                </a:lnTo>
                <a:lnTo>
                  <a:pt x="77906" y="15344"/>
                </a:lnTo>
                <a:lnTo>
                  <a:pt x="83370" y="15944"/>
                </a:lnTo>
                <a:lnTo>
                  <a:pt x="88918" y="15392"/>
                </a:lnTo>
                <a:lnTo>
                  <a:pt x="94521" y="14071"/>
                </a:lnTo>
                <a:lnTo>
                  <a:pt x="100161" y="12239"/>
                </a:lnTo>
                <a:lnTo>
                  <a:pt x="106779" y="11017"/>
                </a:lnTo>
                <a:lnTo>
                  <a:pt x="114049" y="10202"/>
                </a:lnTo>
                <a:lnTo>
                  <a:pt x="127841" y="9297"/>
                </a:lnTo>
                <a:lnTo>
                  <a:pt x="137145" y="8894"/>
                </a:lnTo>
                <a:lnTo>
                  <a:pt x="152290" y="8668"/>
                </a:lnTo>
                <a:lnTo>
                  <a:pt x="222885" y="857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64"/>
          <p:cNvSpPr/>
          <p:nvPr/>
        </p:nvSpPr>
        <p:spPr>
          <a:xfrm>
            <a:off x="1323022" y="2271712"/>
            <a:ext cx="222886" cy="1"/>
          </a:xfrm>
          <a:custGeom>
            <a:avLst/>
            <a:gdLst/>
            <a:ahLst/>
            <a:cxnLst/>
            <a:rect l="0" t="0" r="0" b="0"/>
            <a:pathLst>
              <a:path w="222886" h="1">
                <a:moveTo>
                  <a:pt x="0" y="0"/>
                </a:moveTo>
                <a:lnTo>
                  <a:pt x="222885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65"/>
          <p:cNvSpPr/>
          <p:nvPr/>
        </p:nvSpPr>
        <p:spPr>
          <a:xfrm>
            <a:off x="1691789" y="1988829"/>
            <a:ext cx="171301" cy="360036"/>
          </a:xfrm>
          <a:custGeom>
            <a:avLst/>
            <a:gdLst/>
            <a:ahLst/>
            <a:cxnLst/>
            <a:rect l="0" t="0" r="0" b="0"/>
            <a:pathLst>
              <a:path w="171301" h="360036">
                <a:moveTo>
                  <a:pt x="111293" y="8563"/>
                </a:moveTo>
                <a:lnTo>
                  <a:pt x="111293" y="0"/>
                </a:lnTo>
                <a:lnTo>
                  <a:pt x="111293" y="7372"/>
                </a:lnTo>
                <a:lnTo>
                  <a:pt x="106213" y="10574"/>
                </a:lnTo>
                <a:lnTo>
                  <a:pt x="102192" y="12761"/>
                </a:lnTo>
                <a:lnTo>
                  <a:pt x="99510" y="16124"/>
                </a:lnTo>
                <a:lnTo>
                  <a:pt x="97723" y="20271"/>
                </a:lnTo>
                <a:lnTo>
                  <a:pt x="96531" y="24941"/>
                </a:lnTo>
                <a:lnTo>
                  <a:pt x="93832" y="29007"/>
                </a:lnTo>
                <a:lnTo>
                  <a:pt x="90127" y="32670"/>
                </a:lnTo>
                <a:lnTo>
                  <a:pt x="85753" y="36064"/>
                </a:lnTo>
                <a:lnTo>
                  <a:pt x="81884" y="40232"/>
                </a:lnTo>
                <a:lnTo>
                  <a:pt x="78351" y="44916"/>
                </a:lnTo>
                <a:lnTo>
                  <a:pt x="75045" y="49943"/>
                </a:lnTo>
                <a:lnTo>
                  <a:pt x="71370" y="60609"/>
                </a:lnTo>
                <a:lnTo>
                  <a:pt x="70390" y="66120"/>
                </a:lnTo>
                <a:lnTo>
                  <a:pt x="67832" y="71700"/>
                </a:lnTo>
                <a:lnTo>
                  <a:pt x="64221" y="77324"/>
                </a:lnTo>
                <a:lnTo>
                  <a:pt x="59909" y="82979"/>
                </a:lnTo>
                <a:lnTo>
                  <a:pt x="57035" y="88654"/>
                </a:lnTo>
                <a:lnTo>
                  <a:pt x="55118" y="94342"/>
                </a:lnTo>
                <a:lnTo>
                  <a:pt x="53841" y="100039"/>
                </a:lnTo>
                <a:lnTo>
                  <a:pt x="51084" y="105742"/>
                </a:lnTo>
                <a:lnTo>
                  <a:pt x="47341" y="111449"/>
                </a:lnTo>
                <a:lnTo>
                  <a:pt x="42941" y="117159"/>
                </a:lnTo>
                <a:lnTo>
                  <a:pt x="39055" y="122870"/>
                </a:lnTo>
                <a:lnTo>
                  <a:pt x="35512" y="128583"/>
                </a:lnTo>
                <a:lnTo>
                  <a:pt x="32197" y="134296"/>
                </a:lnTo>
                <a:lnTo>
                  <a:pt x="25974" y="145725"/>
                </a:lnTo>
                <a:lnTo>
                  <a:pt x="14218" y="168583"/>
                </a:lnTo>
                <a:lnTo>
                  <a:pt x="5589" y="185728"/>
                </a:lnTo>
                <a:lnTo>
                  <a:pt x="3676" y="191443"/>
                </a:lnTo>
                <a:lnTo>
                  <a:pt x="2401" y="197158"/>
                </a:lnTo>
                <a:lnTo>
                  <a:pt x="1551" y="202873"/>
                </a:lnTo>
                <a:lnTo>
                  <a:pt x="984" y="208588"/>
                </a:lnTo>
                <a:lnTo>
                  <a:pt x="606" y="214303"/>
                </a:lnTo>
                <a:lnTo>
                  <a:pt x="354" y="220018"/>
                </a:lnTo>
                <a:lnTo>
                  <a:pt x="74" y="231448"/>
                </a:lnTo>
                <a:lnTo>
                  <a:pt x="0" y="237163"/>
                </a:lnTo>
                <a:lnTo>
                  <a:pt x="902" y="241926"/>
                </a:lnTo>
                <a:lnTo>
                  <a:pt x="4446" y="249757"/>
                </a:lnTo>
                <a:lnTo>
                  <a:pt x="6655" y="258953"/>
                </a:lnTo>
                <a:lnTo>
                  <a:pt x="8590" y="269390"/>
                </a:lnTo>
                <a:lnTo>
                  <a:pt x="12625" y="280379"/>
                </a:lnTo>
                <a:lnTo>
                  <a:pt x="17593" y="289073"/>
                </a:lnTo>
                <a:lnTo>
                  <a:pt x="20251" y="292724"/>
                </a:lnTo>
                <a:lnTo>
                  <a:pt x="22976" y="296111"/>
                </a:lnTo>
                <a:lnTo>
                  <a:pt x="25745" y="299322"/>
                </a:lnTo>
                <a:lnTo>
                  <a:pt x="28543" y="302415"/>
                </a:lnTo>
                <a:lnTo>
                  <a:pt x="34193" y="308392"/>
                </a:lnTo>
                <a:lnTo>
                  <a:pt x="37033" y="311319"/>
                </a:lnTo>
                <a:lnTo>
                  <a:pt x="40831" y="314223"/>
                </a:lnTo>
                <a:lnTo>
                  <a:pt x="45269" y="317111"/>
                </a:lnTo>
                <a:lnTo>
                  <a:pt x="50132" y="319989"/>
                </a:lnTo>
                <a:lnTo>
                  <a:pt x="53374" y="322860"/>
                </a:lnTo>
                <a:lnTo>
                  <a:pt x="55535" y="325727"/>
                </a:lnTo>
                <a:lnTo>
                  <a:pt x="56976" y="328591"/>
                </a:lnTo>
                <a:lnTo>
                  <a:pt x="59842" y="331452"/>
                </a:lnTo>
                <a:lnTo>
                  <a:pt x="63657" y="334313"/>
                </a:lnTo>
                <a:lnTo>
                  <a:pt x="68106" y="337172"/>
                </a:lnTo>
                <a:lnTo>
                  <a:pt x="72976" y="340031"/>
                </a:lnTo>
                <a:lnTo>
                  <a:pt x="78129" y="342889"/>
                </a:lnTo>
                <a:lnTo>
                  <a:pt x="83468" y="345747"/>
                </a:lnTo>
                <a:lnTo>
                  <a:pt x="87981" y="347652"/>
                </a:lnTo>
                <a:lnTo>
                  <a:pt x="91942" y="348923"/>
                </a:lnTo>
                <a:lnTo>
                  <a:pt x="95535" y="349769"/>
                </a:lnTo>
                <a:lnTo>
                  <a:pt x="99835" y="351286"/>
                </a:lnTo>
                <a:lnTo>
                  <a:pt x="104607" y="353250"/>
                </a:lnTo>
                <a:lnTo>
                  <a:pt x="109693" y="355512"/>
                </a:lnTo>
                <a:lnTo>
                  <a:pt x="114989" y="357020"/>
                </a:lnTo>
                <a:lnTo>
                  <a:pt x="120424" y="358025"/>
                </a:lnTo>
                <a:lnTo>
                  <a:pt x="125953" y="358695"/>
                </a:lnTo>
                <a:lnTo>
                  <a:pt x="131544" y="359142"/>
                </a:lnTo>
                <a:lnTo>
                  <a:pt x="137176" y="359440"/>
                </a:lnTo>
                <a:lnTo>
                  <a:pt x="151665" y="359859"/>
                </a:lnTo>
                <a:lnTo>
                  <a:pt x="171300" y="36003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66"/>
          <p:cNvSpPr/>
          <p:nvPr/>
        </p:nvSpPr>
        <p:spPr>
          <a:xfrm>
            <a:off x="1948919" y="2048827"/>
            <a:ext cx="77049" cy="282894"/>
          </a:xfrm>
          <a:custGeom>
            <a:avLst/>
            <a:gdLst/>
            <a:ahLst/>
            <a:cxnLst/>
            <a:rect l="0" t="0" r="0" b="0"/>
            <a:pathLst>
              <a:path w="77049" h="282894">
                <a:moveTo>
                  <a:pt x="8468" y="0"/>
                </a:moveTo>
                <a:lnTo>
                  <a:pt x="8468" y="15601"/>
                </a:lnTo>
                <a:lnTo>
                  <a:pt x="7515" y="18020"/>
                </a:lnTo>
                <a:lnTo>
                  <a:pt x="5928" y="21539"/>
                </a:lnTo>
                <a:lnTo>
                  <a:pt x="3917" y="25789"/>
                </a:lnTo>
                <a:lnTo>
                  <a:pt x="1683" y="33052"/>
                </a:lnTo>
                <a:lnTo>
                  <a:pt x="690" y="40407"/>
                </a:lnTo>
                <a:lnTo>
                  <a:pt x="425" y="45036"/>
                </a:lnTo>
                <a:lnTo>
                  <a:pt x="131" y="55258"/>
                </a:lnTo>
                <a:lnTo>
                  <a:pt x="0" y="66152"/>
                </a:lnTo>
                <a:lnTo>
                  <a:pt x="918" y="71724"/>
                </a:lnTo>
                <a:lnTo>
                  <a:pt x="2482" y="77343"/>
                </a:lnTo>
                <a:lnTo>
                  <a:pt x="4477" y="82995"/>
                </a:lnTo>
                <a:lnTo>
                  <a:pt x="6694" y="91814"/>
                </a:lnTo>
                <a:lnTo>
                  <a:pt x="7680" y="99861"/>
                </a:lnTo>
                <a:lnTo>
                  <a:pt x="7942" y="104674"/>
                </a:lnTo>
                <a:lnTo>
                  <a:pt x="8118" y="109788"/>
                </a:lnTo>
                <a:lnTo>
                  <a:pt x="9187" y="115102"/>
                </a:lnTo>
                <a:lnTo>
                  <a:pt x="10852" y="120550"/>
                </a:lnTo>
                <a:lnTo>
                  <a:pt x="12915" y="126086"/>
                </a:lnTo>
                <a:lnTo>
                  <a:pt x="15207" y="134778"/>
                </a:lnTo>
                <a:lnTo>
                  <a:pt x="17178" y="142769"/>
                </a:lnTo>
                <a:lnTo>
                  <a:pt x="19037" y="147567"/>
                </a:lnTo>
                <a:lnTo>
                  <a:pt x="21229" y="152670"/>
                </a:lnTo>
                <a:lnTo>
                  <a:pt x="23643" y="157025"/>
                </a:lnTo>
                <a:lnTo>
                  <a:pt x="26205" y="160881"/>
                </a:lnTo>
                <a:lnTo>
                  <a:pt x="28865" y="164404"/>
                </a:lnTo>
                <a:lnTo>
                  <a:pt x="31591" y="168658"/>
                </a:lnTo>
                <a:lnTo>
                  <a:pt x="34361" y="173398"/>
                </a:lnTo>
                <a:lnTo>
                  <a:pt x="37160" y="178464"/>
                </a:lnTo>
                <a:lnTo>
                  <a:pt x="39026" y="183746"/>
                </a:lnTo>
                <a:lnTo>
                  <a:pt x="40270" y="189172"/>
                </a:lnTo>
                <a:lnTo>
                  <a:pt x="41099" y="194695"/>
                </a:lnTo>
                <a:lnTo>
                  <a:pt x="42605" y="199329"/>
                </a:lnTo>
                <a:lnTo>
                  <a:pt x="44561" y="203371"/>
                </a:lnTo>
                <a:lnTo>
                  <a:pt x="46817" y="207018"/>
                </a:lnTo>
                <a:lnTo>
                  <a:pt x="49274" y="210402"/>
                </a:lnTo>
                <a:lnTo>
                  <a:pt x="51865" y="213611"/>
                </a:lnTo>
                <a:lnTo>
                  <a:pt x="54544" y="216702"/>
                </a:lnTo>
                <a:lnTo>
                  <a:pt x="56330" y="220668"/>
                </a:lnTo>
                <a:lnTo>
                  <a:pt x="57521" y="225217"/>
                </a:lnTo>
                <a:lnTo>
                  <a:pt x="58315" y="230155"/>
                </a:lnTo>
                <a:lnTo>
                  <a:pt x="59197" y="238181"/>
                </a:lnTo>
                <a:lnTo>
                  <a:pt x="59589" y="244923"/>
                </a:lnTo>
                <a:lnTo>
                  <a:pt x="59764" y="251095"/>
                </a:lnTo>
                <a:lnTo>
                  <a:pt x="60763" y="254074"/>
                </a:lnTo>
                <a:lnTo>
                  <a:pt x="62381" y="257013"/>
                </a:lnTo>
                <a:lnTo>
                  <a:pt x="64412" y="259924"/>
                </a:lnTo>
                <a:lnTo>
                  <a:pt x="66719" y="262818"/>
                </a:lnTo>
                <a:lnTo>
                  <a:pt x="69210" y="265699"/>
                </a:lnTo>
                <a:lnTo>
                  <a:pt x="75500" y="272617"/>
                </a:lnTo>
                <a:lnTo>
                  <a:pt x="76016" y="274137"/>
                </a:lnTo>
                <a:lnTo>
                  <a:pt x="77048" y="28289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67"/>
          <p:cNvSpPr/>
          <p:nvPr/>
        </p:nvSpPr>
        <p:spPr>
          <a:xfrm>
            <a:off x="2103224" y="2297430"/>
            <a:ext cx="34186" cy="8570"/>
          </a:xfrm>
          <a:custGeom>
            <a:avLst/>
            <a:gdLst/>
            <a:ahLst/>
            <a:cxnLst/>
            <a:rect l="0" t="0" r="0" b="0"/>
            <a:pathLst>
              <a:path w="34186" h="8570">
                <a:moveTo>
                  <a:pt x="8468" y="0"/>
                </a:moveTo>
                <a:lnTo>
                  <a:pt x="8468" y="4551"/>
                </a:lnTo>
                <a:lnTo>
                  <a:pt x="7515" y="5891"/>
                </a:lnTo>
                <a:lnTo>
                  <a:pt x="5928" y="6785"/>
                </a:lnTo>
                <a:lnTo>
                  <a:pt x="0" y="8541"/>
                </a:lnTo>
                <a:lnTo>
                  <a:pt x="7285" y="8569"/>
                </a:lnTo>
                <a:lnTo>
                  <a:pt x="7680" y="7618"/>
                </a:lnTo>
                <a:lnTo>
                  <a:pt x="7942" y="6031"/>
                </a:lnTo>
                <a:lnTo>
                  <a:pt x="8118" y="4020"/>
                </a:lnTo>
                <a:lnTo>
                  <a:pt x="9187" y="2680"/>
                </a:lnTo>
                <a:lnTo>
                  <a:pt x="10852" y="1787"/>
                </a:lnTo>
                <a:lnTo>
                  <a:pt x="12915" y="1191"/>
                </a:lnTo>
                <a:lnTo>
                  <a:pt x="15243" y="794"/>
                </a:lnTo>
                <a:lnTo>
                  <a:pt x="17747" y="529"/>
                </a:lnTo>
                <a:lnTo>
                  <a:pt x="25153" y="31"/>
                </a:lnTo>
                <a:lnTo>
                  <a:pt x="34185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68"/>
          <p:cNvSpPr/>
          <p:nvPr/>
        </p:nvSpPr>
        <p:spPr>
          <a:xfrm>
            <a:off x="2171700" y="2065972"/>
            <a:ext cx="239525" cy="265739"/>
          </a:xfrm>
          <a:custGeom>
            <a:avLst/>
            <a:gdLst/>
            <a:ahLst/>
            <a:cxnLst/>
            <a:rect l="0" t="0" r="0" b="0"/>
            <a:pathLst>
              <a:path w="239525" h="265739">
                <a:moveTo>
                  <a:pt x="171450" y="8573"/>
                </a:moveTo>
                <a:lnTo>
                  <a:pt x="171450" y="1192"/>
                </a:lnTo>
                <a:lnTo>
                  <a:pt x="170497" y="794"/>
                </a:lnTo>
                <a:lnTo>
                  <a:pt x="164605" y="235"/>
                </a:lnTo>
                <a:lnTo>
                  <a:pt x="159518" y="105"/>
                </a:lnTo>
                <a:lnTo>
                  <a:pt x="27028" y="0"/>
                </a:lnTo>
                <a:lnTo>
                  <a:pt x="26591" y="953"/>
                </a:lnTo>
                <a:lnTo>
                  <a:pt x="26106" y="4551"/>
                </a:lnTo>
                <a:lnTo>
                  <a:pt x="25024" y="6844"/>
                </a:lnTo>
                <a:lnTo>
                  <a:pt x="19902" y="14622"/>
                </a:lnTo>
                <a:lnTo>
                  <a:pt x="18370" y="20151"/>
                </a:lnTo>
                <a:lnTo>
                  <a:pt x="17689" y="25784"/>
                </a:lnTo>
                <a:lnTo>
                  <a:pt x="17508" y="28619"/>
                </a:lnTo>
                <a:lnTo>
                  <a:pt x="16434" y="31462"/>
                </a:lnTo>
                <a:lnTo>
                  <a:pt x="12701" y="37161"/>
                </a:lnTo>
                <a:lnTo>
                  <a:pt x="10407" y="42868"/>
                </a:lnTo>
                <a:lnTo>
                  <a:pt x="9388" y="49533"/>
                </a:lnTo>
                <a:lnTo>
                  <a:pt x="9116" y="53977"/>
                </a:lnTo>
                <a:lnTo>
                  <a:pt x="8814" y="63042"/>
                </a:lnTo>
                <a:lnTo>
                  <a:pt x="8679" y="70246"/>
                </a:lnTo>
                <a:lnTo>
                  <a:pt x="7691" y="73501"/>
                </a:lnTo>
                <a:lnTo>
                  <a:pt x="4053" y="79657"/>
                </a:lnTo>
                <a:lnTo>
                  <a:pt x="2702" y="83585"/>
                </a:lnTo>
                <a:lnTo>
                  <a:pt x="1801" y="88108"/>
                </a:lnTo>
                <a:lnTo>
                  <a:pt x="1200" y="93029"/>
                </a:lnTo>
                <a:lnTo>
                  <a:pt x="533" y="101036"/>
                </a:lnTo>
                <a:lnTo>
                  <a:pt x="237" y="107770"/>
                </a:lnTo>
                <a:lnTo>
                  <a:pt x="70" y="116916"/>
                </a:lnTo>
                <a:lnTo>
                  <a:pt x="0" y="136656"/>
                </a:lnTo>
                <a:lnTo>
                  <a:pt x="7380" y="137116"/>
                </a:lnTo>
                <a:lnTo>
                  <a:pt x="15848" y="137156"/>
                </a:lnTo>
                <a:lnTo>
                  <a:pt x="21311" y="132608"/>
                </a:lnTo>
                <a:lnTo>
                  <a:pt x="23732" y="131268"/>
                </a:lnTo>
                <a:lnTo>
                  <a:pt x="28962" y="129779"/>
                </a:lnTo>
                <a:lnTo>
                  <a:pt x="32643" y="128429"/>
                </a:lnTo>
                <a:lnTo>
                  <a:pt x="37002" y="126577"/>
                </a:lnTo>
                <a:lnTo>
                  <a:pt x="46925" y="121979"/>
                </a:lnTo>
                <a:lnTo>
                  <a:pt x="74453" y="108467"/>
                </a:lnTo>
                <a:lnTo>
                  <a:pt x="80115" y="106602"/>
                </a:lnTo>
                <a:lnTo>
                  <a:pt x="85795" y="105358"/>
                </a:lnTo>
                <a:lnTo>
                  <a:pt x="91487" y="104529"/>
                </a:lnTo>
                <a:lnTo>
                  <a:pt x="97186" y="103976"/>
                </a:lnTo>
                <a:lnTo>
                  <a:pt x="102890" y="103607"/>
                </a:lnTo>
                <a:lnTo>
                  <a:pt x="108598" y="103362"/>
                </a:lnTo>
                <a:lnTo>
                  <a:pt x="120021" y="103089"/>
                </a:lnTo>
                <a:lnTo>
                  <a:pt x="142876" y="102913"/>
                </a:lnTo>
                <a:lnTo>
                  <a:pt x="148590" y="103851"/>
                </a:lnTo>
                <a:lnTo>
                  <a:pt x="154305" y="105429"/>
                </a:lnTo>
                <a:lnTo>
                  <a:pt x="160020" y="107434"/>
                </a:lnTo>
                <a:lnTo>
                  <a:pt x="165735" y="108770"/>
                </a:lnTo>
                <a:lnTo>
                  <a:pt x="171450" y="109661"/>
                </a:lnTo>
                <a:lnTo>
                  <a:pt x="177165" y="110255"/>
                </a:lnTo>
                <a:lnTo>
                  <a:pt x="182880" y="111603"/>
                </a:lnTo>
                <a:lnTo>
                  <a:pt x="188594" y="113455"/>
                </a:lnTo>
                <a:lnTo>
                  <a:pt x="194309" y="115642"/>
                </a:lnTo>
                <a:lnTo>
                  <a:pt x="199072" y="119004"/>
                </a:lnTo>
                <a:lnTo>
                  <a:pt x="203200" y="123151"/>
                </a:lnTo>
                <a:lnTo>
                  <a:pt x="206904" y="127821"/>
                </a:lnTo>
                <a:lnTo>
                  <a:pt x="213559" y="135549"/>
                </a:lnTo>
                <a:lnTo>
                  <a:pt x="219692" y="142159"/>
                </a:lnTo>
                <a:lnTo>
                  <a:pt x="225593" y="148272"/>
                </a:lnTo>
                <a:lnTo>
                  <a:pt x="228500" y="152188"/>
                </a:lnTo>
                <a:lnTo>
                  <a:pt x="231391" y="156704"/>
                </a:lnTo>
                <a:lnTo>
                  <a:pt x="234270" y="161619"/>
                </a:lnTo>
                <a:lnTo>
                  <a:pt x="237470" y="169621"/>
                </a:lnTo>
                <a:lnTo>
                  <a:pt x="238892" y="177305"/>
                </a:lnTo>
                <a:lnTo>
                  <a:pt x="239271" y="182021"/>
                </a:lnTo>
                <a:lnTo>
                  <a:pt x="239524" y="187070"/>
                </a:lnTo>
                <a:lnTo>
                  <a:pt x="238740" y="191388"/>
                </a:lnTo>
                <a:lnTo>
                  <a:pt x="235329" y="198726"/>
                </a:lnTo>
                <a:lnTo>
                  <a:pt x="230638" y="205163"/>
                </a:lnTo>
                <a:lnTo>
                  <a:pt x="225378" y="212151"/>
                </a:lnTo>
                <a:lnTo>
                  <a:pt x="222642" y="216681"/>
                </a:lnTo>
                <a:lnTo>
                  <a:pt x="219865" y="221607"/>
                </a:lnTo>
                <a:lnTo>
                  <a:pt x="214240" y="229620"/>
                </a:lnTo>
                <a:lnTo>
                  <a:pt x="211407" y="233090"/>
                </a:lnTo>
                <a:lnTo>
                  <a:pt x="207613" y="236356"/>
                </a:lnTo>
                <a:lnTo>
                  <a:pt x="203178" y="239485"/>
                </a:lnTo>
                <a:lnTo>
                  <a:pt x="198317" y="242525"/>
                </a:lnTo>
                <a:lnTo>
                  <a:pt x="194124" y="244550"/>
                </a:lnTo>
                <a:lnTo>
                  <a:pt x="182719" y="248354"/>
                </a:lnTo>
                <a:lnTo>
                  <a:pt x="178010" y="250342"/>
                </a:lnTo>
                <a:lnTo>
                  <a:pt x="172965" y="252620"/>
                </a:lnTo>
                <a:lnTo>
                  <a:pt x="167698" y="254138"/>
                </a:lnTo>
                <a:lnTo>
                  <a:pt x="162281" y="255150"/>
                </a:lnTo>
                <a:lnTo>
                  <a:pt x="156764" y="255825"/>
                </a:lnTo>
                <a:lnTo>
                  <a:pt x="151182" y="257228"/>
                </a:lnTo>
                <a:lnTo>
                  <a:pt x="145555" y="259115"/>
                </a:lnTo>
                <a:lnTo>
                  <a:pt x="139899" y="261326"/>
                </a:lnTo>
                <a:lnTo>
                  <a:pt x="135176" y="262800"/>
                </a:lnTo>
                <a:lnTo>
                  <a:pt x="131075" y="263782"/>
                </a:lnTo>
                <a:lnTo>
                  <a:pt x="127388" y="264437"/>
                </a:lnTo>
                <a:lnTo>
                  <a:pt x="123025" y="264874"/>
                </a:lnTo>
                <a:lnTo>
                  <a:pt x="118212" y="265165"/>
                </a:lnTo>
                <a:lnTo>
                  <a:pt x="107783" y="265489"/>
                </a:lnTo>
                <a:lnTo>
                  <a:pt x="79316" y="265738"/>
                </a:lnTo>
                <a:lnTo>
                  <a:pt x="75574" y="263203"/>
                </a:lnTo>
                <a:lnTo>
                  <a:pt x="68579" y="25717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69"/>
          <p:cNvSpPr/>
          <p:nvPr/>
        </p:nvSpPr>
        <p:spPr>
          <a:xfrm>
            <a:off x="2437447" y="2014537"/>
            <a:ext cx="248476" cy="351474"/>
          </a:xfrm>
          <a:custGeom>
            <a:avLst/>
            <a:gdLst/>
            <a:ahLst/>
            <a:cxnLst/>
            <a:rect l="0" t="0" r="0" b="0"/>
            <a:pathLst>
              <a:path w="248476" h="351474">
                <a:moveTo>
                  <a:pt x="0" y="0"/>
                </a:moveTo>
                <a:lnTo>
                  <a:pt x="4551" y="0"/>
                </a:lnTo>
                <a:lnTo>
                  <a:pt x="11865" y="2540"/>
                </a:lnTo>
                <a:lnTo>
                  <a:pt x="22981" y="7381"/>
                </a:lnTo>
                <a:lnTo>
                  <a:pt x="38865" y="15181"/>
                </a:lnTo>
                <a:lnTo>
                  <a:pt x="65949" y="28693"/>
                </a:lnTo>
                <a:lnTo>
                  <a:pt x="72541" y="31511"/>
                </a:lnTo>
                <a:lnTo>
                  <a:pt x="79793" y="34342"/>
                </a:lnTo>
                <a:lnTo>
                  <a:pt x="87485" y="37182"/>
                </a:lnTo>
                <a:lnTo>
                  <a:pt x="94518" y="40028"/>
                </a:lnTo>
                <a:lnTo>
                  <a:pt x="101112" y="42878"/>
                </a:lnTo>
                <a:lnTo>
                  <a:pt x="107413" y="45731"/>
                </a:lnTo>
                <a:lnTo>
                  <a:pt x="114471" y="49537"/>
                </a:lnTo>
                <a:lnTo>
                  <a:pt x="122034" y="53980"/>
                </a:lnTo>
                <a:lnTo>
                  <a:pt x="129934" y="58846"/>
                </a:lnTo>
                <a:lnTo>
                  <a:pt x="137105" y="63044"/>
                </a:lnTo>
                <a:lnTo>
                  <a:pt x="150153" y="70247"/>
                </a:lnTo>
                <a:lnTo>
                  <a:pt x="156299" y="74454"/>
                </a:lnTo>
                <a:lnTo>
                  <a:pt x="162302" y="79163"/>
                </a:lnTo>
                <a:lnTo>
                  <a:pt x="168209" y="84208"/>
                </a:lnTo>
                <a:lnTo>
                  <a:pt x="174052" y="88524"/>
                </a:lnTo>
                <a:lnTo>
                  <a:pt x="179852" y="92353"/>
                </a:lnTo>
                <a:lnTo>
                  <a:pt x="185624" y="95859"/>
                </a:lnTo>
                <a:lnTo>
                  <a:pt x="191377" y="100101"/>
                </a:lnTo>
                <a:lnTo>
                  <a:pt x="197117" y="104834"/>
                </a:lnTo>
                <a:lnTo>
                  <a:pt x="202849" y="109894"/>
                </a:lnTo>
                <a:lnTo>
                  <a:pt x="207622" y="115173"/>
                </a:lnTo>
                <a:lnTo>
                  <a:pt x="211757" y="120597"/>
                </a:lnTo>
                <a:lnTo>
                  <a:pt x="215467" y="126118"/>
                </a:lnTo>
                <a:lnTo>
                  <a:pt x="219845" y="131704"/>
                </a:lnTo>
                <a:lnTo>
                  <a:pt x="224668" y="137333"/>
                </a:lnTo>
                <a:lnTo>
                  <a:pt x="229789" y="142990"/>
                </a:lnTo>
                <a:lnTo>
                  <a:pt x="233202" y="148667"/>
                </a:lnTo>
                <a:lnTo>
                  <a:pt x="235478" y="154356"/>
                </a:lnTo>
                <a:lnTo>
                  <a:pt x="236995" y="160054"/>
                </a:lnTo>
                <a:lnTo>
                  <a:pt x="238959" y="165758"/>
                </a:lnTo>
                <a:lnTo>
                  <a:pt x="241221" y="171465"/>
                </a:lnTo>
                <a:lnTo>
                  <a:pt x="243682" y="177175"/>
                </a:lnTo>
                <a:lnTo>
                  <a:pt x="245322" y="182887"/>
                </a:lnTo>
                <a:lnTo>
                  <a:pt x="246415" y="188600"/>
                </a:lnTo>
                <a:lnTo>
                  <a:pt x="247144" y="194313"/>
                </a:lnTo>
                <a:lnTo>
                  <a:pt x="247630" y="200027"/>
                </a:lnTo>
                <a:lnTo>
                  <a:pt x="247954" y="205741"/>
                </a:lnTo>
                <a:lnTo>
                  <a:pt x="248314" y="217171"/>
                </a:lnTo>
                <a:lnTo>
                  <a:pt x="248475" y="228600"/>
                </a:lnTo>
                <a:lnTo>
                  <a:pt x="247565" y="234315"/>
                </a:lnTo>
                <a:lnTo>
                  <a:pt x="246006" y="240030"/>
                </a:lnTo>
                <a:lnTo>
                  <a:pt x="241733" y="250508"/>
                </a:lnTo>
                <a:lnTo>
                  <a:pt x="233973" y="262714"/>
                </a:lnTo>
                <a:lnTo>
                  <a:pt x="228448" y="272654"/>
                </a:lnTo>
                <a:lnTo>
                  <a:pt x="224689" y="277972"/>
                </a:lnTo>
                <a:lnTo>
                  <a:pt x="220277" y="283422"/>
                </a:lnTo>
                <a:lnTo>
                  <a:pt x="215432" y="288961"/>
                </a:lnTo>
                <a:lnTo>
                  <a:pt x="207507" y="297655"/>
                </a:lnTo>
                <a:lnTo>
                  <a:pt x="200810" y="305646"/>
                </a:lnTo>
                <a:lnTo>
                  <a:pt x="194659" y="315548"/>
                </a:lnTo>
                <a:lnTo>
                  <a:pt x="188750" y="323758"/>
                </a:lnTo>
                <a:lnTo>
                  <a:pt x="182949" y="330583"/>
                </a:lnTo>
                <a:lnTo>
                  <a:pt x="177196" y="336791"/>
                </a:lnTo>
                <a:lnTo>
                  <a:pt x="174328" y="338827"/>
                </a:lnTo>
                <a:lnTo>
                  <a:pt x="168602" y="341090"/>
                </a:lnTo>
                <a:lnTo>
                  <a:pt x="162882" y="344636"/>
                </a:lnTo>
                <a:lnTo>
                  <a:pt x="160023" y="346914"/>
                </a:lnTo>
                <a:lnTo>
                  <a:pt x="157164" y="348434"/>
                </a:lnTo>
                <a:lnTo>
                  <a:pt x="149543" y="350572"/>
                </a:lnTo>
                <a:lnTo>
                  <a:pt x="146234" y="351354"/>
                </a:lnTo>
                <a:lnTo>
                  <a:pt x="139013" y="351457"/>
                </a:lnTo>
                <a:lnTo>
                  <a:pt x="137160" y="35147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70"/>
          <p:cNvSpPr/>
          <p:nvPr/>
        </p:nvSpPr>
        <p:spPr>
          <a:xfrm>
            <a:off x="2711767" y="1971675"/>
            <a:ext cx="274321" cy="120015"/>
          </a:xfrm>
          <a:custGeom>
            <a:avLst/>
            <a:gdLst/>
            <a:ahLst/>
            <a:cxnLst/>
            <a:rect l="0" t="0" r="0" b="0"/>
            <a:pathLst>
              <a:path w="274321" h="120015">
                <a:moveTo>
                  <a:pt x="0" y="25717"/>
                </a:moveTo>
                <a:lnTo>
                  <a:pt x="0" y="21166"/>
                </a:lnTo>
                <a:lnTo>
                  <a:pt x="952" y="19826"/>
                </a:lnTo>
                <a:lnTo>
                  <a:pt x="2540" y="18932"/>
                </a:lnTo>
                <a:lnTo>
                  <a:pt x="4551" y="18336"/>
                </a:lnTo>
                <a:lnTo>
                  <a:pt x="4939" y="17939"/>
                </a:lnTo>
                <a:lnTo>
                  <a:pt x="4245" y="17674"/>
                </a:lnTo>
                <a:lnTo>
                  <a:pt x="2830" y="17498"/>
                </a:lnTo>
                <a:lnTo>
                  <a:pt x="1887" y="16427"/>
                </a:lnTo>
                <a:lnTo>
                  <a:pt x="1258" y="14762"/>
                </a:lnTo>
                <a:lnTo>
                  <a:pt x="838" y="12698"/>
                </a:lnTo>
                <a:lnTo>
                  <a:pt x="1511" y="11323"/>
                </a:lnTo>
                <a:lnTo>
                  <a:pt x="2913" y="10406"/>
                </a:lnTo>
                <a:lnTo>
                  <a:pt x="4799" y="9795"/>
                </a:lnTo>
                <a:lnTo>
                  <a:pt x="9436" y="6575"/>
                </a:lnTo>
                <a:lnTo>
                  <a:pt x="12005" y="4384"/>
                </a:lnTo>
                <a:lnTo>
                  <a:pt x="14671" y="2922"/>
                </a:lnTo>
                <a:lnTo>
                  <a:pt x="20173" y="1299"/>
                </a:lnTo>
                <a:lnTo>
                  <a:pt x="28626" y="385"/>
                </a:lnTo>
                <a:lnTo>
                  <a:pt x="36853" y="171"/>
                </a:lnTo>
                <a:lnTo>
                  <a:pt x="108598" y="0"/>
                </a:lnTo>
                <a:lnTo>
                  <a:pt x="114309" y="953"/>
                </a:lnTo>
                <a:lnTo>
                  <a:pt x="120021" y="2540"/>
                </a:lnTo>
                <a:lnTo>
                  <a:pt x="125734" y="4551"/>
                </a:lnTo>
                <a:lnTo>
                  <a:pt x="130495" y="6844"/>
                </a:lnTo>
                <a:lnTo>
                  <a:pt x="134622" y="9325"/>
                </a:lnTo>
                <a:lnTo>
                  <a:pt x="138325" y="11931"/>
                </a:lnTo>
                <a:lnTo>
                  <a:pt x="141747" y="14621"/>
                </a:lnTo>
                <a:lnTo>
                  <a:pt x="144980" y="17368"/>
                </a:lnTo>
                <a:lnTo>
                  <a:pt x="152463" y="24068"/>
                </a:lnTo>
                <a:lnTo>
                  <a:pt x="153077" y="26522"/>
                </a:lnTo>
                <a:lnTo>
                  <a:pt x="153486" y="30064"/>
                </a:lnTo>
                <a:lnTo>
                  <a:pt x="153759" y="34330"/>
                </a:lnTo>
                <a:lnTo>
                  <a:pt x="152989" y="38126"/>
                </a:lnTo>
                <a:lnTo>
                  <a:pt x="151522" y="41610"/>
                </a:lnTo>
                <a:lnTo>
                  <a:pt x="149592" y="44885"/>
                </a:lnTo>
                <a:lnTo>
                  <a:pt x="147353" y="48021"/>
                </a:lnTo>
                <a:lnTo>
                  <a:pt x="144908" y="51064"/>
                </a:lnTo>
                <a:lnTo>
                  <a:pt x="142326" y="54045"/>
                </a:lnTo>
                <a:lnTo>
                  <a:pt x="138698" y="56985"/>
                </a:lnTo>
                <a:lnTo>
                  <a:pt x="134376" y="59897"/>
                </a:lnTo>
                <a:lnTo>
                  <a:pt x="129589" y="62791"/>
                </a:lnTo>
                <a:lnTo>
                  <a:pt x="125445" y="66626"/>
                </a:lnTo>
                <a:lnTo>
                  <a:pt x="121730" y="71087"/>
                </a:lnTo>
                <a:lnTo>
                  <a:pt x="118301" y="75966"/>
                </a:lnTo>
                <a:lnTo>
                  <a:pt x="115062" y="80172"/>
                </a:lnTo>
                <a:lnTo>
                  <a:pt x="111951" y="83928"/>
                </a:lnTo>
                <a:lnTo>
                  <a:pt x="108924" y="87384"/>
                </a:lnTo>
                <a:lnTo>
                  <a:pt x="105953" y="89688"/>
                </a:lnTo>
                <a:lnTo>
                  <a:pt x="100113" y="92249"/>
                </a:lnTo>
                <a:lnTo>
                  <a:pt x="94342" y="95927"/>
                </a:lnTo>
                <a:lnTo>
                  <a:pt x="91470" y="98241"/>
                </a:lnTo>
                <a:lnTo>
                  <a:pt x="89555" y="100736"/>
                </a:lnTo>
                <a:lnTo>
                  <a:pt x="88278" y="103352"/>
                </a:lnTo>
                <a:lnTo>
                  <a:pt x="86229" y="109844"/>
                </a:lnTo>
                <a:lnTo>
                  <a:pt x="85949" y="113272"/>
                </a:lnTo>
                <a:lnTo>
                  <a:pt x="85874" y="115520"/>
                </a:lnTo>
                <a:lnTo>
                  <a:pt x="87730" y="117018"/>
                </a:lnTo>
                <a:lnTo>
                  <a:pt x="94871" y="118683"/>
                </a:lnTo>
                <a:lnTo>
                  <a:pt x="103195" y="119751"/>
                </a:lnTo>
                <a:lnTo>
                  <a:pt x="111269" y="119898"/>
                </a:lnTo>
                <a:lnTo>
                  <a:pt x="189117" y="120014"/>
                </a:lnTo>
                <a:lnTo>
                  <a:pt x="196563" y="119061"/>
                </a:lnTo>
                <a:lnTo>
                  <a:pt x="203432" y="117474"/>
                </a:lnTo>
                <a:lnTo>
                  <a:pt x="209917" y="115464"/>
                </a:lnTo>
                <a:lnTo>
                  <a:pt x="217097" y="114123"/>
                </a:lnTo>
                <a:lnTo>
                  <a:pt x="224741" y="113229"/>
                </a:lnTo>
                <a:lnTo>
                  <a:pt x="232695" y="112634"/>
                </a:lnTo>
                <a:lnTo>
                  <a:pt x="240855" y="112236"/>
                </a:lnTo>
                <a:lnTo>
                  <a:pt x="274320" y="11144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71"/>
          <p:cNvSpPr/>
          <p:nvPr/>
        </p:nvSpPr>
        <p:spPr>
          <a:xfrm>
            <a:off x="3071812" y="2271712"/>
            <a:ext cx="214314" cy="1"/>
          </a:xfrm>
          <a:custGeom>
            <a:avLst/>
            <a:gdLst/>
            <a:ahLst/>
            <a:cxnLst/>
            <a:rect l="0" t="0" r="0" b="0"/>
            <a:pathLst>
              <a:path w="214314" h="1">
                <a:moveTo>
                  <a:pt x="0" y="0"/>
                </a:moveTo>
                <a:lnTo>
                  <a:pt x="214313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72"/>
          <p:cNvSpPr/>
          <p:nvPr/>
        </p:nvSpPr>
        <p:spPr>
          <a:xfrm>
            <a:off x="3543300" y="2091803"/>
            <a:ext cx="221393" cy="274208"/>
          </a:xfrm>
          <a:custGeom>
            <a:avLst/>
            <a:gdLst/>
            <a:ahLst/>
            <a:cxnLst/>
            <a:rect l="0" t="0" r="0" b="0"/>
            <a:pathLst>
              <a:path w="221393" h="274208">
                <a:moveTo>
                  <a:pt x="0" y="17032"/>
                </a:moveTo>
                <a:lnTo>
                  <a:pt x="4550" y="12481"/>
                </a:lnTo>
                <a:lnTo>
                  <a:pt x="6843" y="11140"/>
                </a:lnTo>
                <a:lnTo>
                  <a:pt x="11931" y="9651"/>
                </a:lnTo>
                <a:lnTo>
                  <a:pt x="16526" y="8301"/>
                </a:lnTo>
                <a:lnTo>
                  <a:pt x="29252" y="4261"/>
                </a:lnTo>
                <a:lnTo>
                  <a:pt x="36646" y="2803"/>
                </a:lnTo>
                <a:lnTo>
                  <a:pt x="44433" y="1831"/>
                </a:lnTo>
                <a:lnTo>
                  <a:pt x="52482" y="1183"/>
                </a:lnTo>
                <a:lnTo>
                  <a:pt x="59753" y="751"/>
                </a:lnTo>
                <a:lnTo>
                  <a:pt x="72912" y="271"/>
                </a:lnTo>
                <a:lnTo>
                  <a:pt x="95580" y="0"/>
                </a:lnTo>
                <a:lnTo>
                  <a:pt x="101820" y="915"/>
                </a:lnTo>
                <a:lnTo>
                  <a:pt x="106932" y="2477"/>
                </a:lnTo>
                <a:lnTo>
                  <a:pt x="111293" y="4471"/>
                </a:lnTo>
                <a:lnTo>
                  <a:pt x="115153" y="5800"/>
                </a:lnTo>
                <a:lnTo>
                  <a:pt x="121981" y="7277"/>
                </a:lnTo>
                <a:lnTo>
                  <a:pt x="124183" y="9576"/>
                </a:lnTo>
                <a:lnTo>
                  <a:pt x="125651" y="13014"/>
                </a:lnTo>
                <a:lnTo>
                  <a:pt x="127282" y="20961"/>
                </a:lnTo>
                <a:lnTo>
                  <a:pt x="128007" y="27668"/>
                </a:lnTo>
                <a:lnTo>
                  <a:pt x="128200" y="31742"/>
                </a:lnTo>
                <a:lnTo>
                  <a:pt x="128415" y="41350"/>
                </a:lnTo>
                <a:lnTo>
                  <a:pt x="126567" y="45626"/>
                </a:lnTo>
                <a:lnTo>
                  <a:pt x="123431" y="49430"/>
                </a:lnTo>
                <a:lnTo>
                  <a:pt x="119434" y="52918"/>
                </a:lnTo>
                <a:lnTo>
                  <a:pt x="114865" y="57148"/>
                </a:lnTo>
                <a:lnTo>
                  <a:pt x="99333" y="72204"/>
                </a:lnTo>
                <a:lnTo>
                  <a:pt x="88281" y="83145"/>
                </a:lnTo>
                <a:lnTo>
                  <a:pt x="82666" y="87777"/>
                </a:lnTo>
                <a:lnTo>
                  <a:pt x="77018" y="91818"/>
                </a:lnTo>
                <a:lnTo>
                  <a:pt x="71348" y="95464"/>
                </a:lnTo>
                <a:lnTo>
                  <a:pt x="66615" y="98847"/>
                </a:lnTo>
                <a:lnTo>
                  <a:pt x="62507" y="102056"/>
                </a:lnTo>
                <a:lnTo>
                  <a:pt x="58816" y="105147"/>
                </a:lnTo>
                <a:lnTo>
                  <a:pt x="52175" y="111121"/>
                </a:lnTo>
                <a:lnTo>
                  <a:pt x="46049" y="116952"/>
                </a:lnTo>
                <a:lnTo>
                  <a:pt x="34804" y="127969"/>
                </a:lnTo>
                <a:lnTo>
                  <a:pt x="37058" y="128250"/>
                </a:lnTo>
                <a:lnTo>
                  <a:pt x="43682" y="128408"/>
                </a:lnTo>
                <a:lnTo>
                  <a:pt x="120564" y="128474"/>
                </a:lnTo>
                <a:lnTo>
                  <a:pt x="128954" y="129426"/>
                </a:lnTo>
                <a:lnTo>
                  <a:pt x="137404" y="131014"/>
                </a:lnTo>
                <a:lnTo>
                  <a:pt x="145895" y="133025"/>
                </a:lnTo>
                <a:lnTo>
                  <a:pt x="153461" y="135318"/>
                </a:lnTo>
                <a:lnTo>
                  <a:pt x="160409" y="137799"/>
                </a:lnTo>
                <a:lnTo>
                  <a:pt x="166947" y="140406"/>
                </a:lnTo>
                <a:lnTo>
                  <a:pt x="173211" y="142143"/>
                </a:lnTo>
                <a:lnTo>
                  <a:pt x="179291" y="143302"/>
                </a:lnTo>
                <a:lnTo>
                  <a:pt x="185249" y="144074"/>
                </a:lnTo>
                <a:lnTo>
                  <a:pt x="191127" y="146494"/>
                </a:lnTo>
                <a:lnTo>
                  <a:pt x="196950" y="150013"/>
                </a:lnTo>
                <a:lnTo>
                  <a:pt x="202738" y="154263"/>
                </a:lnTo>
                <a:lnTo>
                  <a:pt x="206595" y="158049"/>
                </a:lnTo>
                <a:lnTo>
                  <a:pt x="209168" y="161526"/>
                </a:lnTo>
                <a:lnTo>
                  <a:pt x="212978" y="167929"/>
                </a:lnTo>
                <a:lnTo>
                  <a:pt x="217847" y="173949"/>
                </a:lnTo>
                <a:lnTo>
                  <a:pt x="219526" y="176888"/>
                </a:lnTo>
                <a:lnTo>
                  <a:pt x="221392" y="182694"/>
                </a:lnTo>
                <a:lnTo>
                  <a:pt x="220937" y="186528"/>
                </a:lnTo>
                <a:lnTo>
                  <a:pt x="219681" y="190989"/>
                </a:lnTo>
                <a:lnTo>
                  <a:pt x="217891" y="195868"/>
                </a:lnTo>
                <a:lnTo>
                  <a:pt x="215903" y="203829"/>
                </a:lnTo>
                <a:lnTo>
                  <a:pt x="215372" y="207286"/>
                </a:lnTo>
                <a:lnTo>
                  <a:pt x="213114" y="210543"/>
                </a:lnTo>
                <a:lnTo>
                  <a:pt x="209703" y="213667"/>
                </a:lnTo>
                <a:lnTo>
                  <a:pt x="205525" y="216702"/>
                </a:lnTo>
                <a:lnTo>
                  <a:pt x="200834" y="219678"/>
                </a:lnTo>
                <a:lnTo>
                  <a:pt x="195802" y="222614"/>
                </a:lnTo>
                <a:lnTo>
                  <a:pt x="190542" y="225524"/>
                </a:lnTo>
                <a:lnTo>
                  <a:pt x="186082" y="228417"/>
                </a:lnTo>
                <a:lnTo>
                  <a:pt x="182157" y="231298"/>
                </a:lnTo>
                <a:lnTo>
                  <a:pt x="178588" y="234170"/>
                </a:lnTo>
                <a:lnTo>
                  <a:pt x="173351" y="237038"/>
                </a:lnTo>
                <a:lnTo>
                  <a:pt x="167002" y="239903"/>
                </a:lnTo>
                <a:lnTo>
                  <a:pt x="159912" y="242765"/>
                </a:lnTo>
                <a:lnTo>
                  <a:pt x="153280" y="245626"/>
                </a:lnTo>
                <a:lnTo>
                  <a:pt x="140832" y="251344"/>
                </a:lnTo>
                <a:lnTo>
                  <a:pt x="134845" y="253250"/>
                </a:lnTo>
                <a:lnTo>
                  <a:pt x="128949" y="254521"/>
                </a:lnTo>
                <a:lnTo>
                  <a:pt x="123114" y="255367"/>
                </a:lnTo>
                <a:lnTo>
                  <a:pt x="117318" y="256885"/>
                </a:lnTo>
                <a:lnTo>
                  <a:pt x="111549" y="258849"/>
                </a:lnTo>
                <a:lnTo>
                  <a:pt x="105798" y="261110"/>
                </a:lnTo>
                <a:lnTo>
                  <a:pt x="100060" y="263571"/>
                </a:lnTo>
                <a:lnTo>
                  <a:pt x="88603" y="268844"/>
                </a:lnTo>
                <a:lnTo>
                  <a:pt x="82881" y="270632"/>
                </a:lnTo>
                <a:lnTo>
                  <a:pt x="77161" y="271824"/>
                </a:lnTo>
                <a:lnTo>
                  <a:pt x="71444" y="272618"/>
                </a:lnTo>
                <a:lnTo>
                  <a:pt x="65726" y="273147"/>
                </a:lnTo>
                <a:lnTo>
                  <a:pt x="60010" y="273500"/>
                </a:lnTo>
                <a:lnTo>
                  <a:pt x="49531" y="273893"/>
                </a:lnTo>
                <a:lnTo>
                  <a:pt x="38276" y="274114"/>
                </a:lnTo>
                <a:lnTo>
                  <a:pt x="25717" y="27420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73"/>
          <p:cNvSpPr/>
          <p:nvPr/>
        </p:nvSpPr>
        <p:spPr>
          <a:xfrm>
            <a:off x="3826729" y="2007156"/>
            <a:ext cx="256639" cy="384558"/>
          </a:xfrm>
          <a:custGeom>
            <a:avLst/>
            <a:gdLst/>
            <a:ahLst/>
            <a:cxnLst/>
            <a:rect l="0" t="0" r="0" b="0"/>
            <a:pathLst>
              <a:path w="256639" h="384558">
                <a:moveTo>
                  <a:pt x="196630" y="7381"/>
                </a:moveTo>
                <a:lnTo>
                  <a:pt x="189249" y="0"/>
                </a:lnTo>
                <a:lnTo>
                  <a:pt x="188852" y="555"/>
                </a:lnTo>
                <a:lnTo>
                  <a:pt x="188411" y="3712"/>
                </a:lnTo>
                <a:lnTo>
                  <a:pt x="186388" y="4935"/>
                </a:lnTo>
                <a:lnTo>
                  <a:pt x="179061" y="6294"/>
                </a:lnTo>
                <a:lnTo>
                  <a:pt x="175392" y="7609"/>
                </a:lnTo>
                <a:lnTo>
                  <a:pt x="168777" y="11610"/>
                </a:lnTo>
                <a:lnTo>
                  <a:pt x="164726" y="14010"/>
                </a:lnTo>
                <a:lnTo>
                  <a:pt x="160121" y="16563"/>
                </a:lnTo>
                <a:lnTo>
                  <a:pt x="155146" y="19217"/>
                </a:lnTo>
                <a:lnTo>
                  <a:pt x="149924" y="22892"/>
                </a:lnTo>
                <a:lnTo>
                  <a:pt x="144538" y="27247"/>
                </a:lnTo>
                <a:lnTo>
                  <a:pt x="139042" y="32055"/>
                </a:lnTo>
                <a:lnTo>
                  <a:pt x="133473" y="36213"/>
                </a:lnTo>
                <a:lnTo>
                  <a:pt x="127856" y="39937"/>
                </a:lnTo>
                <a:lnTo>
                  <a:pt x="122205" y="43373"/>
                </a:lnTo>
                <a:lnTo>
                  <a:pt x="116534" y="47568"/>
                </a:lnTo>
                <a:lnTo>
                  <a:pt x="110848" y="52270"/>
                </a:lnTo>
                <a:lnTo>
                  <a:pt x="105152" y="57309"/>
                </a:lnTo>
                <a:lnTo>
                  <a:pt x="99450" y="63527"/>
                </a:lnTo>
                <a:lnTo>
                  <a:pt x="93743" y="70529"/>
                </a:lnTo>
                <a:lnTo>
                  <a:pt x="88034" y="78055"/>
                </a:lnTo>
                <a:lnTo>
                  <a:pt x="82323" y="84977"/>
                </a:lnTo>
                <a:lnTo>
                  <a:pt x="76610" y="91497"/>
                </a:lnTo>
                <a:lnTo>
                  <a:pt x="70897" y="97748"/>
                </a:lnTo>
                <a:lnTo>
                  <a:pt x="65183" y="104773"/>
                </a:lnTo>
                <a:lnTo>
                  <a:pt x="59469" y="112314"/>
                </a:lnTo>
                <a:lnTo>
                  <a:pt x="53755" y="120199"/>
                </a:lnTo>
                <a:lnTo>
                  <a:pt x="48992" y="128313"/>
                </a:lnTo>
                <a:lnTo>
                  <a:pt x="44865" y="136580"/>
                </a:lnTo>
                <a:lnTo>
                  <a:pt x="41161" y="144949"/>
                </a:lnTo>
                <a:lnTo>
                  <a:pt x="36787" y="153385"/>
                </a:lnTo>
                <a:lnTo>
                  <a:pt x="31966" y="161867"/>
                </a:lnTo>
                <a:lnTo>
                  <a:pt x="26847" y="170379"/>
                </a:lnTo>
                <a:lnTo>
                  <a:pt x="22481" y="177959"/>
                </a:lnTo>
                <a:lnTo>
                  <a:pt x="15091" y="191461"/>
                </a:lnTo>
                <a:lnTo>
                  <a:pt x="11787" y="198681"/>
                </a:lnTo>
                <a:lnTo>
                  <a:pt x="8631" y="206352"/>
                </a:lnTo>
                <a:lnTo>
                  <a:pt x="5575" y="214323"/>
                </a:lnTo>
                <a:lnTo>
                  <a:pt x="3538" y="221543"/>
                </a:lnTo>
                <a:lnTo>
                  <a:pt x="2179" y="228261"/>
                </a:lnTo>
                <a:lnTo>
                  <a:pt x="1274" y="234644"/>
                </a:lnTo>
                <a:lnTo>
                  <a:pt x="671" y="241757"/>
                </a:lnTo>
                <a:lnTo>
                  <a:pt x="268" y="249357"/>
                </a:lnTo>
                <a:lnTo>
                  <a:pt x="0" y="257281"/>
                </a:lnTo>
                <a:lnTo>
                  <a:pt x="773" y="263516"/>
                </a:lnTo>
                <a:lnTo>
                  <a:pt x="4173" y="272984"/>
                </a:lnTo>
                <a:lnTo>
                  <a:pt x="8859" y="282907"/>
                </a:lnTo>
                <a:lnTo>
                  <a:pt x="19628" y="304799"/>
                </a:lnTo>
                <a:lnTo>
                  <a:pt x="23384" y="310435"/>
                </a:lnTo>
                <a:lnTo>
                  <a:pt x="27793" y="316097"/>
                </a:lnTo>
                <a:lnTo>
                  <a:pt x="32637" y="321777"/>
                </a:lnTo>
                <a:lnTo>
                  <a:pt x="40560" y="330627"/>
                </a:lnTo>
                <a:lnTo>
                  <a:pt x="48208" y="337736"/>
                </a:lnTo>
                <a:lnTo>
                  <a:pt x="52915" y="340965"/>
                </a:lnTo>
                <a:lnTo>
                  <a:pt x="57957" y="344071"/>
                </a:lnTo>
                <a:lnTo>
                  <a:pt x="63224" y="348046"/>
                </a:lnTo>
                <a:lnTo>
                  <a:pt x="68640" y="352601"/>
                </a:lnTo>
                <a:lnTo>
                  <a:pt x="74156" y="357543"/>
                </a:lnTo>
                <a:lnTo>
                  <a:pt x="79739" y="361790"/>
                </a:lnTo>
                <a:lnTo>
                  <a:pt x="85365" y="365573"/>
                </a:lnTo>
                <a:lnTo>
                  <a:pt x="91021" y="369049"/>
                </a:lnTo>
                <a:lnTo>
                  <a:pt x="96697" y="372318"/>
                </a:lnTo>
                <a:lnTo>
                  <a:pt x="108083" y="378490"/>
                </a:lnTo>
                <a:lnTo>
                  <a:pt x="113786" y="380517"/>
                </a:lnTo>
                <a:lnTo>
                  <a:pt x="119494" y="381868"/>
                </a:lnTo>
                <a:lnTo>
                  <a:pt x="125204" y="382769"/>
                </a:lnTo>
                <a:lnTo>
                  <a:pt x="130915" y="383370"/>
                </a:lnTo>
                <a:lnTo>
                  <a:pt x="136628" y="383770"/>
                </a:lnTo>
                <a:lnTo>
                  <a:pt x="142341" y="384037"/>
                </a:lnTo>
                <a:lnTo>
                  <a:pt x="156309" y="384334"/>
                </a:lnTo>
                <a:lnTo>
                  <a:pt x="201992" y="384557"/>
                </a:lnTo>
                <a:lnTo>
                  <a:pt x="207825" y="383609"/>
                </a:lnTo>
                <a:lnTo>
                  <a:pt x="213618" y="382025"/>
                </a:lnTo>
                <a:lnTo>
                  <a:pt x="219386" y="380016"/>
                </a:lnTo>
                <a:lnTo>
                  <a:pt x="224183" y="377724"/>
                </a:lnTo>
                <a:lnTo>
                  <a:pt x="232054" y="372638"/>
                </a:lnTo>
                <a:lnTo>
                  <a:pt x="236438" y="370901"/>
                </a:lnTo>
                <a:lnTo>
                  <a:pt x="241267" y="369743"/>
                </a:lnTo>
                <a:lnTo>
                  <a:pt x="256638" y="367426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74"/>
          <p:cNvSpPr/>
          <p:nvPr/>
        </p:nvSpPr>
        <p:spPr>
          <a:xfrm>
            <a:off x="4147008" y="2091689"/>
            <a:ext cx="90665" cy="248604"/>
          </a:xfrm>
          <a:custGeom>
            <a:avLst/>
            <a:gdLst/>
            <a:ahLst/>
            <a:cxnLst/>
            <a:rect l="0" t="0" r="0" b="0"/>
            <a:pathLst>
              <a:path w="90665" h="248604">
                <a:moveTo>
                  <a:pt x="4939" y="0"/>
                </a:moveTo>
                <a:lnTo>
                  <a:pt x="388" y="4551"/>
                </a:lnTo>
                <a:lnTo>
                  <a:pt x="0" y="5892"/>
                </a:lnTo>
                <a:lnTo>
                  <a:pt x="694" y="6786"/>
                </a:lnTo>
                <a:lnTo>
                  <a:pt x="2109" y="7382"/>
                </a:lnTo>
                <a:lnTo>
                  <a:pt x="3052" y="8731"/>
                </a:lnTo>
                <a:lnTo>
                  <a:pt x="4101" y="12771"/>
                </a:lnTo>
                <a:lnTo>
                  <a:pt x="4690" y="20400"/>
                </a:lnTo>
                <a:lnTo>
                  <a:pt x="5726" y="23125"/>
                </a:lnTo>
                <a:lnTo>
                  <a:pt x="7369" y="25895"/>
                </a:lnTo>
                <a:lnTo>
                  <a:pt x="9416" y="28693"/>
                </a:lnTo>
                <a:lnTo>
                  <a:pt x="10781" y="32464"/>
                </a:lnTo>
                <a:lnTo>
                  <a:pt x="11691" y="36883"/>
                </a:lnTo>
                <a:lnTo>
                  <a:pt x="12298" y="41734"/>
                </a:lnTo>
                <a:lnTo>
                  <a:pt x="12703" y="46873"/>
                </a:lnTo>
                <a:lnTo>
                  <a:pt x="12972" y="52204"/>
                </a:lnTo>
                <a:lnTo>
                  <a:pt x="13152" y="57663"/>
                </a:lnTo>
                <a:lnTo>
                  <a:pt x="14225" y="63207"/>
                </a:lnTo>
                <a:lnTo>
                  <a:pt x="15892" y="68808"/>
                </a:lnTo>
                <a:lnTo>
                  <a:pt x="20284" y="81064"/>
                </a:lnTo>
                <a:lnTo>
                  <a:pt x="25412" y="96036"/>
                </a:lnTo>
                <a:lnTo>
                  <a:pt x="28113" y="103077"/>
                </a:lnTo>
                <a:lnTo>
                  <a:pt x="30866" y="109676"/>
                </a:lnTo>
                <a:lnTo>
                  <a:pt x="33653" y="115980"/>
                </a:lnTo>
                <a:lnTo>
                  <a:pt x="35512" y="122088"/>
                </a:lnTo>
                <a:lnTo>
                  <a:pt x="36751" y="128064"/>
                </a:lnTo>
                <a:lnTo>
                  <a:pt x="37577" y="133954"/>
                </a:lnTo>
                <a:lnTo>
                  <a:pt x="39081" y="139785"/>
                </a:lnTo>
                <a:lnTo>
                  <a:pt x="41035" y="145578"/>
                </a:lnTo>
                <a:lnTo>
                  <a:pt x="43290" y="151345"/>
                </a:lnTo>
                <a:lnTo>
                  <a:pt x="45747" y="157094"/>
                </a:lnTo>
                <a:lnTo>
                  <a:pt x="51015" y="168562"/>
                </a:lnTo>
                <a:lnTo>
                  <a:pt x="52802" y="173335"/>
                </a:lnTo>
                <a:lnTo>
                  <a:pt x="53993" y="177469"/>
                </a:lnTo>
                <a:lnTo>
                  <a:pt x="54787" y="181178"/>
                </a:lnTo>
                <a:lnTo>
                  <a:pt x="56268" y="185556"/>
                </a:lnTo>
                <a:lnTo>
                  <a:pt x="58208" y="190379"/>
                </a:lnTo>
                <a:lnTo>
                  <a:pt x="60454" y="195500"/>
                </a:lnTo>
                <a:lnTo>
                  <a:pt x="62904" y="199866"/>
                </a:lnTo>
                <a:lnTo>
                  <a:pt x="65490" y="203729"/>
                </a:lnTo>
                <a:lnTo>
                  <a:pt x="68166" y="207257"/>
                </a:lnTo>
                <a:lnTo>
                  <a:pt x="69951" y="210561"/>
                </a:lnTo>
                <a:lnTo>
                  <a:pt x="71933" y="216773"/>
                </a:lnTo>
                <a:lnTo>
                  <a:pt x="73415" y="219763"/>
                </a:lnTo>
                <a:lnTo>
                  <a:pt x="75354" y="222709"/>
                </a:lnTo>
                <a:lnTo>
                  <a:pt x="77600" y="225625"/>
                </a:lnTo>
                <a:lnTo>
                  <a:pt x="80095" y="231406"/>
                </a:lnTo>
                <a:lnTo>
                  <a:pt x="81697" y="238327"/>
                </a:lnTo>
                <a:lnTo>
                  <a:pt x="84456" y="241813"/>
                </a:lnTo>
                <a:lnTo>
                  <a:pt x="90664" y="24860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75"/>
          <p:cNvSpPr/>
          <p:nvPr/>
        </p:nvSpPr>
        <p:spPr>
          <a:xfrm>
            <a:off x="4340542" y="2288857"/>
            <a:ext cx="25718" cy="25719"/>
          </a:xfrm>
          <a:custGeom>
            <a:avLst/>
            <a:gdLst/>
            <a:ahLst/>
            <a:cxnLst/>
            <a:rect l="0" t="0" r="0" b="0"/>
            <a:pathLst>
              <a:path w="25718" h="25719">
                <a:moveTo>
                  <a:pt x="0" y="25718"/>
                </a:moveTo>
                <a:lnTo>
                  <a:pt x="0" y="17498"/>
                </a:lnTo>
                <a:lnTo>
                  <a:pt x="953" y="16428"/>
                </a:lnTo>
                <a:lnTo>
                  <a:pt x="7381" y="9795"/>
                </a:lnTo>
                <a:lnTo>
                  <a:pt x="8730" y="9388"/>
                </a:lnTo>
                <a:lnTo>
                  <a:pt x="10583" y="9116"/>
                </a:lnTo>
                <a:lnTo>
                  <a:pt x="12770" y="8935"/>
                </a:lnTo>
                <a:lnTo>
                  <a:pt x="15181" y="7861"/>
                </a:lnTo>
                <a:lnTo>
                  <a:pt x="17741" y="6194"/>
                </a:lnTo>
                <a:lnTo>
                  <a:pt x="25717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76"/>
          <p:cNvSpPr/>
          <p:nvPr/>
        </p:nvSpPr>
        <p:spPr>
          <a:xfrm>
            <a:off x="4461985" y="2065972"/>
            <a:ext cx="219721" cy="248604"/>
          </a:xfrm>
          <a:custGeom>
            <a:avLst/>
            <a:gdLst/>
            <a:ahLst/>
            <a:cxnLst/>
            <a:rect l="0" t="0" r="0" b="0"/>
            <a:pathLst>
              <a:path w="219721" h="248604">
                <a:moveTo>
                  <a:pt x="144305" y="0"/>
                </a:moveTo>
                <a:lnTo>
                  <a:pt x="119603" y="0"/>
                </a:lnTo>
                <a:lnTo>
                  <a:pt x="115454" y="953"/>
                </a:lnTo>
                <a:lnTo>
                  <a:pt x="111736" y="2540"/>
                </a:lnTo>
                <a:lnTo>
                  <a:pt x="108305" y="4551"/>
                </a:lnTo>
                <a:lnTo>
                  <a:pt x="103160" y="5892"/>
                </a:lnTo>
                <a:lnTo>
                  <a:pt x="96872" y="6785"/>
                </a:lnTo>
                <a:lnTo>
                  <a:pt x="89823" y="7381"/>
                </a:lnTo>
                <a:lnTo>
                  <a:pt x="83218" y="7778"/>
                </a:lnTo>
                <a:lnTo>
                  <a:pt x="70800" y="8219"/>
                </a:lnTo>
                <a:lnTo>
                  <a:pt x="47306" y="8503"/>
                </a:lnTo>
                <a:lnTo>
                  <a:pt x="0" y="8573"/>
                </a:lnTo>
                <a:lnTo>
                  <a:pt x="476" y="9525"/>
                </a:lnTo>
                <a:lnTo>
                  <a:pt x="6078" y="15954"/>
                </a:lnTo>
                <a:lnTo>
                  <a:pt x="6670" y="19155"/>
                </a:lnTo>
                <a:lnTo>
                  <a:pt x="7004" y="26313"/>
                </a:lnTo>
                <a:lnTo>
                  <a:pt x="7117" y="37265"/>
                </a:lnTo>
                <a:lnTo>
                  <a:pt x="8078" y="41036"/>
                </a:lnTo>
                <a:lnTo>
                  <a:pt x="9672" y="45455"/>
                </a:lnTo>
                <a:lnTo>
                  <a:pt x="11687" y="50306"/>
                </a:lnTo>
                <a:lnTo>
                  <a:pt x="13030" y="54492"/>
                </a:lnTo>
                <a:lnTo>
                  <a:pt x="14523" y="61684"/>
                </a:lnTo>
                <a:lnTo>
                  <a:pt x="15187" y="68055"/>
                </a:lnTo>
                <a:lnTo>
                  <a:pt x="15363" y="71088"/>
                </a:lnTo>
                <a:lnTo>
                  <a:pt x="14529" y="74062"/>
                </a:lnTo>
                <a:lnTo>
                  <a:pt x="11061" y="79906"/>
                </a:lnTo>
                <a:lnTo>
                  <a:pt x="8885" y="85679"/>
                </a:lnTo>
                <a:lnTo>
                  <a:pt x="7918" y="91419"/>
                </a:lnTo>
                <a:lnTo>
                  <a:pt x="7488" y="97146"/>
                </a:lnTo>
                <a:lnTo>
                  <a:pt x="8327" y="100006"/>
                </a:lnTo>
                <a:lnTo>
                  <a:pt x="13104" y="107631"/>
                </a:lnTo>
                <a:lnTo>
                  <a:pt x="15895" y="111266"/>
                </a:lnTo>
                <a:lnTo>
                  <a:pt x="22996" y="118675"/>
                </a:lnTo>
                <a:lnTo>
                  <a:pt x="24379" y="119121"/>
                </a:lnTo>
                <a:lnTo>
                  <a:pt x="30878" y="119750"/>
                </a:lnTo>
                <a:lnTo>
                  <a:pt x="36107" y="119897"/>
                </a:lnTo>
                <a:lnTo>
                  <a:pt x="44407" y="119980"/>
                </a:lnTo>
                <a:lnTo>
                  <a:pt x="48179" y="119039"/>
                </a:lnTo>
                <a:lnTo>
                  <a:pt x="52598" y="117460"/>
                </a:lnTo>
                <a:lnTo>
                  <a:pt x="57449" y="115454"/>
                </a:lnTo>
                <a:lnTo>
                  <a:pt x="62588" y="114117"/>
                </a:lnTo>
                <a:lnTo>
                  <a:pt x="67919" y="113225"/>
                </a:lnTo>
                <a:lnTo>
                  <a:pt x="73379" y="112631"/>
                </a:lnTo>
                <a:lnTo>
                  <a:pt x="79876" y="111282"/>
                </a:lnTo>
                <a:lnTo>
                  <a:pt x="87065" y="109431"/>
                </a:lnTo>
                <a:lnTo>
                  <a:pt x="94715" y="107244"/>
                </a:lnTo>
                <a:lnTo>
                  <a:pt x="101720" y="105786"/>
                </a:lnTo>
                <a:lnTo>
                  <a:pt x="108294" y="104814"/>
                </a:lnTo>
                <a:lnTo>
                  <a:pt x="114583" y="104166"/>
                </a:lnTo>
                <a:lnTo>
                  <a:pt x="120680" y="103734"/>
                </a:lnTo>
                <a:lnTo>
                  <a:pt x="126650" y="103446"/>
                </a:lnTo>
                <a:lnTo>
                  <a:pt x="138363" y="103126"/>
                </a:lnTo>
                <a:lnTo>
                  <a:pt x="149919" y="102984"/>
                </a:lnTo>
                <a:lnTo>
                  <a:pt x="155667" y="103898"/>
                </a:lnTo>
                <a:lnTo>
                  <a:pt x="161405" y="105461"/>
                </a:lnTo>
                <a:lnTo>
                  <a:pt x="167135" y="107455"/>
                </a:lnTo>
                <a:lnTo>
                  <a:pt x="172860" y="109736"/>
                </a:lnTo>
                <a:lnTo>
                  <a:pt x="178581" y="112210"/>
                </a:lnTo>
                <a:lnTo>
                  <a:pt x="184301" y="114812"/>
                </a:lnTo>
                <a:lnTo>
                  <a:pt x="189066" y="117499"/>
                </a:lnTo>
                <a:lnTo>
                  <a:pt x="193195" y="120243"/>
                </a:lnTo>
                <a:lnTo>
                  <a:pt x="196901" y="123024"/>
                </a:lnTo>
                <a:lnTo>
                  <a:pt x="200324" y="126784"/>
                </a:lnTo>
                <a:lnTo>
                  <a:pt x="203558" y="131195"/>
                </a:lnTo>
                <a:lnTo>
                  <a:pt x="206667" y="136041"/>
                </a:lnTo>
                <a:lnTo>
                  <a:pt x="209692" y="140224"/>
                </a:lnTo>
                <a:lnTo>
                  <a:pt x="215593" y="147412"/>
                </a:lnTo>
                <a:lnTo>
                  <a:pt x="217548" y="151615"/>
                </a:lnTo>
                <a:lnTo>
                  <a:pt x="218851" y="156322"/>
                </a:lnTo>
                <a:lnTo>
                  <a:pt x="219720" y="161364"/>
                </a:lnTo>
                <a:lnTo>
                  <a:pt x="219346" y="165679"/>
                </a:lnTo>
                <a:lnTo>
                  <a:pt x="218145" y="169508"/>
                </a:lnTo>
                <a:lnTo>
                  <a:pt x="209373" y="187047"/>
                </a:lnTo>
                <a:lnTo>
                  <a:pt x="205781" y="191373"/>
                </a:lnTo>
                <a:lnTo>
                  <a:pt x="201481" y="195210"/>
                </a:lnTo>
                <a:lnTo>
                  <a:pt x="196710" y="198720"/>
                </a:lnTo>
                <a:lnTo>
                  <a:pt x="191624" y="202965"/>
                </a:lnTo>
                <a:lnTo>
                  <a:pt x="186328" y="207700"/>
                </a:lnTo>
                <a:lnTo>
                  <a:pt x="180893" y="212762"/>
                </a:lnTo>
                <a:lnTo>
                  <a:pt x="175364" y="216136"/>
                </a:lnTo>
                <a:lnTo>
                  <a:pt x="169773" y="218386"/>
                </a:lnTo>
                <a:lnTo>
                  <a:pt x="164141" y="219886"/>
                </a:lnTo>
                <a:lnTo>
                  <a:pt x="158482" y="221838"/>
                </a:lnTo>
                <a:lnTo>
                  <a:pt x="152804" y="224092"/>
                </a:lnTo>
                <a:lnTo>
                  <a:pt x="147113" y="226547"/>
                </a:lnTo>
                <a:lnTo>
                  <a:pt x="135711" y="231815"/>
                </a:lnTo>
                <a:lnTo>
                  <a:pt x="130003" y="234554"/>
                </a:lnTo>
                <a:lnTo>
                  <a:pt x="125245" y="236379"/>
                </a:lnTo>
                <a:lnTo>
                  <a:pt x="121120" y="237596"/>
                </a:lnTo>
                <a:lnTo>
                  <a:pt x="117419" y="238407"/>
                </a:lnTo>
                <a:lnTo>
                  <a:pt x="113045" y="239901"/>
                </a:lnTo>
                <a:lnTo>
                  <a:pt x="108225" y="241849"/>
                </a:lnTo>
                <a:lnTo>
                  <a:pt x="103107" y="244100"/>
                </a:lnTo>
                <a:lnTo>
                  <a:pt x="98742" y="245601"/>
                </a:lnTo>
                <a:lnTo>
                  <a:pt x="94879" y="246601"/>
                </a:lnTo>
                <a:lnTo>
                  <a:pt x="88048" y="247713"/>
                </a:lnTo>
                <a:lnTo>
                  <a:pt x="81837" y="248207"/>
                </a:lnTo>
                <a:lnTo>
                  <a:pt x="75901" y="248427"/>
                </a:lnTo>
                <a:lnTo>
                  <a:pt x="67152" y="24860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77"/>
          <p:cNvSpPr/>
          <p:nvPr/>
        </p:nvSpPr>
        <p:spPr>
          <a:xfrm>
            <a:off x="4726304" y="1980247"/>
            <a:ext cx="274128" cy="377191"/>
          </a:xfrm>
          <a:custGeom>
            <a:avLst/>
            <a:gdLst/>
            <a:ahLst/>
            <a:cxnLst/>
            <a:rect l="0" t="0" r="0" b="0"/>
            <a:pathLst>
              <a:path w="274128" h="377191">
                <a:moveTo>
                  <a:pt x="0" y="0"/>
                </a:moveTo>
                <a:lnTo>
                  <a:pt x="25790" y="0"/>
                </a:lnTo>
                <a:lnTo>
                  <a:pt x="30528" y="953"/>
                </a:lnTo>
                <a:lnTo>
                  <a:pt x="35592" y="2540"/>
                </a:lnTo>
                <a:lnTo>
                  <a:pt x="40873" y="4551"/>
                </a:lnTo>
                <a:lnTo>
                  <a:pt x="54361" y="9325"/>
                </a:lnTo>
                <a:lnTo>
                  <a:pt x="86304" y="20151"/>
                </a:lnTo>
                <a:lnTo>
                  <a:pt x="93731" y="23912"/>
                </a:lnTo>
                <a:lnTo>
                  <a:pt x="100588" y="28324"/>
                </a:lnTo>
                <a:lnTo>
                  <a:pt x="107064" y="33170"/>
                </a:lnTo>
                <a:lnTo>
                  <a:pt x="114238" y="37353"/>
                </a:lnTo>
                <a:lnTo>
                  <a:pt x="121879" y="41095"/>
                </a:lnTo>
                <a:lnTo>
                  <a:pt x="129830" y="44542"/>
                </a:lnTo>
                <a:lnTo>
                  <a:pt x="137989" y="48744"/>
                </a:lnTo>
                <a:lnTo>
                  <a:pt x="146286" y="53451"/>
                </a:lnTo>
                <a:lnTo>
                  <a:pt x="154673" y="58494"/>
                </a:lnTo>
                <a:lnTo>
                  <a:pt x="162171" y="63761"/>
                </a:lnTo>
                <a:lnTo>
                  <a:pt x="169074" y="69177"/>
                </a:lnTo>
                <a:lnTo>
                  <a:pt x="175581" y="74693"/>
                </a:lnTo>
                <a:lnTo>
                  <a:pt x="182777" y="80276"/>
                </a:lnTo>
                <a:lnTo>
                  <a:pt x="190431" y="85902"/>
                </a:lnTo>
                <a:lnTo>
                  <a:pt x="198392" y="91558"/>
                </a:lnTo>
                <a:lnTo>
                  <a:pt x="205604" y="98186"/>
                </a:lnTo>
                <a:lnTo>
                  <a:pt x="212317" y="105462"/>
                </a:lnTo>
                <a:lnTo>
                  <a:pt x="218697" y="113171"/>
                </a:lnTo>
                <a:lnTo>
                  <a:pt x="224856" y="120215"/>
                </a:lnTo>
                <a:lnTo>
                  <a:pt x="230867" y="126816"/>
                </a:lnTo>
                <a:lnTo>
                  <a:pt x="236779" y="133121"/>
                </a:lnTo>
                <a:lnTo>
                  <a:pt x="242625" y="140183"/>
                </a:lnTo>
                <a:lnTo>
                  <a:pt x="248428" y="147748"/>
                </a:lnTo>
                <a:lnTo>
                  <a:pt x="254201" y="155648"/>
                </a:lnTo>
                <a:lnTo>
                  <a:pt x="259002" y="162821"/>
                </a:lnTo>
                <a:lnTo>
                  <a:pt x="263156" y="169507"/>
                </a:lnTo>
                <a:lnTo>
                  <a:pt x="266878" y="175870"/>
                </a:lnTo>
                <a:lnTo>
                  <a:pt x="269359" y="182969"/>
                </a:lnTo>
                <a:lnTo>
                  <a:pt x="271013" y="190559"/>
                </a:lnTo>
                <a:lnTo>
                  <a:pt x="272116" y="198477"/>
                </a:lnTo>
                <a:lnTo>
                  <a:pt x="272850" y="205661"/>
                </a:lnTo>
                <a:lnTo>
                  <a:pt x="273340" y="212355"/>
                </a:lnTo>
                <a:lnTo>
                  <a:pt x="273667" y="218722"/>
                </a:lnTo>
                <a:lnTo>
                  <a:pt x="274030" y="233418"/>
                </a:lnTo>
                <a:lnTo>
                  <a:pt x="274127" y="241336"/>
                </a:lnTo>
                <a:lnTo>
                  <a:pt x="273239" y="248521"/>
                </a:lnTo>
                <a:lnTo>
                  <a:pt x="271694" y="255216"/>
                </a:lnTo>
                <a:lnTo>
                  <a:pt x="269712" y="261584"/>
                </a:lnTo>
                <a:lnTo>
                  <a:pt x="267438" y="267734"/>
                </a:lnTo>
                <a:lnTo>
                  <a:pt x="264970" y="273740"/>
                </a:lnTo>
                <a:lnTo>
                  <a:pt x="259687" y="285492"/>
                </a:lnTo>
                <a:lnTo>
                  <a:pt x="254164" y="297065"/>
                </a:lnTo>
                <a:lnTo>
                  <a:pt x="250405" y="301866"/>
                </a:lnTo>
                <a:lnTo>
                  <a:pt x="245995" y="306019"/>
                </a:lnTo>
                <a:lnTo>
                  <a:pt x="241149" y="309740"/>
                </a:lnTo>
                <a:lnTo>
                  <a:pt x="233225" y="318955"/>
                </a:lnTo>
                <a:lnTo>
                  <a:pt x="229779" y="324079"/>
                </a:lnTo>
                <a:lnTo>
                  <a:pt x="225576" y="328448"/>
                </a:lnTo>
                <a:lnTo>
                  <a:pt x="220869" y="332313"/>
                </a:lnTo>
                <a:lnTo>
                  <a:pt x="215827" y="335842"/>
                </a:lnTo>
                <a:lnTo>
                  <a:pt x="210559" y="339147"/>
                </a:lnTo>
                <a:lnTo>
                  <a:pt x="205143" y="342303"/>
                </a:lnTo>
                <a:lnTo>
                  <a:pt x="199628" y="345360"/>
                </a:lnTo>
                <a:lnTo>
                  <a:pt x="188419" y="351296"/>
                </a:lnTo>
                <a:lnTo>
                  <a:pt x="182763" y="354212"/>
                </a:lnTo>
                <a:lnTo>
                  <a:pt x="178040" y="357109"/>
                </a:lnTo>
                <a:lnTo>
                  <a:pt x="170252" y="362868"/>
                </a:lnTo>
                <a:lnTo>
                  <a:pt x="163615" y="368602"/>
                </a:lnTo>
                <a:lnTo>
                  <a:pt x="160512" y="371465"/>
                </a:lnTo>
                <a:lnTo>
                  <a:pt x="157491" y="373373"/>
                </a:lnTo>
                <a:lnTo>
                  <a:pt x="149641" y="376059"/>
                </a:lnTo>
                <a:lnTo>
                  <a:pt x="147470" y="376688"/>
                </a:lnTo>
                <a:lnTo>
                  <a:pt x="139176" y="377124"/>
                </a:lnTo>
                <a:lnTo>
                  <a:pt x="137161" y="37719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78"/>
          <p:cNvSpPr/>
          <p:nvPr/>
        </p:nvSpPr>
        <p:spPr>
          <a:xfrm>
            <a:off x="5240654" y="2168842"/>
            <a:ext cx="325756" cy="41672"/>
          </a:xfrm>
          <a:custGeom>
            <a:avLst/>
            <a:gdLst/>
            <a:ahLst/>
            <a:cxnLst/>
            <a:rect l="0" t="0" r="0" b="0"/>
            <a:pathLst>
              <a:path w="325756" h="41672">
                <a:moveTo>
                  <a:pt x="0" y="34290"/>
                </a:moveTo>
                <a:lnTo>
                  <a:pt x="15601" y="34290"/>
                </a:lnTo>
                <a:lnTo>
                  <a:pt x="18021" y="35243"/>
                </a:lnTo>
                <a:lnTo>
                  <a:pt x="21539" y="36830"/>
                </a:lnTo>
                <a:lnTo>
                  <a:pt x="25790" y="38841"/>
                </a:lnTo>
                <a:lnTo>
                  <a:pt x="31481" y="40182"/>
                </a:lnTo>
                <a:lnTo>
                  <a:pt x="38133" y="41075"/>
                </a:lnTo>
                <a:lnTo>
                  <a:pt x="45424" y="41671"/>
                </a:lnTo>
                <a:lnTo>
                  <a:pt x="52191" y="41116"/>
                </a:lnTo>
                <a:lnTo>
                  <a:pt x="58606" y="39793"/>
                </a:lnTo>
                <a:lnTo>
                  <a:pt x="64789" y="37959"/>
                </a:lnTo>
                <a:lnTo>
                  <a:pt x="71767" y="36736"/>
                </a:lnTo>
                <a:lnTo>
                  <a:pt x="79278" y="35921"/>
                </a:lnTo>
                <a:lnTo>
                  <a:pt x="87142" y="35377"/>
                </a:lnTo>
                <a:lnTo>
                  <a:pt x="95242" y="35015"/>
                </a:lnTo>
                <a:lnTo>
                  <a:pt x="111863" y="34612"/>
                </a:lnTo>
                <a:lnTo>
                  <a:pt x="121248" y="33552"/>
                </a:lnTo>
                <a:lnTo>
                  <a:pt x="131315" y="31893"/>
                </a:lnTo>
                <a:lnTo>
                  <a:pt x="141836" y="29835"/>
                </a:lnTo>
                <a:lnTo>
                  <a:pt x="151708" y="28462"/>
                </a:lnTo>
                <a:lnTo>
                  <a:pt x="161146" y="27547"/>
                </a:lnTo>
                <a:lnTo>
                  <a:pt x="170296" y="26937"/>
                </a:lnTo>
                <a:lnTo>
                  <a:pt x="180206" y="25578"/>
                </a:lnTo>
                <a:lnTo>
                  <a:pt x="190623" y="23720"/>
                </a:lnTo>
                <a:lnTo>
                  <a:pt x="201377" y="21528"/>
                </a:lnTo>
                <a:lnTo>
                  <a:pt x="211404" y="20067"/>
                </a:lnTo>
                <a:lnTo>
                  <a:pt x="220946" y="19093"/>
                </a:lnTo>
                <a:lnTo>
                  <a:pt x="230165" y="18444"/>
                </a:lnTo>
                <a:lnTo>
                  <a:pt x="239169" y="18011"/>
                </a:lnTo>
                <a:lnTo>
                  <a:pt x="256793" y="17530"/>
                </a:lnTo>
                <a:lnTo>
                  <a:pt x="264540" y="16449"/>
                </a:lnTo>
                <a:lnTo>
                  <a:pt x="271610" y="14776"/>
                </a:lnTo>
                <a:lnTo>
                  <a:pt x="278229" y="12708"/>
                </a:lnTo>
                <a:lnTo>
                  <a:pt x="284546" y="11330"/>
                </a:lnTo>
                <a:lnTo>
                  <a:pt x="290663" y="10411"/>
                </a:lnTo>
                <a:lnTo>
                  <a:pt x="296645" y="9798"/>
                </a:lnTo>
                <a:lnTo>
                  <a:pt x="301586" y="8437"/>
                </a:lnTo>
                <a:lnTo>
                  <a:pt x="305833" y="6577"/>
                </a:lnTo>
                <a:lnTo>
                  <a:pt x="309616" y="4385"/>
                </a:lnTo>
                <a:lnTo>
                  <a:pt x="313091" y="2923"/>
                </a:lnTo>
                <a:lnTo>
                  <a:pt x="316360" y="1949"/>
                </a:lnTo>
                <a:lnTo>
                  <a:pt x="325755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79"/>
          <p:cNvSpPr/>
          <p:nvPr/>
        </p:nvSpPr>
        <p:spPr>
          <a:xfrm>
            <a:off x="5309234" y="2108835"/>
            <a:ext cx="42864" cy="257176"/>
          </a:xfrm>
          <a:custGeom>
            <a:avLst/>
            <a:gdLst/>
            <a:ahLst/>
            <a:cxnLst/>
            <a:rect l="0" t="0" r="0" b="0"/>
            <a:pathLst>
              <a:path w="42864" h="257176">
                <a:moveTo>
                  <a:pt x="0" y="0"/>
                </a:moveTo>
                <a:lnTo>
                  <a:pt x="0" y="13018"/>
                </a:lnTo>
                <a:lnTo>
                  <a:pt x="953" y="16299"/>
                </a:lnTo>
                <a:lnTo>
                  <a:pt x="2541" y="20391"/>
                </a:lnTo>
                <a:lnTo>
                  <a:pt x="4552" y="25024"/>
                </a:lnTo>
                <a:lnTo>
                  <a:pt x="5892" y="29065"/>
                </a:lnTo>
                <a:lnTo>
                  <a:pt x="6786" y="32711"/>
                </a:lnTo>
                <a:lnTo>
                  <a:pt x="7382" y="36095"/>
                </a:lnTo>
                <a:lnTo>
                  <a:pt x="8731" y="39303"/>
                </a:lnTo>
                <a:lnTo>
                  <a:pt x="10584" y="42394"/>
                </a:lnTo>
                <a:lnTo>
                  <a:pt x="12771" y="45408"/>
                </a:lnTo>
                <a:lnTo>
                  <a:pt x="14229" y="49322"/>
                </a:lnTo>
                <a:lnTo>
                  <a:pt x="15201" y="53836"/>
                </a:lnTo>
                <a:lnTo>
                  <a:pt x="15849" y="58751"/>
                </a:lnTo>
                <a:lnTo>
                  <a:pt x="16282" y="64884"/>
                </a:lnTo>
                <a:lnTo>
                  <a:pt x="16569" y="71831"/>
                </a:lnTo>
                <a:lnTo>
                  <a:pt x="16761" y="79320"/>
                </a:lnTo>
                <a:lnTo>
                  <a:pt x="17842" y="86217"/>
                </a:lnTo>
                <a:lnTo>
                  <a:pt x="19515" y="92721"/>
                </a:lnTo>
                <a:lnTo>
                  <a:pt x="21583" y="98961"/>
                </a:lnTo>
                <a:lnTo>
                  <a:pt x="22961" y="105026"/>
                </a:lnTo>
                <a:lnTo>
                  <a:pt x="23880" y="110975"/>
                </a:lnTo>
                <a:lnTo>
                  <a:pt x="24493" y="116846"/>
                </a:lnTo>
                <a:lnTo>
                  <a:pt x="24901" y="123617"/>
                </a:lnTo>
                <a:lnTo>
                  <a:pt x="25355" y="138761"/>
                </a:lnTo>
                <a:lnTo>
                  <a:pt x="26429" y="145847"/>
                </a:lnTo>
                <a:lnTo>
                  <a:pt x="28097" y="152476"/>
                </a:lnTo>
                <a:lnTo>
                  <a:pt x="30161" y="158801"/>
                </a:lnTo>
                <a:lnTo>
                  <a:pt x="31538" y="164922"/>
                </a:lnTo>
                <a:lnTo>
                  <a:pt x="32456" y="170908"/>
                </a:lnTo>
                <a:lnTo>
                  <a:pt x="33067" y="176803"/>
                </a:lnTo>
                <a:lnTo>
                  <a:pt x="33475" y="182639"/>
                </a:lnTo>
                <a:lnTo>
                  <a:pt x="33747" y="188434"/>
                </a:lnTo>
                <a:lnTo>
                  <a:pt x="34129" y="203152"/>
                </a:lnTo>
                <a:lnTo>
                  <a:pt x="34259" y="221209"/>
                </a:lnTo>
                <a:lnTo>
                  <a:pt x="35222" y="225578"/>
                </a:lnTo>
                <a:lnTo>
                  <a:pt x="36817" y="229443"/>
                </a:lnTo>
                <a:lnTo>
                  <a:pt x="38832" y="232972"/>
                </a:lnTo>
                <a:lnTo>
                  <a:pt x="40176" y="236277"/>
                </a:lnTo>
                <a:lnTo>
                  <a:pt x="41071" y="239433"/>
                </a:lnTo>
                <a:lnTo>
                  <a:pt x="42509" y="246791"/>
                </a:lnTo>
                <a:lnTo>
                  <a:pt x="42706" y="250337"/>
                </a:lnTo>
                <a:lnTo>
                  <a:pt x="42863" y="25717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80"/>
          <p:cNvSpPr/>
          <p:nvPr/>
        </p:nvSpPr>
        <p:spPr>
          <a:xfrm>
            <a:off x="5592127" y="2066337"/>
            <a:ext cx="334328" cy="231052"/>
          </a:xfrm>
          <a:custGeom>
            <a:avLst/>
            <a:gdLst/>
            <a:ahLst/>
            <a:cxnLst/>
            <a:rect l="0" t="0" r="0" b="0"/>
            <a:pathLst>
              <a:path w="334328" h="231052">
                <a:moveTo>
                  <a:pt x="0" y="25352"/>
                </a:moveTo>
                <a:lnTo>
                  <a:pt x="0" y="20802"/>
                </a:lnTo>
                <a:lnTo>
                  <a:pt x="953" y="18509"/>
                </a:lnTo>
                <a:lnTo>
                  <a:pt x="5892" y="11683"/>
                </a:lnTo>
                <a:lnTo>
                  <a:pt x="7381" y="9752"/>
                </a:lnTo>
                <a:lnTo>
                  <a:pt x="13123" y="8894"/>
                </a:lnTo>
                <a:lnTo>
                  <a:pt x="22977" y="7560"/>
                </a:lnTo>
                <a:lnTo>
                  <a:pt x="29606" y="5871"/>
                </a:lnTo>
                <a:lnTo>
                  <a:pt x="36882" y="3792"/>
                </a:lnTo>
                <a:lnTo>
                  <a:pt x="44591" y="2407"/>
                </a:lnTo>
                <a:lnTo>
                  <a:pt x="52587" y="1483"/>
                </a:lnTo>
                <a:lnTo>
                  <a:pt x="60776" y="867"/>
                </a:lnTo>
                <a:lnTo>
                  <a:pt x="69092" y="456"/>
                </a:lnTo>
                <a:lnTo>
                  <a:pt x="85953" y="0"/>
                </a:lnTo>
                <a:lnTo>
                  <a:pt x="93497" y="831"/>
                </a:lnTo>
                <a:lnTo>
                  <a:pt x="100431" y="2337"/>
                </a:lnTo>
                <a:lnTo>
                  <a:pt x="106959" y="4294"/>
                </a:lnTo>
                <a:lnTo>
                  <a:pt x="114168" y="5598"/>
                </a:lnTo>
                <a:lnTo>
                  <a:pt x="121833" y="6468"/>
                </a:lnTo>
                <a:lnTo>
                  <a:pt x="129799" y="7048"/>
                </a:lnTo>
                <a:lnTo>
                  <a:pt x="137015" y="8387"/>
                </a:lnTo>
                <a:lnTo>
                  <a:pt x="143731" y="10232"/>
                </a:lnTo>
                <a:lnTo>
                  <a:pt x="150113" y="12415"/>
                </a:lnTo>
                <a:lnTo>
                  <a:pt x="156273" y="14822"/>
                </a:lnTo>
                <a:lnTo>
                  <a:pt x="162285" y="17380"/>
                </a:lnTo>
                <a:lnTo>
                  <a:pt x="168197" y="20037"/>
                </a:lnTo>
                <a:lnTo>
                  <a:pt x="177307" y="25530"/>
                </a:lnTo>
                <a:lnTo>
                  <a:pt x="184531" y="31147"/>
                </a:lnTo>
                <a:lnTo>
                  <a:pt x="190916" y="36818"/>
                </a:lnTo>
                <a:lnTo>
                  <a:pt x="193000" y="39663"/>
                </a:lnTo>
                <a:lnTo>
                  <a:pt x="195315" y="45365"/>
                </a:lnTo>
                <a:lnTo>
                  <a:pt x="195933" y="49172"/>
                </a:lnTo>
                <a:lnTo>
                  <a:pt x="196344" y="53615"/>
                </a:lnTo>
                <a:lnTo>
                  <a:pt x="196619" y="58481"/>
                </a:lnTo>
                <a:lnTo>
                  <a:pt x="195849" y="62678"/>
                </a:lnTo>
                <a:lnTo>
                  <a:pt x="192454" y="69882"/>
                </a:lnTo>
                <a:lnTo>
                  <a:pt x="187770" y="78798"/>
                </a:lnTo>
                <a:lnTo>
                  <a:pt x="177002" y="100045"/>
                </a:lnTo>
                <a:lnTo>
                  <a:pt x="173246" y="105627"/>
                </a:lnTo>
                <a:lnTo>
                  <a:pt x="168838" y="111254"/>
                </a:lnTo>
                <a:lnTo>
                  <a:pt x="163994" y="116910"/>
                </a:lnTo>
                <a:lnTo>
                  <a:pt x="158859" y="122586"/>
                </a:lnTo>
                <a:lnTo>
                  <a:pt x="148074" y="133973"/>
                </a:lnTo>
                <a:lnTo>
                  <a:pt x="101692" y="180822"/>
                </a:lnTo>
                <a:lnTo>
                  <a:pt x="99227" y="185197"/>
                </a:lnTo>
                <a:lnTo>
                  <a:pt x="97585" y="190018"/>
                </a:lnTo>
                <a:lnTo>
                  <a:pt x="96489" y="195137"/>
                </a:lnTo>
                <a:lnTo>
                  <a:pt x="94806" y="199502"/>
                </a:lnTo>
                <a:lnTo>
                  <a:pt x="92731" y="203365"/>
                </a:lnTo>
                <a:lnTo>
                  <a:pt x="87109" y="211857"/>
                </a:lnTo>
                <a:lnTo>
                  <a:pt x="86340" y="215558"/>
                </a:lnTo>
                <a:lnTo>
                  <a:pt x="86135" y="217879"/>
                </a:lnTo>
                <a:lnTo>
                  <a:pt x="86951" y="220379"/>
                </a:lnTo>
                <a:lnTo>
                  <a:pt x="91698" y="227495"/>
                </a:lnTo>
                <a:lnTo>
                  <a:pt x="93142" y="229493"/>
                </a:lnTo>
                <a:lnTo>
                  <a:pt x="98864" y="230382"/>
                </a:lnTo>
                <a:lnTo>
                  <a:pt x="107757" y="230777"/>
                </a:lnTo>
                <a:lnTo>
                  <a:pt x="123474" y="230999"/>
                </a:lnTo>
                <a:lnTo>
                  <a:pt x="134570" y="231051"/>
                </a:lnTo>
                <a:lnTo>
                  <a:pt x="142101" y="230112"/>
                </a:lnTo>
                <a:lnTo>
                  <a:pt x="150931" y="228534"/>
                </a:lnTo>
                <a:lnTo>
                  <a:pt x="160628" y="226530"/>
                </a:lnTo>
                <a:lnTo>
                  <a:pt x="169950" y="225193"/>
                </a:lnTo>
                <a:lnTo>
                  <a:pt x="179023" y="224302"/>
                </a:lnTo>
                <a:lnTo>
                  <a:pt x="187929" y="223708"/>
                </a:lnTo>
                <a:lnTo>
                  <a:pt x="196723" y="223312"/>
                </a:lnTo>
                <a:lnTo>
                  <a:pt x="214115" y="222872"/>
                </a:lnTo>
                <a:lnTo>
                  <a:pt x="223706" y="221802"/>
                </a:lnTo>
                <a:lnTo>
                  <a:pt x="233910" y="220137"/>
                </a:lnTo>
                <a:lnTo>
                  <a:pt x="244522" y="218073"/>
                </a:lnTo>
                <a:lnTo>
                  <a:pt x="254455" y="217651"/>
                </a:lnTo>
                <a:lnTo>
                  <a:pt x="263934" y="218321"/>
                </a:lnTo>
                <a:lnTo>
                  <a:pt x="273111" y="219721"/>
                </a:lnTo>
                <a:lnTo>
                  <a:pt x="281134" y="220654"/>
                </a:lnTo>
                <a:lnTo>
                  <a:pt x="288388" y="221276"/>
                </a:lnTo>
                <a:lnTo>
                  <a:pt x="295129" y="221691"/>
                </a:lnTo>
                <a:lnTo>
                  <a:pt x="307698" y="222151"/>
                </a:lnTo>
                <a:lnTo>
                  <a:pt x="334327" y="22252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81"/>
          <p:cNvSpPr/>
          <p:nvPr/>
        </p:nvSpPr>
        <p:spPr>
          <a:xfrm>
            <a:off x="6037897" y="2117407"/>
            <a:ext cx="205741" cy="25719"/>
          </a:xfrm>
          <a:custGeom>
            <a:avLst/>
            <a:gdLst/>
            <a:ahLst/>
            <a:cxnLst/>
            <a:rect l="0" t="0" r="0" b="0"/>
            <a:pathLst>
              <a:path w="205741" h="25719">
                <a:moveTo>
                  <a:pt x="0" y="25718"/>
                </a:moveTo>
                <a:lnTo>
                  <a:pt x="11932" y="25718"/>
                </a:lnTo>
                <a:lnTo>
                  <a:pt x="14622" y="24765"/>
                </a:lnTo>
                <a:lnTo>
                  <a:pt x="17368" y="23178"/>
                </a:lnTo>
                <a:lnTo>
                  <a:pt x="20151" y="21167"/>
                </a:lnTo>
                <a:lnTo>
                  <a:pt x="23912" y="19826"/>
                </a:lnTo>
                <a:lnTo>
                  <a:pt x="28324" y="18932"/>
                </a:lnTo>
                <a:lnTo>
                  <a:pt x="33170" y="18337"/>
                </a:lnTo>
                <a:lnTo>
                  <a:pt x="39259" y="17939"/>
                </a:lnTo>
                <a:lnTo>
                  <a:pt x="46175" y="17675"/>
                </a:lnTo>
                <a:lnTo>
                  <a:pt x="53643" y="17498"/>
                </a:lnTo>
                <a:lnTo>
                  <a:pt x="60527" y="16428"/>
                </a:lnTo>
                <a:lnTo>
                  <a:pt x="67021" y="14762"/>
                </a:lnTo>
                <a:lnTo>
                  <a:pt x="73256" y="12699"/>
                </a:lnTo>
                <a:lnTo>
                  <a:pt x="80270" y="11323"/>
                </a:lnTo>
                <a:lnTo>
                  <a:pt x="87803" y="10406"/>
                </a:lnTo>
                <a:lnTo>
                  <a:pt x="95683" y="9795"/>
                </a:lnTo>
                <a:lnTo>
                  <a:pt x="102841" y="8435"/>
                </a:lnTo>
                <a:lnTo>
                  <a:pt x="109519" y="6576"/>
                </a:lnTo>
                <a:lnTo>
                  <a:pt x="115875" y="4384"/>
                </a:lnTo>
                <a:lnTo>
                  <a:pt x="122017" y="2923"/>
                </a:lnTo>
                <a:lnTo>
                  <a:pt x="128018" y="1949"/>
                </a:lnTo>
                <a:lnTo>
                  <a:pt x="133922" y="1299"/>
                </a:lnTo>
                <a:lnTo>
                  <a:pt x="139764" y="866"/>
                </a:lnTo>
                <a:lnTo>
                  <a:pt x="145563" y="577"/>
                </a:lnTo>
                <a:lnTo>
                  <a:pt x="160288" y="171"/>
                </a:lnTo>
                <a:lnTo>
                  <a:pt x="190109" y="10"/>
                </a:ln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82"/>
          <p:cNvSpPr/>
          <p:nvPr/>
        </p:nvSpPr>
        <p:spPr>
          <a:xfrm>
            <a:off x="6072187" y="2185987"/>
            <a:ext cx="231459" cy="34291"/>
          </a:xfrm>
          <a:custGeom>
            <a:avLst/>
            <a:gdLst/>
            <a:ahLst/>
            <a:cxnLst/>
            <a:rect l="0" t="0" r="0" b="0"/>
            <a:pathLst>
              <a:path w="231459" h="34291">
                <a:moveTo>
                  <a:pt x="0" y="34290"/>
                </a:moveTo>
                <a:lnTo>
                  <a:pt x="54408" y="34290"/>
                </a:lnTo>
                <a:lnTo>
                  <a:pt x="61037" y="33338"/>
                </a:lnTo>
                <a:lnTo>
                  <a:pt x="67361" y="31750"/>
                </a:lnTo>
                <a:lnTo>
                  <a:pt x="73483" y="29739"/>
                </a:lnTo>
                <a:lnTo>
                  <a:pt x="79468" y="28398"/>
                </a:lnTo>
                <a:lnTo>
                  <a:pt x="85364" y="27505"/>
                </a:lnTo>
                <a:lnTo>
                  <a:pt x="91199" y="26909"/>
                </a:lnTo>
                <a:lnTo>
                  <a:pt x="97947" y="25559"/>
                </a:lnTo>
                <a:lnTo>
                  <a:pt x="105303" y="23707"/>
                </a:lnTo>
                <a:lnTo>
                  <a:pt x="113065" y="21520"/>
                </a:lnTo>
                <a:lnTo>
                  <a:pt x="120144" y="20062"/>
                </a:lnTo>
                <a:lnTo>
                  <a:pt x="126769" y="19089"/>
                </a:lnTo>
                <a:lnTo>
                  <a:pt x="133090" y="18441"/>
                </a:lnTo>
                <a:lnTo>
                  <a:pt x="139209" y="17057"/>
                </a:lnTo>
                <a:lnTo>
                  <a:pt x="145193" y="15181"/>
                </a:lnTo>
                <a:lnTo>
                  <a:pt x="151088" y="12978"/>
                </a:lnTo>
                <a:lnTo>
                  <a:pt x="156923" y="11510"/>
                </a:lnTo>
                <a:lnTo>
                  <a:pt x="162718" y="10531"/>
                </a:lnTo>
                <a:lnTo>
                  <a:pt x="168487" y="9878"/>
                </a:lnTo>
                <a:lnTo>
                  <a:pt x="174237" y="8490"/>
                </a:lnTo>
                <a:lnTo>
                  <a:pt x="179975" y="6613"/>
                </a:lnTo>
                <a:lnTo>
                  <a:pt x="185706" y="4409"/>
                </a:lnTo>
                <a:lnTo>
                  <a:pt x="191431" y="2939"/>
                </a:lnTo>
                <a:lnTo>
                  <a:pt x="197153" y="1959"/>
                </a:lnTo>
                <a:lnTo>
                  <a:pt x="202873" y="1306"/>
                </a:lnTo>
                <a:lnTo>
                  <a:pt x="207639" y="871"/>
                </a:lnTo>
                <a:lnTo>
                  <a:pt x="211768" y="581"/>
                </a:lnTo>
                <a:lnTo>
                  <a:pt x="218897" y="258"/>
                </a:lnTo>
                <a:lnTo>
                  <a:pt x="231458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83"/>
          <p:cNvSpPr/>
          <p:nvPr/>
        </p:nvSpPr>
        <p:spPr>
          <a:xfrm>
            <a:off x="6415121" y="2006009"/>
            <a:ext cx="149743" cy="325711"/>
          </a:xfrm>
          <a:custGeom>
            <a:avLst/>
            <a:gdLst/>
            <a:ahLst/>
            <a:cxnLst/>
            <a:rect l="0" t="0" r="0" b="0"/>
            <a:pathLst>
              <a:path w="149743" h="325711">
                <a:moveTo>
                  <a:pt x="17111" y="59963"/>
                </a:moveTo>
                <a:lnTo>
                  <a:pt x="1262" y="59963"/>
                </a:lnTo>
                <a:lnTo>
                  <a:pt x="830" y="59011"/>
                </a:lnTo>
                <a:lnTo>
                  <a:pt x="80" y="52582"/>
                </a:lnTo>
                <a:lnTo>
                  <a:pt x="0" y="47193"/>
                </a:lnTo>
                <a:lnTo>
                  <a:pt x="941" y="44782"/>
                </a:lnTo>
                <a:lnTo>
                  <a:pt x="4527" y="39564"/>
                </a:lnTo>
                <a:lnTo>
                  <a:pt x="6817" y="36838"/>
                </a:lnTo>
                <a:lnTo>
                  <a:pt x="9296" y="34069"/>
                </a:lnTo>
                <a:lnTo>
                  <a:pt x="11901" y="31270"/>
                </a:lnTo>
                <a:lnTo>
                  <a:pt x="15543" y="28452"/>
                </a:lnTo>
                <a:lnTo>
                  <a:pt x="19876" y="25621"/>
                </a:lnTo>
                <a:lnTo>
                  <a:pt x="24669" y="22781"/>
                </a:lnTo>
                <a:lnTo>
                  <a:pt x="29770" y="19935"/>
                </a:lnTo>
                <a:lnTo>
                  <a:pt x="40517" y="14233"/>
                </a:lnTo>
                <a:lnTo>
                  <a:pt x="57278" y="5668"/>
                </a:lnTo>
                <a:lnTo>
                  <a:pt x="62939" y="3763"/>
                </a:lnTo>
                <a:lnTo>
                  <a:pt x="68618" y="2494"/>
                </a:lnTo>
                <a:lnTo>
                  <a:pt x="74309" y="1648"/>
                </a:lnTo>
                <a:lnTo>
                  <a:pt x="79055" y="1084"/>
                </a:lnTo>
                <a:lnTo>
                  <a:pt x="83173" y="708"/>
                </a:lnTo>
                <a:lnTo>
                  <a:pt x="86870" y="457"/>
                </a:lnTo>
                <a:lnTo>
                  <a:pt x="91239" y="290"/>
                </a:lnTo>
                <a:lnTo>
                  <a:pt x="105539" y="55"/>
                </a:lnTo>
                <a:lnTo>
                  <a:pt x="112927" y="0"/>
                </a:lnTo>
                <a:lnTo>
                  <a:pt x="116231" y="937"/>
                </a:lnTo>
                <a:lnTo>
                  <a:pt x="119386" y="2515"/>
                </a:lnTo>
                <a:lnTo>
                  <a:pt x="122442" y="4520"/>
                </a:lnTo>
                <a:lnTo>
                  <a:pt x="125431" y="6808"/>
                </a:lnTo>
                <a:lnTo>
                  <a:pt x="128378" y="9286"/>
                </a:lnTo>
                <a:lnTo>
                  <a:pt x="131294" y="11891"/>
                </a:lnTo>
                <a:lnTo>
                  <a:pt x="133238" y="14580"/>
                </a:lnTo>
                <a:lnTo>
                  <a:pt x="136926" y="22915"/>
                </a:lnTo>
                <a:lnTo>
                  <a:pt x="141165" y="28575"/>
                </a:lnTo>
                <a:lnTo>
                  <a:pt x="143629" y="32370"/>
                </a:lnTo>
                <a:lnTo>
                  <a:pt x="146224" y="36805"/>
                </a:lnTo>
                <a:lnTo>
                  <a:pt x="148906" y="41667"/>
                </a:lnTo>
                <a:lnTo>
                  <a:pt x="149742" y="46813"/>
                </a:lnTo>
                <a:lnTo>
                  <a:pt x="149347" y="52149"/>
                </a:lnTo>
                <a:lnTo>
                  <a:pt x="148131" y="57611"/>
                </a:lnTo>
                <a:lnTo>
                  <a:pt x="147320" y="63158"/>
                </a:lnTo>
                <a:lnTo>
                  <a:pt x="146780" y="68760"/>
                </a:lnTo>
                <a:lnTo>
                  <a:pt x="146419" y="74400"/>
                </a:lnTo>
                <a:lnTo>
                  <a:pt x="144273" y="80065"/>
                </a:lnTo>
                <a:lnTo>
                  <a:pt x="140939" y="85747"/>
                </a:lnTo>
                <a:lnTo>
                  <a:pt x="136810" y="91440"/>
                </a:lnTo>
                <a:lnTo>
                  <a:pt x="133106" y="98092"/>
                </a:lnTo>
                <a:lnTo>
                  <a:pt x="129683" y="105385"/>
                </a:lnTo>
                <a:lnTo>
                  <a:pt x="126449" y="113104"/>
                </a:lnTo>
                <a:lnTo>
                  <a:pt x="123341" y="120156"/>
                </a:lnTo>
                <a:lnTo>
                  <a:pt x="117346" y="133070"/>
                </a:lnTo>
                <a:lnTo>
                  <a:pt x="113462" y="139181"/>
                </a:lnTo>
                <a:lnTo>
                  <a:pt x="108968" y="145160"/>
                </a:lnTo>
                <a:lnTo>
                  <a:pt x="104067" y="151051"/>
                </a:lnTo>
                <a:lnTo>
                  <a:pt x="99846" y="156883"/>
                </a:lnTo>
                <a:lnTo>
                  <a:pt x="96080" y="162677"/>
                </a:lnTo>
                <a:lnTo>
                  <a:pt x="92617" y="168444"/>
                </a:lnTo>
                <a:lnTo>
                  <a:pt x="89356" y="174193"/>
                </a:lnTo>
                <a:lnTo>
                  <a:pt x="83192" y="185662"/>
                </a:lnTo>
                <a:lnTo>
                  <a:pt x="79263" y="191387"/>
                </a:lnTo>
                <a:lnTo>
                  <a:pt x="74738" y="197110"/>
                </a:lnTo>
                <a:lnTo>
                  <a:pt x="69817" y="202829"/>
                </a:lnTo>
                <a:lnTo>
                  <a:pt x="65583" y="208547"/>
                </a:lnTo>
                <a:lnTo>
                  <a:pt x="61808" y="214264"/>
                </a:lnTo>
                <a:lnTo>
                  <a:pt x="58340" y="219980"/>
                </a:lnTo>
                <a:lnTo>
                  <a:pt x="55074" y="224744"/>
                </a:lnTo>
                <a:lnTo>
                  <a:pt x="51945" y="228872"/>
                </a:lnTo>
                <a:lnTo>
                  <a:pt x="48906" y="232576"/>
                </a:lnTo>
                <a:lnTo>
                  <a:pt x="45928" y="236951"/>
                </a:lnTo>
                <a:lnTo>
                  <a:pt x="42990" y="241773"/>
                </a:lnTo>
                <a:lnTo>
                  <a:pt x="40078" y="246892"/>
                </a:lnTo>
                <a:lnTo>
                  <a:pt x="34303" y="257660"/>
                </a:lnTo>
                <a:lnTo>
                  <a:pt x="31431" y="263199"/>
                </a:lnTo>
                <a:lnTo>
                  <a:pt x="28562" y="267843"/>
                </a:lnTo>
                <a:lnTo>
                  <a:pt x="25698" y="271893"/>
                </a:lnTo>
                <a:lnTo>
                  <a:pt x="22836" y="275544"/>
                </a:lnTo>
                <a:lnTo>
                  <a:pt x="19655" y="282142"/>
                </a:lnTo>
                <a:lnTo>
                  <a:pt x="17865" y="291212"/>
                </a:lnTo>
                <a:lnTo>
                  <a:pt x="17334" y="299931"/>
                </a:lnTo>
                <a:lnTo>
                  <a:pt x="17140" y="308381"/>
                </a:lnTo>
                <a:lnTo>
                  <a:pt x="17124" y="312611"/>
                </a:lnTo>
                <a:lnTo>
                  <a:pt x="18072" y="315073"/>
                </a:lnTo>
                <a:lnTo>
                  <a:pt x="21666" y="320348"/>
                </a:lnTo>
                <a:lnTo>
                  <a:pt x="24493" y="324122"/>
                </a:lnTo>
                <a:lnTo>
                  <a:pt x="25843" y="324651"/>
                </a:lnTo>
                <a:lnTo>
                  <a:pt x="29882" y="325240"/>
                </a:lnTo>
                <a:lnTo>
                  <a:pt x="32292" y="325397"/>
                </a:lnTo>
                <a:lnTo>
                  <a:pt x="34852" y="325501"/>
                </a:lnTo>
                <a:lnTo>
                  <a:pt x="40236" y="325618"/>
                </a:lnTo>
                <a:lnTo>
                  <a:pt x="101568" y="325710"/>
                </a:lnTo>
                <a:lnTo>
                  <a:pt x="105801" y="324758"/>
                </a:lnTo>
                <a:lnTo>
                  <a:pt x="109575" y="323171"/>
                </a:lnTo>
                <a:lnTo>
                  <a:pt x="113044" y="321160"/>
                </a:lnTo>
                <a:lnTo>
                  <a:pt x="117260" y="319819"/>
                </a:lnTo>
                <a:lnTo>
                  <a:pt x="121978" y="318925"/>
                </a:lnTo>
                <a:lnTo>
                  <a:pt x="137126" y="31713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84"/>
          <p:cNvSpPr/>
          <p:nvPr/>
        </p:nvSpPr>
        <p:spPr>
          <a:xfrm>
            <a:off x="6595109" y="2306002"/>
            <a:ext cx="17147" cy="17146"/>
          </a:xfrm>
          <a:custGeom>
            <a:avLst/>
            <a:gdLst/>
            <a:ahLst/>
            <a:cxnLst/>
            <a:rect l="0" t="0" r="0" b="0"/>
            <a:pathLst>
              <a:path w="17147" h="17146">
                <a:moveTo>
                  <a:pt x="0" y="17145"/>
                </a:moveTo>
                <a:lnTo>
                  <a:pt x="0" y="9764"/>
                </a:lnTo>
                <a:lnTo>
                  <a:pt x="953" y="9367"/>
                </a:lnTo>
                <a:lnTo>
                  <a:pt x="2541" y="9102"/>
                </a:lnTo>
                <a:lnTo>
                  <a:pt x="4551" y="8925"/>
                </a:lnTo>
                <a:lnTo>
                  <a:pt x="6844" y="8808"/>
                </a:lnTo>
                <a:lnTo>
                  <a:pt x="11932" y="8677"/>
                </a:lnTo>
                <a:lnTo>
                  <a:pt x="13670" y="7690"/>
                </a:lnTo>
                <a:lnTo>
                  <a:pt x="14829" y="6079"/>
                </a:lnTo>
                <a:lnTo>
                  <a:pt x="17146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85"/>
          <p:cNvSpPr/>
          <p:nvPr/>
        </p:nvSpPr>
        <p:spPr>
          <a:xfrm>
            <a:off x="6732269" y="2049295"/>
            <a:ext cx="214314" cy="282308"/>
          </a:xfrm>
          <a:custGeom>
            <a:avLst/>
            <a:gdLst/>
            <a:ahLst/>
            <a:cxnLst/>
            <a:rect l="0" t="0" r="0" b="0"/>
            <a:pathLst>
              <a:path w="214314" h="282308">
                <a:moveTo>
                  <a:pt x="0" y="33822"/>
                </a:moveTo>
                <a:lnTo>
                  <a:pt x="0" y="29271"/>
                </a:lnTo>
                <a:lnTo>
                  <a:pt x="954" y="27931"/>
                </a:lnTo>
                <a:lnTo>
                  <a:pt x="2541" y="27037"/>
                </a:lnTo>
                <a:lnTo>
                  <a:pt x="4552" y="26441"/>
                </a:lnTo>
                <a:lnTo>
                  <a:pt x="9326" y="23239"/>
                </a:lnTo>
                <a:lnTo>
                  <a:pt x="11932" y="21052"/>
                </a:lnTo>
                <a:lnTo>
                  <a:pt x="14623" y="19594"/>
                </a:lnTo>
                <a:lnTo>
                  <a:pt x="23913" y="16589"/>
                </a:lnTo>
                <a:lnTo>
                  <a:pt x="28324" y="14713"/>
                </a:lnTo>
                <a:lnTo>
                  <a:pt x="38306" y="10089"/>
                </a:lnTo>
                <a:lnTo>
                  <a:pt x="49093" y="4859"/>
                </a:lnTo>
                <a:lnTo>
                  <a:pt x="54636" y="3083"/>
                </a:lnTo>
                <a:lnTo>
                  <a:pt x="60237" y="1900"/>
                </a:lnTo>
                <a:lnTo>
                  <a:pt x="65875" y="1110"/>
                </a:lnTo>
                <a:lnTo>
                  <a:pt x="71540" y="584"/>
                </a:lnTo>
                <a:lnTo>
                  <a:pt x="77221" y="233"/>
                </a:lnTo>
                <a:lnTo>
                  <a:pt x="82913" y="0"/>
                </a:lnTo>
                <a:lnTo>
                  <a:pt x="87661" y="796"/>
                </a:lnTo>
                <a:lnTo>
                  <a:pt x="91778" y="2280"/>
                </a:lnTo>
                <a:lnTo>
                  <a:pt x="95476" y="4222"/>
                </a:lnTo>
                <a:lnTo>
                  <a:pt x="102124" y="8919"/>
                </a:lnTo>
                <a:lnTo>
                  <a:pt x="109602" y="15145"/>
                </a:lnTo>
                <a:lnTo>
                  <a:pt x="115448" y="20774"/>
                </a:lnTo>
                <a:lnTo>
                  <a:pt x="116971" y="24171"/>
                </a:lnTo>
                <a:lnTo>
                  <a:pt x="117986" y="28340"/>
                </a:lnTo>
                <a:lnTo>
                  <a:pt x="119114" y="37101"/>
                </a:lnTo>
                <a:lnTo>
                  <a:pt x="119615" y="44169"/>
                </a:lnTo>
                <a:lnTo>
                  <a:pt x="119838" y="53026"/>
                </a:lnTo>
                <a:lnTo>
                  <a:pt x="119897" y="58055"/>
                </a:lnTo>
                <a:lnTo>
                  <a:pt x="118984" y="63312"/>
                </a:lnTo>
                <a:lnTo>
                  <a:pt x="117423" y="68722"/>
                </a:lnTo>
                <a:lnTo>
                  <a:pt x="115430" y="74234"/>
                </a:lnTo>
                <a:lnTo>
                  <a:pt x="114100" y="79813"/>
                </a:lnTo>
                <a:lnTo>
                  <a:pt x="113215" y="85438"/>
                </a:lnTo>
                <a:lnTo>
                  <a:pt x="112624" y="91092"/>
                </a:lnTo>
                <a:lnTo>
                  <a:pt x="110325" y="97720"/>
                </a:lnTo>
                <a:lnTo>
                  <a:pt x="106888" y="104996"/>
                </a:lnTo>
                <a:lnTo>
                  <a:pt x="98941" y="119747"/>
                </a:lnTo>
                <a:lnTo>
                  <a:pt x="86078" y="144740"/>
                </a:lnTo>
                <a:lnTo>
                  <a:pt x="57157" y="202405"/>
                </a:lnTo>
                <a:lnTo>
                  <a:pt x="55250" y="208123"/>
                </a:lnTo>
                <a:lnTo>
                  <a:pt x="53978" y="213841"/>
                </a:lnTo>
                <a:lnTo>
                  <a:pt x="53131" y="219557"/>
                </a:lnTo>
                <a:lnTo>
                  <a:pt x="52566" y="224320"/>
                </a:lnTo>
                <a:lnTo>
                  <a:pt x="51938" y="232153"/>
                </a:lnTo>
                <a:lnTo>
                  <a:pt x="51659" y="238809"/>
                </a:lnTo>
                <a:lnTo>
                  <a:pt x="51502" y="247911"/>
                </a:lnTo>
                <a:lnTo>
                  <a:pt x="51448" y="259520"/>
                </a:lnTo>
                <a:lnTo>
                  <a:pt x="52397" y="262393"/>
                </a:lnTo>
                <a:lnTo>
                  <a:pt x="57329" y="270033"/>
                </a:lnTo>
                <a:lnTo>
                  <a:pt x="62020" y="275638"/>
                </a:lnTo>
                <a:lnTo>
                  <a:pt x="64206" y="277900"/>
                </a:lnTo>
                <a:lnTo>
                  <a:pt x="66617" y="279408"/>
                </a:lnTo>
                <a:lnTo>
                  <a:pt x="71835" y="281084"/>
                </a:lnTo>
                <a:lnTo>
                  <a:pt x="75513" y="281531"/>
                </a:lnTo>
                <a:lnTo>
                  <a:pt x="79870" y="281829"/>
                </a:lnTo>
                <a:lnTo>
                  <a:pt x="88838" y="282160"/>
                </a:lnTo>
                <a:lnTo>
                  <a:pt x="95998" y="282307"/>
                </a:lnTo>
                <a:lnTo>
                  <a:pt x="100194" y="281393"/>
                </a:lnTo>
                <a:lnTo>
                  <a:pt x="104896" y="279832"/>
                </a:lnTo>
                <a:lnTo>
                  <a:pt x="109936" y="277839"/>
                </a:lnTo>
                <a:lnTo>
                  <a:pt x="115201" y="276510"/>
                </a:lnTo>
                <a:lnTo>
                  <a:pt x="120615" y="275624"/>
                </a:lnTo>
                <a:lnTo>
                  <a:pt x="126131" y="275034"/>
                </a:lnTo>
                <a:lnTo>
                  <a:pt x="131712" y="273687"/>
                </a:lnTo>
                <a:lnTo>
                  <a:pt x="137338" y="271837"/>
                </a:lnTo>
                <a:lnTo>
                  <a:pt x="142995" y="269651"/>
                </a:lnTo>
                <a:lnTo>
                  <a:pt x="149622" y="268194"/>
                </a:lnTo>
                <a:lnTo>
                  <a:pt x="156898" y="267223"/>
                </a:lnTo>
                <a:lnTo>
                  <a:pt x="164606" y="266575"/>
                </a:lnTo>
                <a:lnTo>
                  <a:pt x="171650" y="265191"/>
                </a:lnTo>
                <a:lnTo>
                  <a:pt x="178251" y="263315"/>
                </a:lnTo>
                <a:lnTo>
                  <a:pt x="184556" y="261113"/>
                </a:lnTo>
                <a:lnTo>
                  <a:pt x="188760" y="258692"/>
                </a:lnTo>
                <a:lnTo>
                  <a:pt x="191563" y="256125"/>
                </a:lnTo>
                <a:lnTo>
                  <a:pt x="193431" y="253461"/>
                </a:lnTo>
                <a:lnTo>
                  <a:pt x="196582" y="251686"/>
                </a:lnTo>
                <a:lnTo>
                  <a:pt x="200587" y="250502"/>
                </a:lnTo>
                <a:lnTo>
                  <a:pt x="214313" y="24813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386"/>
          <p:cNvSpPr/>
          <p:nvPr/>
        </p:nvSpPr>
        <p:spPr>
          <a:xfrm>
            <a:off x="6972345" y="2014538"/>
            <a:ext cx="214117" cy="316816"/>
          </a:xfrm>
          <a:custGeom>
            <a:avLst/>
            <a:gdLst/>
            <a:ahLst/>
            <a:cxnLst/>
            <a:rect l="0" t="0" r="0" b="0"/>
            <a:pathLst>
              <a:path w="214117" h="316816">
                <a:moveTo>
                  <a:pt x="154260" y="8572"/>
                </a:moveTo>
                <a:lnTo>
                  <a:pt x="145791" y="104"/>
                </a:lnTo>
                <a:lnTo>
                  <a:pt x="139817" y="20"/>
                </a:lnTo>
                <a:lnTo>
                  <a:pt x="113356" y="0"/>
                </a:lnTo>
                <a:lnTo>
                  <a:pt x="107941" y="952"/>
                </a:lnTo>
                <a:lnTo>
                  <a:pt x="102425" y="2539"/>
                </a:lnTo>
                <a:lnTo>
                  <a:pt x="96843" y="4550"/>
                </a:lnTo>
                <a:lnTo>
                  <a:pt x="92170" y="5891"/>
                </a:lnTo>
                <a:lnTo>
                  <a:pt x="88102" y="6784"/>
                </a:lnTo>
                <a:lnTo>
                  <a:pt x="84437" y="7380"/>
                </a:lnTo>
                <a:lnTo>
                  <a:pt x="79136" y="8730"/>
                </a:lnTo>
                <a:lnTo>
                  <a:pt x="72745" y="10582"/>
                </a:lnTo>
                <a:lnTo>
                  <a:pt x="65626" y="12769"/>
                </a:lnTo>
                <a:lnTo>
                  <a:pt x="59928" y="15180"/>
                </a:lnTo>
                <a:lnTo>
                  <a:pt x="55177" y="17740"/>
                </a:lnTo>
                <a:lnTo>
                  <a:pt x="51058" y="20399"/>
                </a:lnTo>
                <a:lnTo>
                  <a:pt x="46405" y="23124"/>
                </a:lnTo>
                <a:lnTo>
                  <a:pt x="41399" y="25893"/>
                </a:lnTo>
                <a:lnTo>
                  <a:pt x="36157" y="28692"/>
                </a:lnTo>
                <a:lnTo>
                  <a:pt x="31709" y="31510"/>
                </a:lnTo>
                <a:lnTo>
                  <a:pt x="27792" y="34341"/>
                </a:lnTo>
                <a:lnTo>
                  <a:pt x="24228" y="37181"/>
                </a:lnTo>
                <a:lnTo>
                  <a:pt x="17728" y="40337"/>
                </a:lnTo>
                <a:lnTo>
                  <a:pt x="14661" y="41179"/>
                </a:lnTo>
                <a:lnTo>
                  <a:pt x="8714" y="44654"/>
                </a:lnTo>
                <a:lnTo>
                  <a:pt x="5794" y="46914"/>
                </a:lnTo>
                <a:lnTo>
                  <a:pt x="3847" y="49373"/>
                </a:lnTo>
                <a:lnTo>
                  <a:pt x="2550" y="51965"/>
                </a:lnTo>
                <a:lnTo>
                  <a:pt x="1108" y="57385"/>
                </a:lnTo>
                <a:lnTo>
                  <a:pt x="296" y="65791"/>
                </a:lnTo>
                <a:lnTo>
                  <a:pt x="56" y="74315"/>
                </a:lnTo>
                <a:lnTo>
                  <a:pt x="0" y="80018"/>
                </a:lnTo>
                <a:lnTo>
                  <a:pt x="2515" y="88268"/>
                </a:lnTo>
                <a:lnTo>
                  <a:pt x="6807" y="97332"/>
                </a:lnTo>
                <a:lnTo>
                  <a:pt x="11889" y="104536"/>
                </a:lnTo>
                <a:lnTo>
                  <a:pt x="13627" y="108743"/>
                </a:lnTo>
                <a:lnTo>
                  <a:pt x="15556" y="118497"/>
                </a:lnTo>
                <a:lnTo>
                  <a:pt x="16413" y="126642"/>
                </a:lnTo>
                <a:lnTo>
                  <a:pt x="16643" y="130148"/>
                </a:lnTo>
                <a:lnTo>
                  <a:pt x="19437" y="139123"/>
                </a:lnTo>
                <a:lnTo>
                  <a:pt x="22900" y="148509"/>
                </a:lnTo>
                <a:lnTo>
                  <a:pt x="24441" y="155856"/>
                </a:lnTo>
                <a:lnTo>
                  <a:pt x="27665" y="164836"/>
                </a:lnTo>
                <a:lnTo>
                  <a:pt x="32945" y="177022"/>
                </a:lnTo>
                <a:lnTo>
                  <a:pt x="33859" y="183684"/>
                </a:lnTo>
                <a:lnTo>
                  <a:pt x="34941" y="185320"/>
                </a:lnTo>
                <a:lnTo>
                  <a:pt x="36614" y="186412"/>
                </a:lnTo>
                <a:lnTo>
                  <a:pt x="38682" y="187139"/>
                </a:lnTo>
                <a:lnTo>
                  <a:pt x="40060" y="188576"/>
                </a:lnTo>
                <a:lnTo>
                  <a:pt x="40979" y="190487"/>
                </a:lnTo>
                <a:lnTo>
                  <a:pt x="41591" y="192714"/>
                </a:lnTo>
                <a:lnTo>
                  <a:pt x="42953" y="194198"/>
                </a:lnTo>
                <a:lnTo>
                  <a:pt x="44812" y="195187"/>
                </a:lnTo>
                <a:lnTo>
                  <a:pt x="50090" y="196776"/>
                </a:lnTo>
                <a:lnTo>
                  <a:pt x="53352" y="194453"/>
                </a:lnTo>
                <a:lnTo>
                  <a:pt x="55556" y="192500"/>
                </a:lnTo>
                <a:lnTo>
                  <a:pt x="58929" y="191198"/>
                </a:lnTo>
                <a:lnTo>
                  <a:pt x="63083" y="190330"/>
                </a:lnTo>
                <a:lnTo>
                  <a:pt x="67758" y="189751"/>
                </a:lnTo>
                <a:lnTo>
                  <a:pt x="71827" y="188413"/>
                </a:lnTo>
                <a:lnTo>
                  <a:pt x="75492" y="186568"/>
                </a:lnTo>
                <a:lnTo>
                  <a:pt x="78888" y="184386"/>
                </a:lnTo>
                <a:lnTo>
                  <a:pt x="83057" y="182931"/>
                </a:lnTo>
                <a:lnTo>
                  <a:pt x="87741" y="181961"/>
                </a:lnTo>
                <a:lnTo>
                  <a:pt x="92769" y="181315"/>
                </a:lnTo>
                <a:lnTo>
                  <a:pt x="98025" y="179931"/>
                </a:lnTo>
                <a:lnTo>
                  <a:pt x="103436" y="178056"/>
                </a:lnTo>
                <a:lnTo>
                  <a:pt x="108947" y="175854"/>
                </a:lnTo>
                <a:lnTo>
                  <a:pt x="114527" y="174386"/>
                </a:lnTo>
                <a:lnTo>
                  <a:pt x="120150" y="173407"/>
                </a:lnTo>
                <a:lnTo>
                  <a:pt x="125806" y="172754"/>
                </a:lnTo>
                <a:lnTo>
                  <a:pt x="131481" y="172319"/>
                </a:lnTo>
                <a:lnTo>
                  <a:pt x="137169" y="172029"/>
                </a:lnTo>
                <a:lnTo>
                  <a:pt x="142866" y="171836"/>
                </a:lnTo>
                <a:lnTo>
                  <a:pt x="147616" y="172659"/>
                </a:lnTo>
                <a:lnTo>
                  <a:pt x="151735" y="174161"/>
                </a:lnTo>
                <a:lnTo>
                  <a:pt x="155435" y="176114"/>
                </a:lnTo>
                <a:lnTo>
                  <a:pt x="162084" y="178285"/>
                </a:lnTo>
                <a:lnTo>
                  <a:pt x="165191" y="178864"/>
                </a:lnTo>
                <a:lnTo>
                  <a:pt x="169167" y="180202"/>
                </a:lnTo>
                <a:lnTo>
                  <a:pt x="173723" y="182047"/>
                </a:lnTo>
                <a:lnTo>
                  <a:pt x="178665" y="184229"/>
                </a:lnTo>
                <a:lnTo>
                  <a:pt x="182913" y="186637"/>
                </a:lnTo>
                <a:lnTo>
                  <a:pt x="186697" y="189194"/>
                </a:lnTo>
                <a:lnTo>
                  <a:pt x="190172" y="191852"/>
                </a:lnTo>
                <a:lnTo>
                  <a:pt x="196574" y="197345"/>
                </a:lnTo>
                <a:lnTo>
                  <a:pt x="202593" y="202961"/>
                </a:lnTo>
                <a:lnTo>
                  <a:pt x="208443" y="208632"/>
                </a:lnTo>
                <a:lnTo>
                  <a:pt x="210385" y="212430"/>
                </a:lnTo>
                <a:lnTo>
                  <a:pt x="212542" y="221730"/>
                </a:lnTo>
                <a:lnTo>
                  <a:pt x="213500" y="229674"/>
                </a:lnTo>
                <a:lnTo>
                  <a:pt x="214040" y="239501"/>
                </a:lnTo>
                <a:lnTo>
                  <a:pt x="214116" y="242535"/>
                </a:lnTo>
                <a:lnTo>
                  <a:pt x="211659" y="250985"/>
                </a:lnTo>
                <a:lnTo>
                  <a:pt x="209671" y="255905"/>
                </a:lnTo>
                <a:lnTo>
                  <a:pt x="206440" y="260138"/>
                </a:lnTo>
                <a:lnTo>
                  <a:pt x="202382" y="263913"/>
                </a:lnTo>
                <a:lnTo>
                  <a:pt x="197771" y="267382"/>
                </a:lnTo>
                <a:lnTo>
                  <a:pt x="193745" y="270647"/>
                </a:lnTo>
                <a:lnTo>
                  <a:pt x="190108" y="273776"/>
                </a:lnTo>
                <a:lnTo>
                  <a:pt x="186731" y="276814"/>
                </a:lnTo>
                <a:lnTo>
                  <a:pt x="182575" y="279793"/>
                </a:lnTo>
                <a:lnTo>
                  <a:pt x="177899" y="282731"/>
                </a:lnTo>
                <a:lnTo>
                  <a:pt x="172877" y="285642"/>
                </a:lnTo>
                <a:lnTo>
                  <a:pt x="168576" y="288535"/>
                </a:lnTo>
                <a:lnTo>
                  <a:pt x="164756" y="291416"/>
                </a:lnTo>
                <a:lnTo>
                  <a:pt x="161258" y="294290"/>
                </a:lnTo>
                <a:lnTo>
                  <a:pt x="157020" y="297158"/>
                </a:lnTo>
                <a:lnTo>
                  <a:pt x="152290" y="300022"/>
                </a:lnTo>
                <a:lnTo>
                  <a:pt x="147231" y="302885"/>
                </a:lnTo>
                <a:lnTo>
                  <a:pt x="142906" y="304793"/>
                </a:lnTo>
                <a:lnTo>
                  <a:pt x="139071" y="306065"/>
                </a:lnTo>
                <a:lnTo>
                  <a:pt x="135561" y="306913"/>
                </a:lnTo>
                <a:lnTo>
                  <a:pt x="129122" y="307855"/>
                </a:lnTo>
                <a:lnTo>
                  <a:pt x="126071" y="308107"/>
                </a:lnTo>
                <a:lnTo>
                  <a:pt x="122132" y="309226"/>
                </a:lnTo>
                <a:lnTo>
                  <a:pt x="117602" y="310926"/>
                </a:lnTo>
                <a:lnTo>
                  <a:pt x="112676" y="313011"/>
                </a:lnTo>
                <a:lnTo>
                  <a:pt x="108440" y="314401"/>
                </a:lnTo>
                <a:lnTo>
                  <a:pt x="104663" y="315328"/>
                </a:lnTo>
                <a:lnTo>
                  <a:pt x="101193" y="315946"/>
                </a:lnTo>
                <a:lnTo>
                  <a:pt x="94797" y="316632"/>
                </a:lnTo>
                <a:lnTo>
                  <a:pt x="91757" y="316815"/>
                </a:lnTo>
                <a:lnTo>
                  <a:pt x="88779" y="315985"/>
                </a:lnTo>
                <a:lnTo>
                  <a:pt x="82930" y="312522"/>
                </a:lnTo>
                <a:lnTo>
                  <a:pt x="78832" y="309768"/>
                </a:lnTo>
                <a:lnTo>
                  <a:pt x="75334" y="309125"/>
                </a:lnTo>
                <a:lnTo>
                  <a:pt x="68535" y="308609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387"/>
          <p:cNvSpPr/>
          <p:nvPr/>
        </p:nvSpPr>
        <p:spPr>
          <a:xfrm>
            <a:off x="7280909" y="2168842"/>
            <a:ext cx="145734" cy="8573"/>
          </a:xfrm>
          <a:custGeom>
            <a:avLst/>
            <a:gdLst/>
            <a:ahLst/>
            <a:cxnLst/>
            <a:rect l="0" t="0" r="0" b="0"/>
            <a:pathLst>
              <a:path w="145734" h="8573">
                <a:moveTo>
                  <a:pt x="0" y="0"/>
                </a:moveTo>
                <a:lnTo>
                  <a:pt x="0" y="8220"/>
                </a:lnTo>
                <a:lnTo>
                  <a:pt x="4551" y="8468"/>
                </a:lnTo>
                <a:lnTo>
                  <a:pt x="20152" y="8563"/>
                </a:lnTo>
                <a:lnTo>
                  <a:pt x="58495" y="8572"/>
                </a:lnTo>
                <a:lnTo>
                  <a:pt x="63762" y="7620"/>
                </a:lnTo>
                <a:lnTo>
                  <a:pt x="69178" y="6033"/>
                </a:lnTo>
                <a:lnTo>
                  <a:pt x="74694" y="4022"/>
                </a:lnTo>
                <a:lnTo>
                  <a:pt x="80276" y="2681"/>
                </a:lnTo>
                <a:lnTo>
                  <a:pt x="85902" y="1787"/>
                </a:lnTo>
                <a:lnTo>
                  <a:pt x="91558" y="1192"/>
                </a:lnTo>
                <a:lnTo>
                  <a:pt x="97235" y="794"/>
                </a:lnTo>
                <a:lnTo>
                  <a:pt x="102923" y="530"/>
                </a:lnTo>
                <a:lnTo>
                  <a:pt x="117491" y="157"/>
                </a:lnTo>
                <a:lnTo>
                  <a:pt x="145733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388"/>
          <p:cNvSpPr/>
          <p:nvPr/>
        </p:nvSpPr>
        <p:spPr>
          <a:xfrm>
            <a:off x="7529546" y="2014537"/>
            <a:ext cx="179989" cy="137158"/>
          </a:xfrm>
          <a:custGeom>
            <a:avLst/>
            <a:gdLst/>
            <a:ahLst/>
            <a:cxnLst/>
            <a:rect l="0" t="0" r="0" b="0"/>
            <a:pathLst>
              <a:path w="179989" h="137158">
                <a:moveTo>
                  <a:pt x="17111" y="0"/>
                </a:moveTo>
                <a:lnTo>
                  <a:pt x="17111" y="7381"/>
                </a:lnTo>
                <a:lnTo>
                  <a:pt x="19652" y="10583"/>
                </a:lnTo>
                <a:lnTo>
                  <a:pt x="21662" y="12770"/>
                </a:lnTo>
                <a:lnTo>
                  <a:pt x="22050" y="15181"/>
                </a:lnTo>
                <a:lnTo>
                  <a:pt x="21356" y="17741"/>
                </a:lnTo>
                <a:lnTo>
                  <a:pt x="19942" y="20400"/>
                </a:lnTo>
                <a:lnTo>
                  <a:pt x="18997" y="24077"/>
                </a:lnTo>
                <a:lnTo>
                  <a:pt x="18369" y="28434"/>
                </a:lnTo>
                <a:lnTo>
                  <a:pt x="17949" y="33244"/>
                </a:lnTo>
                <a:lnTo>
                  <a:pt x="17670" y="37402"/>
                </a:lnTo>
                <a:lnTo>
                  <a:pt x="17360" y="44563"/>
                </a:lnTo>
                <a:lnTo>
                  <a:pt x="16325" y="47806"/>
                </a:lnTo>
                <a:lnTo>
                  <a:pt x="14681" y="50921"/>
                </a:lnTo>
                <a:lnTo>
                  <a:pt x="12633" y="53950"/>
                </a:lnTo>
                <a:lnTo>
                  <a:pt x="11268" y="57874"/>
                </a:lnTo>
                <a:lnTo>
                  <a:pt x="10359" y="62395"/>
                </a:lnTo>
                <a:lnTo>
                  <a:pt x="9752" y="67314"/>
                </a:lnTo>
                <a:lnTo>
                  <a:pt x="8395" y="71546"/>
                </a:lnTo>
                <a:lnTo>
                  <a:pt x="6538" y="75320"/>
                </a:lnTo>
                <a:lnTo>
                  <a:pt x="4347" y="78788"/>
                </a:lnTo>
                <a:lnTo>
                  <a:pt x="2887" y="82053"/>
                </a:lnTo>
                <a:lnTo>
                  <a:pt x="1913" y="85182"/>
                </a:lnTo>
                <a:lnTo>
                  <a:pt x="1264" y="88221"/>
                </a:lnTo>
                <a:lnTo>
                  <a:pt x="831" y="91199"/>
                </a:lnTo>
                <a:lnTo>
                  <a:pt x="543" y="94137"/>
                </a:lnTo>
                <a:lnTo>
                  <a:pt x="350" y="97048"/>
                </a:lnTo>
                <a:lnTo>
                  <a:pt x="223" y="99941"/>
                </a:lnTo>
                <a:lnTo>
                  <a:pt x="80" y="105696"/>
                </a:lnTo>
                <a:lnTo>
                  <a:pt x="0" y="114291"/>
                </a:lnTo>
                <a:lnTo>
                  <a:pt x="941" y="117151"/>
                </a:lnTo>
                <a:lnTo>
                  <a:pt x="2522" y="120011"/>
                </a:lnTo>
                <a:lnTo>
                  <a:pt x="7350" y="126893"/>
                </a:lnTo>
                <a:lnTo>
                  <a:pt x="8699" y="127458"/>
                </a:lnTo>
                <a:lnTo>
                  <a:pt x="12737" y="128086"/>
                </a:lnTo>
                <a:lnTo>
                  <a:pt x="14195" y="129205"/>
                </a:lnTo>
                <a:lnTo>
                  <a:pt x="15167" y="130904"/>
                </a:lnTo>
                <a:lnTo>
                  <a:pt x="15815" y="132990"/>
                </a:lnTo>
                <a:lnTo>
                  <a:pt x="17200" y="134380"/>
                </a:lnTo>
                <a:lnTo>
                  <a:pt x="19075" y="135306"/>
                </a:lnTo>
                <a:lnTo>
                  <a:pt x="23699" y="136336"/>
                </a:lnTo>
                <a:lnTo>
                  <a:pt x="28929" y="136794"/>
                </a:lnTo>
                <a:lnTo>
                  <a:pt x="34429" y="136997"/>
                </a:lnTo>
                <a:lnTo>
                  <a:pt x="45420" y="137112"/>
                </a:lnTo>
                <a:lnTo>
                  <a:pt x="82986" y="137157"/>
                </a:lnTo>
                <a:lnTo>
                  <a:pt x="87698" y="136206"/>
                </a:lnTo>
                <a:lnTo>
                  <a:pt x="91791" y="134619"/>
                </a:lnTo>
                <a:lnTo>
                  <a:pt x="95473" y="132608"/>
                </a:lnTo>
                <a:lnTo>
                  <a:pt x="99832" y="131268"/>
                </a:lnTo>
                <a:lnTo>
                  <a:pt x="104644" y="130375"/>
                </a:lnTo>
                <a:lnTo>
                  <a:pt x="109756" y="129779"/>
                </a:lnTo>
                <a:lnTo>
                  <a:pt x="114116" y="129382"/>
                </a:lnTo>
                <a:lnTo>
                  <a:pt x="117977" y="129117"/>
                </a:lnTo>
                <a:lnTo>
                  <a:pt x="121502" y="128941"/>
                </a:lnTo>
                <a:lnTo>
                  <a:pt x="127960" y="128744"/>
                </a:lnTo>
                <a:lnTo>
                  <a:pt x="144418" y="128619"/>
                </a:lnTo>
                <a:lnTo>
                  <a:pt x="148655" y="127656"/>
                </a:lnTo>
                <a:lnTo>
                  <a:pt x="152432" y="126061"/>
                </a:lnTo>
                <a:lnTo>
                  <a:pt x="155902" y="124046"/>
                </a:lnTo>
                <a:lnTo>
                  <a:pt x="159169" y="122702"/>
                </a:lnTo>
                <a:lnTo>
                  <a:pt x="162299" y="121807"/>
                </a:lnTo>
                <a:lnTo>
                  <a:pt x="165338" y="121209"/>
                </a:lnTo>
                <a:lnTo>
                  <a:pt x="167364" y="119859"/>
                </a:lnTo>
                <a:lnTo>
                  <a:pt x="168715" y="118006"/>
                </a:lnTo>
                <a:lnTo>
                  <a:pt x="169615" y="115818"/>
                </a:lnTo>
                <a:lnTo>
                  <a:pt x="171168" y="114360"/>
                </a:lnTo>
                <a:lnTo>
                  <a:pt x="173155" y="113387"/>
                </a:lnTo>
                <a:lnTo>
                  <a:pt x="179988" y="11144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389"/>
          <p:cNvSpPr/>
          <p:nvPr/>
        </p:nvSpPr>
        <p:spPr>
          <a:xfrm>
            <a:off x="7675244" y="1997392"/>
            <a:ext cx="42864" cy="368619"/>
          </a:xfrm>
          <a:custGeom>
            <a:avLst/>
            <a:gdLst/>
            <a:ahLst/>
            <a:cxnLst/>
            <a:rect l="0" t="0" r="0" b="0"/>
            <a:pathLst>
              <a:path w="42864" h="368619">
                <a:moveTo>
                  <a:pt x="0" y="0"/>
                </a:moveTo>
                <a:lnTo>
                  <a:pt x="0" y="12770"/>
                </a:lnTo>
                <a:lnTo>
                  <a:pt x="954" y="16133"/>
                </a:lnTo>
                <a:lnTo>
                  <a:pt x="2541" y="20281"/>
                </a:lnTo>
                <a:lnTo>
                  <a:pt x="4552" y="24951"/>
                </a:lnTo>
                <a:lnTo>
                  <a:pt x="5892" y="29969"/>
                </a:lnTo>
                <a:lnTo>
                  <a:pt x="6786" y="35219"/>
                </a:lnTo>
                <a:lnTo>
                  <a:pt x="7779" y="46133"/>
                </a:lnTo>
                <a:lnTo>
                  <a:pt x="8221" y="57334"/>
                </a:lnTo>
                <a:lnTo>
                  <a:pt x="8469" y="74349"/>
                </a:lnTo>
                <a:lnTo>
                  <a:pt x="9455" y="80046"/>
                </a:lnTo>
                <a:lnTo>
                  <a:pt x="11067" y="85749"/>
                </a:lnTo>
                <a:lnTo>
                  <a:pt x="13093" y="91456"/>
                </a:lnTo>
                <a:lnTo>
                  <a:pt x="14444" y="98118"/>
                </a:lnTo>
                <a:lnTo>
                  <a:pt x="15344" y="105417"/>
                </a:lnTo>
                <a:lnTo>
                  <a:pt x="15945" y="113141"/>
                </a:lnTo>
                <a:lnTo>
                  <a:pt x="16345" y="120195"/>
                </a:lnTo>
                <a:lnTo>
                  <a:pt x="16790" y="133112"/>
                </a:lnTo>
                <a:lnTo>
                  <a:pt x="17040" y="155646"/>
                </a:lnTo>
                <a:lnTo>
                  <a:pt x="18028" y="162819"/>
                </a:lnTo>
                <a:lnTo>
                  <a:pt x="19639" y="169506"/>
                </a:lnTo>
                <a:lnTo>
                  <a:pt x="21665" y="175869"/>
                </a:lnTo>
                <a:lnTo>
                  <a:pt x="23016" y="182969"/>
                </a:lnTo>
                <a:lnTo>
                  <a:pt x="23917" y="190559"/>
                </a:lnTo>
                <a:lnTo>
                  <a:pt x="24517" y="198477"/>
                </a:lnTo>
                <a:lnTo>
                  <a:pt x="24917" y="205660"/>
                </a:lnTo>
                <a:lnTo>
                  <a:pt x="25362" y="218722"/>
                </a:lnTo>
                <a:lnTo>
                  <a:pt x="26433" y="224872"/>
                </a:lnTo>
                <a:lnTo>
                  <a:pt x="28100" y="230877"/>
                </a:lnTo>
                <a:lnTo>
                  <a:pt x="30164" y="236786"/>
                </a:lnTo>
                <a:lnTo>
                  <a:pt x="31539" y="243582"/>
                </a:lnTo>
                <a:lnTo>
                  <a:pt x="32456" y="250971"/>
                </a:lnTo>
                <a:lnTo>
                  <a:pt x="33068" y="258754"/>
                </a:lnTo>
                <a:lnTo>
                  <a:pt x="33476" y="265847"/>
                </a:lnTo>
                <a:lnTo>
                  <a:pt x="33928" y="278810"/>
                </a:lnTo>
                <a:lnTo>
                  <a:pt x="34183" y="292266"/>
                </a:lnTo>
                <a:lnTo>
                  <a:pt x="34288" y="328206"/>
                </a:lnTo>
                <a:lnTo>
                  <a:pt x="35241" y="331199"/>
                </a:lnTo>
                <a:lnTo>
                  <a:pt x="36830" y="334147"/>
                </a:lnTo>
                <a:lnTo>
                  <a:pt x="38841" y="337065"/>
                </a:lnTo>
                <a:lnTo>
                  <a:pt x="40181" y="339962"/>
                </a:lnTo>
                <a:lnTo>
                  <a:pt x="41076" y="342846"/>
                </a:lnTo>
                <a:lnTo>
                  <a:pt x="42333" y="351457"/>
                </a:lnTo>
                <a:lnTo>
                  <a:pt x="42758" y="362899"/>
                </a:lnTo>
                <a:lnTo>
                  <a:pt x="42863" y="36861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390"/>
          <p:cNvSpPr/>
          <p:nvPr/>
        </p:nvSpPr>
        <p:spPr>
          <a:xfrm>
            <a:off x="7829654" y="2323147"/>
            <a:ext cx="42759" cy="25718"/>
          </a:xfrm>
          <a:custGeom>
            <a:avLst/>
            <a:gdLst/>
            <a:ahLst/>
            <a:cxnLst/>
            <a:rect l="0" t="0" r="0" b="0"/>
            <a:pathLst>
              <a:path w="42759" h="25718">
                <a:moveTo>
                  <a:pt x="8468" y="25717"/>
                </a:moveTo>
                <a:lnTo>
                  <a:pt x="0" y="25717"/>
                </a:lnTo>
                <a:lnTo>
                  <a:pt x="4477" y="25717"/>
                </a:lnTo>
                <a:lnTo>
                  <a:pt x="5808" y="24765"/>
                </a:lnTo>
                <a:lnTo>
                  <a:pt x="6695" y="23178"/>
                </a:lnTo>
                <a:lnTo>
                  <a:pt x="8117" y="18337"/>
                </a:lnTo>
                <a:lnTo>
                  <a:pt x="9187" y="17940"/>
                </a:lnTo>
                <a:lnTo>
                  <a:pt x="10852" y="17675"/>
                </a:lnTo>
                <a:lnTo>
                  <a:pt x="12915" y="17498"/>
                </a:lnTo>
                <a:lnTo>
                  <a:pt x="14290" y="16428"/>
                </a:lnTo>
                <a:lnTo>
                  <a:pt x="15207" y="14762"/>
                </a:lnTo>
                <a:lnTo>
                  <a:pt x="15819" y="12699"/>
                </a:lnTo>
                <a:lnTo>
                  <a:pt x="17178" y="11323"/>
                </a:lnTo>
                <a:lnTo>
                  <a:pt x="19038" y="10406"/>
                </a:lnTo>
                <a:lnTo>
                  <a:pt x="21229" y="9795"/>
                </a:lnTo>
                <a:lnTo>
                  <a:pt x="23643" y="9388"/>
                </a:lnTo>
                <a:lnTo>
                  <a:pt x="26205" y="9116"/>
                </a:lnTo>
                <a:lnTo>
                  <a:pt x="28865" y="8935"/>
                </a:lnTo>
                <a:lnTo>
                  <a:pt x="31591" y="7862"/>
                </a:lnTo>
                <a:lnTo>
                  <a:pt x="34362" y="6194"/>
                </a:lnTo>
                <a:lnTo>
                  <a:pt x="42758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391"/>
          <p:cNvSpPr/>
          <p:nvPr/>
        </p:nvSpPr>
        <p:spPr>
          <a:xfrm>
            <a:off x="7966825" y="2057400"/>
            <a:ext cx="255603" cy="325721"/>
          </a:xfrm>
          <a:custGeom>
            <a:avLst/>
            <a:gdLst/>
            <a:ahLst/>
            <a:cxnLst/>
            <a:rect l="0" t="0" r="0" b="0"/>
            <a:pathLst>
              <a:path w="255603" h="325721">
                <a:moveTo>
                  <a:pt x="154190" y="17145"/>
                </a:moveTo>
                <a:lnTo>
                  <a:pt x="154190" y="9764"/>
                </a:lnTo>
                <a:lnTo>
                  <a:pt x="153237" y="9366"/>
                </a:lnTo>
                <a:lnTo>
                  <a:pt x="145459" y="8642"/>
                </a:lnTo>
                <a:lnTo>
                  <a:pt x="112456" y="8573"/>
                </a:lnTo>
                <a:lnTo>
                  <a:pt x="107317" y="7620"/>
                </a:lnTo>
                <a:lnTo>
                  <a:pt x="101987" y="6032"/>
                </a:lnTo>
                <a:lnTo>
                  <a:pt x="96527" y="4021"/>
                </a:lnTo>
                <a:lnTo>
                  <a:pt x="90983" y="2681"/>
                </a:lnTo>
                <a:lnTo>
                  <a:pt x="85382" y="1787"/>
                </a:lnTo>
                <a:lnTo>
                  <a:pt x="79743" y="1191"/>
                </a:lnTo>
                <a:lnTo>
                  <a:pt x="75031" y="794"/>
                </a:lnTo>
                <a:lnTo>
                  <a:pt x="67256" y="353"/>
                </a:lnTo>
                <a:lnTo>
                  <a:pt x="58085" y="156"/>
                </a:lnTo>
                <a:lnTo>
                  <a:pt x="34192" y="0"/>
                </a:lnTo>
                <a:lnTo>
                  <a:pt x="34178" y="0"/>
                </a:lnTo>
                <a:lnTo>
                  <a:pt x="34175" y="33169"/>
                </a:lnTo>
                <a:lnTo>
                  <a:pt x="33223" y="38305"/>
                </a:lnTo>
                <a:lnTo>
                  <a:pt x="31635" y="43634"/>
                </a:lnTo>
                <a:lnTo>
                  <a:pt x="29624" y="49092"/>
                </a:lnTo>
                <a:lnTo>
                  <a:pt x="27331" y="54635"/>
                </a:lnTo>
                <a:lnTo>
                  <a:pt x="24849" y="60236"/>
                </a:lnTo>
                <a:lnTo>
                  <a:pt x="22243" y="65875"/>
                </a:lnTo>
                <a:lnTo>
                  <a:pt x="20505" y="71539"/>
                </a:lnTo>
                <a:lnTo>
                  <a:pt x="19347" y="77220"/>
                </a:lnTo>
                <a:lnTo>
                  <a:pt x="18574" y="82912"/>
                </a:lnTo>
                <a:lnTo>
                  <a:pt x="17107" y="88612"/>
                </a:lnTo>
                <a:lnTo>
                  <a:pt x="15176" y="94317"/>
                </a:lnTo>
                <a:lnTo>
                  <a:pt x="12935" y="100026"/>
                </a:lnTo>
                <a:lnTo>
                  <a:pt x="11443" y="105736"/>
                </a:lnTo>
                <a:lnTo>
                  <a:pt x="10447" y="111448"/>
                </a:lnTo>
                <a:lnTo>
                  <a:pt x="9784" y="117161"/>
                </a:lnTo>
                <a:lnTo>
                  <a:pt x="6506" y="126049"/>
                </a:lnTo>
                <a:lnTo>
                  <a:pt x="4300" y="129752"/>
                </a:lnTo>
                <a:lnTo>
                  <a:pt x="1846" y="138947"/>
                </a:lnTo>
                <a:lnTo>
                  <a:pt x="272" y="151271"/>
                </a:lnTo>
                <a:lnTo>
                  <a:pt x="0" y="157957"/>
                </a:lnTo>
                <a:lnTo>
                  <a:pt x="913" y="159597"/>
                </a:lnTo>
                <a:lnTo>
                  <a:pt x="2476" y="160690"/>
                </a:lnTo>
                <a:lnTo>
                  <a:pt x="7275" y="162445"/>
                </a:lnTo>
                <a:lnTo>
                  <a:pt x="13012" y="162685"/>
                </a:lnTo>
                <a:lnTo>
                  <a:pt x="17208" y="162749"/>
                </a:lnTo>
                <a:lnTo>
                  <a:pt x="20959" y="161839"/>
                </a:lnTo>
                <a:lnTo>
                  <a:pt x="27666" y="158288"/>
                </a:lnTo>
                <a:lnTo>
                  <a:pt x="31741" y="156960"/>
                </a:lnTo>
                <a:lnTo>
                  <a:pt x="36362" y="156075"/>
                </a:lnTo>
                <a:lnTo>
                  <a:pt x="41348" y="155485"/>
                </a:lnTo>
                <a:lnTo>
                  <a:pt x="47529" y="154139"/>
                </a:lnTo>
                <a:lnTo>
                  <a:pt x="54508" y="152289"/>
                </a:lnTo>
                <a:lnTo>
                  <a:pt x="62017" y="150103"/>
                </a:lnTo>
                <a:lnTo>
                  <a:pt x="69882" y="148646"/>
                </a:lnTo>
                <a:lnTo>
                  <a:pt x="77982" y="147675"/>
                </a:lnTo>
                <a:lnTo>
                  <a:pt x="86240" y="147027"/>
                </a:lnTo>
                <a:lnTo>
                  <a:pt x="94602" y="145643"/>
                </a:lnTo>
                <a:lnTo>
                  <a:pt x="103034" y="143768"/>
                </a:lnTo>
                <a:lnTo>
                  <a:pt x="111513" y="141565"/>
                </a:lnTo>
                <a:lnTo>
                  <a:pt x="120024" y="140097"/>
                </a:lnTo>
                <a:lnTo>
                  <a:pt x="128555" y="139117"/>
                </a:lnTo>
                <a:lnTo>
                  <a:pt x="137100" y="138465"/>
                </a:lnTo>
                <a:lnTo>
                  <a:pt x="144701" y="138030"/>
                </a:lnTo>
                <a:lnTo>
                  <a:pt x="158227" y="137547"/>
                </a:lnTo>
                <a:lnTo>
                  <a:pt x="164501" y="138370"/>
                </a:lnTo>
                <a:lnTo>
                  <a:pt x="170589" y="139871"/>
                </a:lnTo>
                <a:lnTo>
                  <a:pt x="176553" y="141825"/>
                </a:lnTo>
                <a:lnTo>
                  <a:pt x="182433" y="144080"/>
                </a:lnTo>
                <a:lnTo>
                  <a:pt x="188259" y="146536"/>
                </a:lnTo>
                <a:lnTo>
                  <a:pt x="194048" y="149125"/>
                </a:lnTo>
                <a:lnTo>
                  <a:pt x="205559" y="154543"/>
                </a:lnTo>
                <a:lnTo>
                  <a:pt x="211296" y="157321"/>
                </a:lnTo>
                <a:lnTo>
                  <a:pt x="216073" y="160125"/>
                </a:lnTo>
                <a:lnTo>
                  <a:pt x="223922" y="165781"/>
                </a:lnTo>
                <a:lnTo>
                  <a:pt x="228300" y="169576"/>
                </a:lnTo>
                <a:lnTo>
                  <a:pt x="233124" y="174010"/>
                </a:lnTo>
                <a:lnTo>
                  <a:pt x="238246" y="178872"/>
                </a:lnTo>
                <a:lnTo>
                  <a:pt x="243935" y="186813"/>
                </a:lnTo>
                <a:lnTo>
                  <a:pt x="247417" y="194471"/>
                </a:lnTo>
                <a:lnTo>
                  <a:pt x="252139" y="204223"/>
                </a:lnTo>
                <a:lnTo>
                  <a:pt x="253779" y="209491"/>
                </a:lnTo>
                <a:lnTo>
                  <a:pt x="254873" y="214908"/>
                </a:lnTo>
                <a:lnTo>
                  <a:pt x="255602" y="220425"/>
                </a:lnTo>
                <a:lnTo>
                  <a:pt x="255135" y="226007"/>
                </a:lnTo>
                <a:lnTo>
                  <a:pt x="253872" y="231634"/>
                </a:lnTo>
                <a:lnTo>
                  <a:pt x="252077" y="237290"/>
                </a:lnTo>
                <a:lnTo>
                  <a:pt x="247543" y="246114"/>
                </a:lnTo>
                <a:lnTo>
                  <a:pt x="241401" y="254164"/>
                </a:lnTo>
                <a:lnTo>
                  <a:pt x="237095" y="258977"/>
                </a:lnTo>
                <a:lnTo>
                  <a:pt x="227232" y="269406"/>
                </a:lnTo>
                <a:lnTo>
                  <a:pt x="216498" y="280391"/>
                </a:lnTo>
                <a:lnTo>
                  <a:pt x="210968" y="285034"/>
                </a:lnTo>
                <a:lnTo>
                  <a:pt x="205377" y="289083"/>
                </a:lnTo>
                <a:lnTo>
                  <a:pt x="199744" y="292734"/>
                </a:lnTo>
                <a:lnTo>
                  <a:pt x="193132" y="296121"/>
                </a:lnTo>
                <a:lnTo>
                  <a:pt x="185867" y="299331"/>
                </a:lnTo>
                <a:lnTo>
                  <a:pt x="178165" y="302424"/>
                </a:lnTo>
                <a:lnTo>
                  <a:pt x="172078" y="305438"/>
                </a:lnTo>
                <a:lnTo>
                  <a:pt x="167068" y="308400"/>
                </a:lnTo>
                <a:lnTo>
                  <a:pt x="162776" y="311328"/>
                </a:lnTo>
                <a:lnTo>
                  <a:pt x="157055" y="313279"/>
                </a:lnTo>
                <a:lnTo>
                  <a:pt x="150386" y="314580"/>
                </a:lnTo>
                <a:lnTo>
                  <a:pt x="143080" y="315447"/>
                </a:lnTo>
                <a:lnTo>
                  <a:pt x="137259" y="316978"/>
                </a:lnTo>
                <a:lnTo>
                  <a:pt x="132424" y="318951"/>
                </a:lnTo>
                <a:lnTo>
                  <a:pt x="124515" y="322731"/>
                </a:lnTo>
                <a:lnTo>
                  <a:pt x="117822" y="324411"/>
                </a:lnTo>
                <a:lnTo>
                  <a:pt x="111674" y="325157"/>
                </a:lnTo>
                <a:lnTo>
                  <a:pt x="105766" y="325489"/>
                </a:lnTo>
                <a:lnTo>
                  <a:pt x="99966" y="325637"/>
                </a:lnTo>
                <a:lnTo>
                  <a:pt x="91345" y="325720"/>
                </a:lnTo>
                <a:lnTo>
                  <a:pt x="89433" y="324779"/>
                </a:lnTo>
                <a:lnTo>
                  <a:pt x="88159" y="323199"/>
                </a:lnTo>
                <a:lnTo>
                  <a:pt x="87309" y="321193"/>
                </a:lnTo>
                <a:lnTo>
                  <a:pt x="85791" y="319856"/>
                </a:lnTo>
                <a:lnTo>
                  <a:pt x="83825" y="318965"/>
                </a:lnTo>
                <a:lnTo>
                  <a:pt x="77037" y="31718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392"/>
          <p:cNvSpPr/>
          <p:nvPr/>
        </p:nvSpPr>
        <p:spPr>
          <a:xfrm>
            <a:off x="8455352" y="2125980"/>
            <a:ext cx="34281" cy="257176"/>
          </a:xfrm>
          <a:custGeom>
            <a:avLst/>
            <a:gdLst/>
            <a:ahLst/>
            <a:cxnLst/>
            <a:rect l="0" t="0" r="0" b="0"/>
            <a:pathLst>
              <a:path w="34281" h="257176">
                <a:moveTo>
                  <a:pt x="8563" y="0"/>
                </a:moveTo>
                <a:lnTo>
                  <a:pt x="8563" y="40550"/>
                </a:lnTo>
                <a:lnTo>
                  <a:pt x="7610" y="46083"/>
                </a:lnTo>
                <a:lnTo>
                  <a:pt x="6023" y="51677"/>
                </a:lnTo>
                <a:lnTo>
                  <a:pt x="4012" y="57311"/>
                </a:lnTo>
                <a:lnTo>
                  <a:pt x="2671" y="63925"/>
                </a:lnTo>
                <a:lnTo>
                  <a:pt x="1777" y="71191"/>
                </a:lnTo>
                <a:lnTo>
                  <a:pt x="1182" y="78893"/>
                </a:lnTo>
                <a:lnTo>
                  <a:pt x="784" y="85933"/>
                </a:lnTo>
                <a:lnTo>
                  <a:pt x="344" y="98835"/>
                </a:lnTo>
                <a:lnTo>
                  <a:pt x="95" y="116808"/>
                </a:lnTo>
                <a:lnTo>
                  <a:pt x="0" y="154246"/>
                </a:lnTo>
                <a:lnTo>
                  <a:pt x="948" y="159028"/>
                </a:lnTo>
                <a:lnTo>
                  <a:pt x="2534" y="164121"/>
                </a:lnTo>
                <a:lnTo>
                  <a:pt x="4544" y="169421"/>
                </a:lnTo>
                <a:lnTo>
                  <a:pt x="5884" y="174860"/>
                </a:lnTo>
                <a:lnTo>
                  <a:pt x="6776" y="180391"/>
                </a:lnTo>
                <a:lnTo>
                  <a:pt x="7372" y="185983"/>
                </a:lnTo>
                <a:lnTo>
                  <a:pt x="7770" y="191616"/>
                </a:lnTo>
                <a:lnTo>
                  <a:pt x="8033" y="197276"/>
                </a:lnTo>
                <a:lnTo>
                  <a:pt x="8210" y="202955"/>
                </a:lnTo>
                <a:lnTo>
                  <a:pt x="9280" y="207693"/>
                </a:lnTo>
                <a:lnTo>
                  <a:pt x="10946" y="211805"/>
                </a:lnTo>
                <a:lnTo>
                  <a:pt x="13009" y="215498"/>
                </a:lnTo>
                <a:lnTo>
                  <a:pt x="14384" y="218912"/>
                </a:lnTo>
                <a:lnTo>
                  <a:pt x="15302" y="222141"/>
                </a:lnTo>
                <a:lnTo>
                  <a:pt x="16320" y="228269"/>
                </a:lnTo>
                <a:lnTo>
                  <a:pt x="16773" y="234168"/>
                </a:lnTo>
                <a:lnTo>
                  <a:pt x="17847" y="237074"/>
                </a:lnTo>
                <a:lnTo>
                  <a:pt x="19515" y="239964"/>
                </a:lnTo>
                <a:lnTo>
                  <a:pt x="21580" y="242844"/>
                </a:lnTo>
                <a:lnTo>
                  <a:pt x="22956" y="245715"/>
                </a:lnTo>
                <a:lnTo>
                  <a:pt x="23873" y="248583"/>
                </a:lnTo>
                <a:lnTo>
                  <a:pt x="24484" y="251447"/>
                </a:lnTo>
                <a:lnTo>
                  <a:pt x="25845" y="253356"/>
                </a:lnTo>
                <a:lnTo>
                  <a:pt x="27704" y="254629"/>
                </a:lnTo>
                <a:lnTo>
                  <a:pt x="34280" y="25717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393"/>
          <p:cNvSpPr/>
          <p:nvPr/>
        </p:nvSpPr>
        <p:spPr>
          <a:xfrm>
            <a:off x="8335327" y="2228850"/>
            <a:ext cx="265749" cy="25718"/>
          </a:xfrm>
          <a:custGeom>
            <a:avLst/>
            <a:gdLst/>
            <a:ahLst/>
            <a:cxnLst/>
            <a:rect l="0" t="0" r="0" b="0"/>
            <a:pathLst>
              <a:path w="265749" h="25718">
                <a:moveTo>
                  <a:pt x="0" y="25717"/>
                </a:moveTo>
                <a:lnTo>
                  <a:pt x="11932" y="25717"/>
                </a:lnTo>
                <a:lnTo>
                  <a:pt x="16526" y="24764"/>
                </a:lnTo>
                <a:lnTo>
                  <a:pt x="22448" y="23177"/>
                </a:lnTo>
                <a:lnTo>
                  <a:pt x="29253" y="21166"/>
                </a:lnTo>
                <a:lnTo>
                  <a:pt x="35694" y="19826"/>
                </a:lnTo>
                <a:lnTo>
                  <a:pt x="41894" y="18932"/>
                </a:lnTo>
                <a:lnTo>
                  <a:pt x="47933" y="18336"/>
                </a:lnTo>
                <a:lnTo>
                  <a:pt x="54815" y="16986"/>
                </a:lnTo>
                <a:lnTo>
                  <a:pt x="62261" y="15134"/>
                </a:lnTo>
                <a:lnTo>
                  <a:pt x="70082" y="12947"/>
                </a:lnTo>
                <a:lnTo>
                  <a:pt x="79106" y="11489"/>
                </a:lnTo>
                <a:lnTo>
                  <a:pt x="88933" y="10516"/>
                </a:lnTo>
                <a:lnTo>
                  <a:pt x="99293" y="9868"/>
                </a:lnTo>
                <a:lnTo>
                  <a:pt x="118425" y="9148"/>
                </a:lnTo>
                <a:lnTo>
                  <a:pt x="127527" y="8956"/>
                </a:lnTo>
                <a:lnTo>
                  <a:pt x="136454" y="7876"/>
                </a:lnTo>
                <a:lnTo>
                  <a:pt x="145262" y="6203"/>
                </a:lnTo>
                <a:lnTo>
                  <a:pt x="153991" y="4135"/>
                </a:lnTo>
                <a:lnTo>
                  <a:pt x="161716" y="2757"/>
                </a:lnTo>
                <a:lnTo>
                  <a:pt x="168771" y="1838"/>
                </a:lnTo>
                <a:lnTo>
                  <a:pt x="175379" y="1225"/>
                </a:lnTo>
                <a:lnTo>
                  <a:pt x="182642" y="817"/>
                </a:lnTo>
                <a:lnTo>
                  <a:pt x="198331" y="363"/>
                </a:lnTo>
                <a:lnTo>
                  <a:pt x="232222" y="31"/>
                </a:lnTo>
                <a:lnTo>
                  <a:pt x="265748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394"/>
          <p:cNvSpPr/>
          <p:nvPr/>
        </p:nvSpPr>
        <p:spPr>
          <a:xfrm>
            <a:off x="8643937" y="2075777"/>
            <a:ext cx="300039" cy="255930"/>
          </a:xfrm>
          <a:custGeom>
            <a:avLst/>
            <a:gdLst/>
            <a:ahLst/>
            <a:cxnLst/>
            <a:rect l="0" t="0" r="0" b="0"/>
            <a:pathLst>
              <a:path w="300039" h="255930">
                <a:moveTo>
                  <a:pt x="0" y="33058"/>
                </a:moveTo>
                <a:lnTo>
                  <a:pt x="4551" y="33058"/>
                </a:lnTo>
                <a:lnTo>
                  <a:pt x="6844" y="32105"/>
                </a:lnTo>
                <a:lnTo>
                  <a:pt x="15601" y="25677"/>
                </a:lnTo>
                <a:lnTo>
                  <a:pt x="21539" y="22475"/>
                </a:lnTo>
                <a:lnTo>
                  <a:pt x="40872" y="12658"/>
                </a:lnTo>
                <a:lnTo>
                  <a:pt x="46298" y="10885"/>
                </a:lnTo>
                <a:lnTo>
                  <a:pt x="51821" y="9704"/>
                </a:lnTo>
                <a:lnTo>
                  <a:pt x="57407" y="8916"/>
                </a:lnTo>
                <a:lnTo>
                  <a:pt x="63037" y="8391"/>
                </a:lnTo>
                <a:lnTo>
                  <a:pt x="68694" y="8040"/>
                </a:lnTo>
                <a:lnTo>
                  <a:pt x="74371" y="7807"/>
                </a:lnTo>
                <a:lnTo>
                  <a:pt x="80061" y="6699"/>
                </a:lnTo>
                <a:lnTo>
                  <a:pt x="85760" y="5008"/>
                </a:lnTo>
                <a:lnTo>
                  <a:pt x="91463" y="2928"/>
                </a:lnTo>
                <a:lnTo>
                  <a:pt x="100341" y="616"/>
                </a:lnTo>
                <a:lnTo>
                  <a:pt x="104041" y="0"/>
                </a:lnTo>
                <a:lnTo>
                  <a:pt x="113233" y="1855"/>
                </a:lnTo>
                <a:lnTo>
                  <a:pt x="118351" y="3684"/>
                </a:lnTo>
                <a:lnTo>
                  <a:pt x="123668" y="4902"/>
                </a:lnTo>
                <a:lnTo>
                  <a:pt x="129118" y="5715"/>
                </a:lnTo>
                <a:lnTo>
                  <a:pt x="134656" y="6257"/>
                </a:lnTo>
                <a:lnTo>
                  <a:pt x="143350" y="6859"/>
                </a:lnTo>
                <a:lnTo>
                  <a:pt x="147002" y="7019"/>
                </a:lnTo>
                <a:lnTo>
                  <a:pt x="156139" y="9737"/>
                </a:lnTo>
                <a:lnTo>
                  <a:pt x="161243" y="11796"/>
                </a:lnTo>
                <a:lnTo>
                  <a:pt x="169453" y="16623"/>
                </a:lnTo>
                <a:lnTo>
                  <a:pt x="176278" y="21943"/>
                </a:lnTo>
                <a:lnTo>
                  <a:pt x="182486" y="27483"/>
                </a:lnTo>
                <a:lnTo>
                  <a:pt x="184522" y="30294"/>
                </a:lnTo>
                <a:lnTo>
                  <a:pt x="186785" y="35957"/>
                </a:lnTo>
                <a:lnTo>
                  <a:pt x="187389" y="39753"/>
                </a:lnTo>
                <a:lnTo>
                  <a:pt x="187790" y="44188"/>
                </a:lnTo>
                <a:lnTo>
                  <a:pt x="188237" y="53245"/>
                </a:lnTo>
                <a:lnTo>
                  <a:pt x="188436" y="60444"/>
                </a:lnTo>
                <a:lnTo>
                  <a:pt x="187537" y="64651"/>
                </a:lnTo>
                <a:lnTo>
                  <a:pt x="185984" y="69360"/>
                </a:lnTo>
                <a:lnTo>
                  <a:pt x="183998" y="74404"/>
                </a:lnTo>
                <a:lnTo>
                  <a:pt x="181720" y="79672"/>
                </a:lnTo>
                <a:lnTo>
                  <a:pt x="176650" y="90605"/>
                </a:lnTo>
                <a:lnTo>
                  <a:pt x="168440" y="107470"/>
                </a:lnTo>
                <a:lnTo>
                  <a:pt x="164681" y="113146"/>
                </a:lnTo>
                <a:lnTo>
                  <a:pt x="160270" y="118835"/>
                </a:lnTo>
                <a:lnTo>
                  <a:pt x="155425" y="124533"/>
                </a:lnTo>
                <a:lnTo>
                  <a:pt x="151241" y="130236"/>
                </a:lnTo>
                <a:lnTo>
                  <a:pt x="147500" y="135943"/>
                </a:lnTo>
                <a:lnTo>
                  <a:pt x="144053" y="141653"/>
                </a:lnTo>
                <a:lnTo>
                  <a:pt x="139850" y="146412"/>
                </a:lnTo>
                <a:lnTo>
                  <a:pt x="135144" y="150537"/>
                </a:lnTo>
                <a:lnTo>
                  <a:pt x="130101" y="154240"/>
                </a:lnTo>
                <a:lnTo>
                  <a:pt x="125786" y="158613"/>
                </a:lnTo>
                <a:lnTo>
                  <a:pt x="121957" y="163434"/>
                </a:lnTo>
                <a:lnTo>
                  <a:pt x="118452" y="168553"/>
                </a:lnTo>
                <a:lnTo>
                  <a:pt x="115164" y="173870"/>
                </a:lnTo>
                <a:lnTo>
                  <a:pt x="112018" y="179320"/>
                </a:lnTo>
                <a:lnTo>
                  <a:pt x="108969" y="184858"/>
                </a:lnTo>
                <a:lnTo>
                  <a:pt x="105983" y="189503"/>
                </a:lnTo>
                <a:lnTo>
                  <a:pt x="100126" y="197204"/>
                </a:lnTo>
                <a:lnTo>
                  <a:pt x="96889" y="203801"/>
                </a:lnTo>
                <a:lnTo>
                  <a:pt x="96024" y="206894"/>
                </a:lnTo>
                <a:lnTo>
                  <a:pt x="92525" y="212871"/>
                </a:lnTo>
                <a:lnTo>
                  <a:pt x="87795" y="218702"/>
                </a:lnTo>
                <a:lnTo>
                  <a:pt x="82517" y="224469"/>
                </a:lnTo>
                <a:lnTo>
                  <a:pt x="80729" y="227340"/>
                </a:lnTo>
                <a:lnTo>
                  <a:pt x="78742" y="233070"/>
                </a:lnTo>
                <a:lnTo>
                  <a:pt x="77859" y="238792"/>
                </a:lnTo>
                <a:lnTo>
                  <a:pt x="77623" y="241651"/>
                </a:lnTo>
                <a:lnTo>
                  <a:pt x="78420" y="244510"/>
                </a:lnTo>
                <a:lnTo>
                  <a:pt x="81843" y="250227"/>
                </a:lnTo>
                <a:lnTo>
                  <a:pt x="84089" y="252132"/>
                </a:lnTo>
                <a:lnTo>
                  <a:pt x="86540" y="253402"/>
                </a:lnTo>
                <a:lnTo>
                  <a:pt x="92766" y="255441"/>
                </a:lnTo>
                <a:lnTo>
                  <a:pt x="98697" y="255720"/>
                </a:lnTo>
                <a:lnTo>
                  <a:pt x="115286" y="255877"/>
                </a:lnTo>
                <a:lnTo>
                  <a:pt x="141941" y="255929"/>
                </a:lnTo>
                <a:lnTo>
                  <a:pt x="148920" y="254981"/>
                </a:lnTo>
                <a:lnTo>
                  <a:pt x="156431" y="253397"/>
                </a:lnTo>
                <a:lnTo>
                  <a:pt x="164295" y="251388"/>
                </a:lnTo>
                <a:lnTo>
                  <a:pt x="172395" y="249096"/>
                </a:lnTo>
                <a:lnTo>
                  <a:pt x="189015" y="244010"/>
                </a:lnTo>
                <a:lnTo>
                  <a:pt x="196495" y="242272"/>
                </a:lnTo>
                <a:lnTo>
                  <a:pt x="203387" y="241114"/>
                </a:lnTo>
                <a:lnTo>
                  <a:pt x="209886" y="240342"/>
                </a:lnTo>
                <a:lnTo>
                  <a:pt x="216124" y="239827"/>
                </a:lnTo>
                <a:lnTo>
                  <a:pt x="222188" y="239484"/>
                </a:lnTo>
                <a:lnTo>
                  <a:pt x="228135" y="239255"/>
                </a:lnTo>
                <a:lnTo>
                  <a:pt x="234004" y="238150"/>
                </a:lnTo>
                <a:lnTo>
                  <a:pt x="239824" y="236461"/>
                </a:lnTo>
                <a:lnTo>
                  <a:pt x="245607" y="234382"/>
                </a:lnTo>
                <a:lnTo>
                  <a:pt x="254574" y="232073"/>
                </a:lnTo>
                <a:lnTo>
                  <a:pt x="262687" y="231046"/>
                </a:lnTo>
                <a:lnTo>
                  <a:pt x="267517" y="230773"/>
                </a:lnTo>
                <a:lnTo>
                  <a:pt x="277012" y="230468"/>
                </a:lnTo>
                <a:lnTo>
                  <a:pt x="290868" y="230273"/>
                </a:lnTo>
                <a:lnTo>
                  <a:pt x="300038" y="23022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395"/>
          <p:cNvSpPr/>
          <p:nvPr/>
        </p:nvSpPr>
        <p:spPr>
          <a:xfrm>
            <a:off x="5866447" y="2717482"/>
            <a:ext cx="231458" cy="8574"/>
          </a:xfrm>
          <a:custGeom>
            <a:avLst/>
            <a:gdLst/>
            <a:ahLst/>
            <a:cxnLst/>
            <a:rect l="0" t="0" r="0" b="0"/>
            <a:pathLst>
              <a:path w="231458" h="8574">
                <a:moveTo>
                  <a:pt x="0" y="0"/>
                </a:moveTo>
                <a:lnTo>
                  <a:pt x="221179" y="0"/>
                </a:lnTo>
                <a:lnTo>
                  <a:pt x="222700" y="953"/>
                </a:lnTo>
                <a:lnTo>
                  <a:pt x="224667" y="2540"/>
                </a:lnTo>
                <a:lnTo>
                  <a:pt x="231457" y="857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396"/>
          <p:cNvSpPr/>
          <p:nvPr/>
        </p:nvSpPr>
        <p:spPr>
          <a:xfrm>
            <a:off x="5883592" y="2786062"/>
            <a:ext cx="240031" cy="8571"/>
          </a:xfrm>
          <a:custGeom>
            <a:avLst/>
            <a:gdLst/>
            <a:ahLst/>
            <a:cxnLst/>
            <a:rect l="0" t="0" r="0" b="0"/>
            <a:pathLst>
              <a:path w="240031" h="8571">
                <a:moveTo>
                  <a:pt x="0" y="0"/>
                </a:moveTo>
                <a:lnTo>
                  <a:pt x="4551" y="0"/>
                </a:lnTo>
                <a:lnTo>
                  <a:pt x="6844" y="953"/>
                </a:lnTo>
                <a:lnTo>
                  <a:pt x="9325" y="2540"/>
                </a:lnTo>
                <a:lnTo>
                  <a:pt x="11932" y="4551"/>
                </a:lnTo>
                <a:lnTo>
                  <a:pt x="15574" y="5892"/>
                </a:lnTo>
                <a:lnTo>
                  <a:pt x="19908" y="6785"/>
                </a:lnTo>
                <a:lnTo>
                  <a:pt x="24702" y="7381"/>
                </a:lnTo>
                <a:lnTo>
                  <a:pt x="28850" y="7778"/>
                </a:lnTo>
                <a:lnTo>
                  <a:pt x="32568" y="8043"/>
                </a:lnTo>
                <a:lnTo>
                  <a:pt x="36000" y="8220"/>
                </a:lnTo>
                <a:lnTo>
                  <a:pt x="44893" y="8416"/>
                </a:lnTo>
                <a:lnTo>
                  <a:pt x="100048" y="8570"/>
                </a:lnTo>
                <a:lnTo>
                  <a:pt x="105751" y="7618"/>
                </a:lnTo>
                <a:lnTo>
                  <a:pt x="111458" y="6032"/>
                </a:lnTo>
                <a:lnTo>
                  <a:pt x="117168" y="4021"/>
                </a:lnTo>
                <a:lnTo>
                  <a:pt x="122880" y="2680"/>
                </a:lnTo>
                <a:lnTo>
                  <a:pt x="128592" y="1787"/>
                </a:lnTo>
                <a:lnTo>
                  <a:pt x="134306" y="1191"/>
                </a:lnTo>
                <a:lnTo>
                  <a:pt x="140019" y="794"/>
                </a:lnTo>
                <a:lnTo>
                  <a:pt x="145734" y="530"/>
                </a:lnTo>
                <a:lnTo>
                  <a:pt x="157163" y="235"/>
                </a:lnTo>
                <a:lnTo>
                  <a:pt x="240030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397"/>
          <p:cNvSpPr/>
          <p:nvPr/>
        </p:nvSpPr>
        <p:spPr>
          <a:xfrm>
            <a:off x="6346507" y="2760345"/>
            <a:ext cx="240031" cy="17145"/>
          </a:xfrm>
          <a:custGeom>
            <a:avLst/>
            <a:gdLst/>
            <a:ahLst/>
            <a:cxnLst/>
            <a:rect l="0" t="0" r="0" b="0"/>
            <a:pathLst>
              <a:path w="240031" h="17145">
                <a:moveTo>
                  <a:pt x="0" y="0"/>
                </a:moveTo>
                <a:lnTo>
                  <a:pt x="4551" y="0"/>
                </a:lnTo>
                <a:lnTo>
                  <a:pt x="5892" y="952"/>
                </a:lnTo>
                <a:lnTo>
                  <a:pt x="6785" y="2540"/>
                </a:lnTo>
                <a:lnTo>
                  <a:pt x="7381" y="4550"/>
                </a:lnTo>
                <a:lnTo>
                  <a:pt x="8731" y="5891"/>
                </a:lnTo>
                <a:lnTo>
                  <a:pt x="10583" y="6785"/>
                </a:lnTo>
                <a:lnTo>
                  <a:pt x="12770" y="7380"/>
                </a:lnTo>
                <a:lnTo>
                  <a:pt x="16134" y="7778"/>
                </a:lnTo>
                <a:lnTo>
                  <a:pt x="20281" y="8042"/>
                </a:lnTo>
                <a:lnTo>
                  <a:pt x="29016" y="8337"/>
                </a:lnTo>
                <a:lnTo>
                  <a:pt x="40242" y="8502"/>
                </a:lnTo>
                <a:lnTo>
                  <a:pt x="217028" y="8572"/>
                </a:lnTo>
                <a:lnTo>
                  <a:pt x="219933" y="9525"/>
                </a:lnTo>
                <a:lnTo>
                  <a:pt x="222822" y="11112"/>
                </a:lnTo>
                <a:lnTo>
                  <a:pt x="229752" y="15953"/>
                </a:lnTo>
                <a:lnTo>
                  <a:pt x="231273" y="16350"/>
                </a:lnTo>
                <a:lnTo>
                  <a:pt x="235503" y="16792"/>
                </a:lnTo>
                <a:lnTo>
                  <a:pt x="240030" y="17144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398"/>
          <p:cNvSpPr/>
          <p:nvPr/>
        </p:nvSpPr>
        <p:spPr>
          <a:xfrm>
            <a:off x="6715264" y="2649255"/>
            <a:ext cx="239379" cy="222415"/>
          </a:xfrm>
          <a:custGeom>
            <a:avLst/>
            <a:gdLst/>
            <a:ahLst/>
            <a:cxnLst/>
            <a:rect l="0" t="0" r="0" b="0"/>
            <a:pathLst>
              <a:path w="239379" h="222415">
                <a:moveTo>
                  <a:pt x="119876" y="8220"/>
                </a:moveTo>
                <a:lnTo>
                  <a:pt x="107105" y="8220"/>
                </a:lnTo>
                <a:lnTo>
                  <a:pt x="104694" y="7267"/>
                </a:lnTo>
                <a:lnTo>
                  <a:pt x="97703" y="2328"/>
                </a:lnTo>
                <a:lnTo>
                  <a:pt x="95734" y="839"/>
                </a:lnTo>
                <a:lnTo>
                  <a:pt x="92318" y="177"/>
                </a:lnTo>
                <a:lnTo>
                  <a:pt x="90074" y="0"/>
                </a:lnTo>
                <a:lnTo>
                  <a:pt x="87626" y="835"/>
                </a:lnTo>
                <a:lnTo>
                  <a:pt x="82365" y="4302"/>
                </a:lnTo>
                <a:lnTo>
                  <a:pt x="78676" y="6561"/>
                </a:lnTo>
                <a:lnTo>
                  <a:pt x="74312" y="9019"/>
                </a:lnTo>
                <a:lnTo>
                  <a:pt x="69497" y="11610"/>
                </a:lnTo>
                <a:lnTo>
                  <a:pt x="65335" y="14290"/>
                </a:lnTo>
                <a:lnTo>
                  <a:pt x="58171" y="19807"/>
                </a:lnTo>
                <a:lnTo>
                  <a:pt x="51812" y="22895"/>
                </a:lnTo>
                <a:lnTo>
                  <a:pt x="48782" y="23718"/>
                </a:lnTo>
                <a:lnTo>
                  <a:pt x="45810" y="26172"/>
                </a:lnTo>
                <a:lnTo>
                  <a:pt x="42876" y="29713"/>
                </a:lnTo>
                <a:lnTo>
                  <a:pt x="39967" y="33978"/>
                </a:lnTo>
                <a:lnTo>
                  <a:pt x="37076" y="37775"/>
                </a:lnTo>
                <a:lnTo>
                  <a:pt x="31324" y="44533"/>
                </a:lnTo>
                <a:lnTo>
                  <a:pt x="25591" y="50711"/>
                </a:lnTo>
                <a:lnTo>
                  <a:pt x="22730" y="53692"/>
                </a:lnTo>
                <a:lnTo>
                  <a:pt x="20821" y="57585"/>
                </a:lnTo>
                <a:lnTo>
                  <a:pt x="19549" y="62085"/>
                </a:lnTo>
                <a:lnTo>
                  <a:pt x="18702" y="66990"/>
                </a:lnTo>
                <a:lnTo>
                  <a:pt x="17184" y="71212"/>
                </a:lnTo>
                <a:lnTo>
                  <a:pt x="15219" y="74980"/>
                </a:lnTo>
                <a:lnTo>
                  <a:pt x="12957" y="78444"/>
                </a:lnTo>
                <a:lnTo>
                  <a:pt x="10496" y="82658"/>
                </a:lnTo>
                <a:lnTo>
                  <a:pt x="7904" y="87373"/>
                </a:lnTo>
                <a:lnTo>
                  <a:pt x="5222" y="92421"/>
                </a:lnTo>
                <a:lnTo>
                  <a:pt x="3435" y="97691"/>
                </a:lnTo>
                <a:lnTo>
                  <a:pt x="2244" y="103110"/>
                </a:lnTo>
                <a:lnTo>
                  <a:pt x="1450" y="108627"/>
                </a:lnTo>
                <a:lnTo>
                  <a:pt x="919" y="113258"/>
                </a:lnTo>
                <a:lnTo>
                  <a:pt x="567" y="117298"/>
                </a:lnTo>
                <a:lnTo>
                  <a:pt x="332" y="120943"/>
                </a:lnTo>
                <a:lnTo>
                  <a:pt x="174" y="125279"/>
                </a:lnTo>
                <a:lnTo>
                  <a:pt x="0" y="135176"/>
                </a:lnTo>
                <a:lnTo>
                  <a:pt x="906" y="140482"/>
                </a:lnTo>
                <a:lnTo>
                  <a:pt x="2463" y="145924"/>
                </a:lnTo>
                <a:lnTo>
                  <a:pt x="4452" y="151458"/>
                </a:lnTo>
                <a:lnTo>
                  <a:pt x="5780" y="156099"/>
                </a:lnTo>
                <a:lnTo>
                  <a:pt x="6664" y="160146"/>
                </a:lnTo>
                <a:lnTo>
                  <a:pt x="7254" y="163796"/>
                </a:lnTo>
                <a:lnTo>
                  <a:pt x="8600" y="168135"/>
                </a:lnTo>
                <a:lnTo>
                  <a:pt x="10449" y="172932"/>
                </a:lnTo>
                <a:lnTo>
                  <a:pt x="12634" y="178035"/>
                </a:lnTo>
                <a:lnTo>
                  <a:pt x="15044" y="182390"/>
                </a:lnTo>
                <a:lnTo>
                  <a:pt x="17603" y="186246"/>
                </a:lnTo>
                <a:lnTo>
                  <a:pt x="20262" y="189769"/>
                </a:lnTo>
                <a:lnTo>
                  <a:pt x="23939" y="193070"/>
                </a:lnTo>
                <a:lnTo>
                  <a:pt x="28295" y="196223"/>
                </a:lnTo>
                <a:lnTo>
                  <a:pt x="33104" y="199278"/>
                </a:lnTo>
                <a:lnTo>
                  <a:pt x="37263" y="202267"/>
                </a:lnTo>
                <a:lnTo>
                  <a:pt x="44424" y="208128"/>
                </a:lnTo>
                <a:lnTo>
                  <a:pt x="48620" y="210072"/>
                </a:lnTo>
                <a:lnTo>
                  <a:pt x="53322" y="211368"/>
                </a:lnTo>
                <a:lnTo>
                  <a:pt x="58361" y="212232"/>
                </a:lnTo>
                <a:lnTo>
                  <a:pt x="63626" y="213760"/>
                </a:lnTo>
                <a:lnTo>
                  <a:pt x="69041" y="215732"/>
                </a:lnTo>
                <a:lnTo>
                  <a:pt x="74556" y="217998"/>
                </a:lnTo>
                <a:lnTo>
                  <a:pt x="79185" y="219510"/>
                </a:lnTo>
                <a:lnTo>
                  <a:pt x="83224" y="220517"/>
                </a:lnTo>
                <a:lnTo>
                  <a:pt x="86868" y="221189"/>
                </a:lnTo>
                <a:lnTo>
                  <a:pt x="91203" y="221637"/>
                </a:lnTo>
                <a:lnTo>
                  <a:pt x="95998" y="221935"/>
                </a:lnTo>
                <a:lnTo>
                  <a:pt x="106406" y="222267"/>
                </a:lnTo>
                <a:lnTo>
                  <a:pt x="117382" y="222414"/>
                </a:lnTo>
                <a:lnTo>
                  <a:pt x="123928" y="221501"/>
                </a:lnTo>
                <a:lnTo>
                  <a:pt x="131150" y="219940"/>
                </a:lnTo>
                <a:lnTo>
                  <a:pt x="138822" y="217946"/>
                </a:lnTo>
                <a:lnTo>
                  <a:pt x="145842" y="216617"/>
                </a:lnTo>
                <a:lnTo>
                  <a:pt x="152426" y="215731"/>
                </a:lnTo>
                <a:lnTo>
                  <a:pt x="158721" y="215141"/>
                </a:lnTo>
                <a:lnTo>
                  <a:pt x="164823" y="213795"/>
                </a:lnTo>
                <a:lnTo>
                  <a:pt x="170795" y="211945"/>
                </a:lnTo>
                <a:lnTo>
                  <a:pt x="176682" y="209759"/>
                </a:lnTo>
                <a:lnTo>
                  <a:pt x="181559" y="206397"/>
                </a:lnTo>
                <a:lnTo>
                  <a:pt x="185763" y="202250"/>
                </a:lnTo>
                <a:lnTo>
                  <a:pt x="189518" y="197581"/>
                </a:lnTo>
                <a:lnTo>
                  <a:pt x="193926" y="193515"/>
                </a:lnTo>
                <a:lnTo>
                  <a:pt x="198770" y="189853"/>
                </a:lnTo>
                <a:lnTo>
                  <a:pt x="203905" y="186458"/>
                </a:lnTo>
                <a:lnTo>
                  <a:pt x="208280" y="182290"/>
                </a:lnTo>
                <a:lnTo>
                  <a:pt x="212149" y="177607"/>
                </a:lnTo>
                <a:lnTo>
                  <a:pt x="215681" y="172579"/>
                </a:lnTo>
                <a:lnTo>
                  <a:pt x="218988" y="168275"/>
                </a:lnTo>
                <a:lnTo>
                  <a:pt x="222146" y="164453"/>
                </a:lnTo>
                <a:lnTo>
                  <a:pt x="225203" y="160953"/>
                </a:lnTo>
                <a:lnTo>
                  <a:pt x="228194" y="156715"/>
                </a:lnTo>
                <a:lnTo>
                  <a:pt x="231140" y="151984"/>
                </a:lnTo>
                <a:lnTo>
                  <a:pt x="234057" y="146925"/>
                </a:lnTo>
                <a:lnTo>
                  <a:pt x="236001" y="142600"/>
                </a:lnTo>
                <a:lnTo>
                  <a:pt x="237298" y="138764"/>
                </a:lnTo>
                <a:lnTo>
                  <a:pt x="238162" y="135254"/>
                </a:lnTo>
                <a:lnTo>
                  <a:pt x="238738" y="131009"/>
                </a:lnTo>
                <a:lnTo>
                  <a:pt x="239123" y="126274"/>
                </a:lnTo>
                <a:lnTo>
                  <a:pt x="239378" y="121213"/>
                </a:lnTo>
                <a:lnTo>
                  <a:pt x="238596" y="115933"/>
                </a:lnTo>
                <a:lnTo>
                  <a:pt x="237124" y="110509"/>
                </a:lnTo>
                <a:lnTo>
                  <a:pt x="235188" y="104987"/>
                </a:lnTo>
                <a:lnTo>
                  <a:pt x="232945" y="100354"/>
                </a:lnTo>
                <a:lnTo>
                  <a:pt x="230498" y="96313"/>
                </a:lnTo>
                <a:lnTo>
                  <a:pt x="227915" y="92666"/>
                </a:lnTo>
                <a:lnTo>
                  <a:pt x="225239" y="88330"/>
                </a:lnTo>
                <a:lnTo>
                  <a:pt x="222503" y="83534"/>
                </a:lnTo>
                <a:lnTo>
                  <a:pt x="219726" y="78431"/>
                </a:lnTo>
                <a:lnTo>
                  <a:pt x="216922" y="74077"/>
                </a:lnTo>
                <a:lnTo>
                  <a:pt x="214102" y="70222"/>
                </a:lnTo>
                <a:lnTo>
                  <a:pt x="211268" y="66700"/>
                </a:lnTo>
                <a:lnTo>
                  <a:pt x="207473" y="63399"/>
                </a:lnTo>
                <a:lnTo>
                  <a:pt x="203040" y="60246"/>
                </a:lnTo>
                <a:lnTo>
                  <a:pt x="198179" y="57191"/>
                </a:lnTo>
                <a:lnTo>
                  <a:pt x="193032" y="53250"/>
                </a:lnTo>
                <a:lnTo>
                  <a:pt x="187697" y="48717"/>
                </a:lnTo>
                <a:lnTo>
                  <a:pt x="182235" y="43791"/>
                </a:lnTo>
                <a:lnTo>
                  <a:pt x="177640" y="40506"/>
                </a:lnTo>
                <a:lnTo>
                  <a:pt x="173626" y="38317"/>
                </a:lnTo>
                <a:lnTo>
                  <a:pt x="169997" y="36857"/>
                </a:lnTo>
                <a:lnTo>
                  <a:pt x="165672" y="34931"/>
                </a:lnTo>
                <a:lnTo>
                  <a:pt x="155787" y="30251"/>
                </a:lnTo>
                <a:lnTo>
                  <a:pt x="150484" y="28622"/>
                </a:lnTo>
                <a:lnTo>
                  <a:pt x="145044" y="27537"/>
                </a:lnTo>
                <a:lnTo>
                  <a:pt x="139512" y="26813"/>
                </a:lnTo>
                <a:lnTo>
                  <a:pt x="132966" y="26330"/>
                </a:lnTo>
                <a:lnTo>
                  <a:pt x="125746" y="26008"/>
                </a:lnTo>
                <a:lnTo>
                  <a:pt x="102726" y="25492"/>
                </a:lnTo>
                <a:lnTo>
                  <a:pt x="59868" y="2536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399"/>
          <p:cNvSpPr/>
          <p:nvPr/>
        </p:nvSpPr>
        <p:spPr>
          <a:xfrm>
            <a:off x="7100887" y="2811781"/>
            <a:ext cx="25602" cy="25717"/>
          </a:xfrm>
          <a:custGeom>
            <a:avLst/>
            <a:gdLst/>
            <a:ahLst/>
            <a:cxnLst/>
            <a:rect l="0" t="0" r="0" b="0"/>
            <a:pathLst>
              <a:path w="25602" h="25717">
                <a:moveTo>
                  <a:pt x="0" y="25716"/>
                </a:moveTo>
                <a:lnTo>
                  <a:pt x="0" y="12946"/>
                </a:lnTo>
                <a:lnTo>
                  <a:pt x="953" y="10535"/>
                </a:lnTo>
                <a:lnTo>
                  <a:pt x="2540" y="7975"/>
                </a:lnTo>
                <a:lnTo>
                  <a:pt x="4551" y="5317"/>
                </a:lnTo>
                <a:lnTo>
                  <a:pt x="6845" y="3544"/>
                </a:lnTo>
                <a:lnTo>
                  <a:pt x="9326" y="2362"/>
                </a:lnTo>
                <a:lnTo>
                  <a:pt x="15601" y="465"/>
                </a:lnTo>
                <a:lnTo>
                  <a:pt x="17068" y="310"/>
                </a:lnTo>
                <a:lnTo>
                  <a:pt x="18999" y="206"/>
                </a:lnTo>
                <a:lnTo>
                  <a:pt x="25601" y="2"/>
                </a:lnTo>
                <a:lnTo>
                  <a:pt x="21133" y="0"/>
                </a:lnTo>
                <a:lnTo>
                  <a:pt x="19803" y="952"/>
                </a:lnTo>
                <a:lnTo>
                  <a:pt x="18917" y="2539"/>
                </a:lnTo>
                <a:lnTo>
                  <a:pt x="18327" y="4550"/>
                </a:lnTo>
                <a:lnTo>
                  <a:pt x="16980" y="6843"/>
                </a:lnTo>
                <a:lnTo>
                  <a:pt x="15130" y="9324"/>
                </a:lnTo>
                <a:lnTo>
                  <a:pt x="8572" y="17144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400"/>
          <p:cNvSpPr/>
          <p:nvPr/>
        </p:nvSpPr>
        <p:spPr>
          <a:xfrm>
            <a:off x="7160894" y="2588939"/>
            <a:ext cx="274322" cy="231414"/>
          </a:xfrm>
          <a:custGeom>
            <a:avLst/>
            <a:gdLst/>
            <a:ahLst/>
            <a:cxnLst/>
            <a:rect l="0" t="0" r="0" b="0"/>
            <a:pathLst>
              <a:path w="274322" h="231414">
                <a:moveTo>
                  <a:pt x="0" y="68536"/>
                </a:moveTo>
                <a:lnTo>
                  <a:pt x="0" y="52935"/>
                </a:lnTo>
                <a:lnTo>
                  <a:pt x="2541" y="49537"/>
                </a:lnTo>
                <a:lnTo>
                  <a:pt x="6845" y="44852"/>
                </a:lnTo>
                <a:lnTo>
                  <a:pt x="14623" y="36859"/>
                </a:lnTo>
                <a:lnTo>
                  <a:pt x="20152" y="31280"/>
                </a:lnTo>
                <a:lnTo>
                  <a:pt x="28324" y="25625"/>
                </a:lnTo>
                <a:lnTo>
                  <a:pt x="33171" y="22783"/>
                </a:lnTo>
                <a:lnTo>
                  <a:pt x="41095" y="17087"/>
                </a:lnTo>
                <a:lnTo>
                  <a:pt x="48745" y="11379"/>
                </a:lnTo>
                <a:lnTo>
                  <a:pt x="53452" y="8524"/>
                </a:lnTo>
                <a:lnTo>
                  <a:pt x="58495" y="5668"/>
                </a:lnTo>
                <a:lnTo>
                  <a:pt x="64714" y="3764"/>
                </a:lnTo>
                <a:lnTo>
                  <a:pt x="71718" y="2494"/>
                </a:lnTo>
                <a:lnTo>
                  <a:pt x="79245" y="1648"/>
                </a:lnTo>
                <a:lnTo>
                  <a:pt x="86168" y="1084"/>
                </a:lnTo>
                <a:lnTo>
                  <a:pt x="92688" y="708"/>
                </a:lnTo>
                <a:lnTo>
                  <a:pt x="98940" y="457"/>
                </a:lnTo>
                <a:lnTo>
                  <a:pt x="113506" y="178"/>
                </a:lnTo>
                <a:lnTo>
                  <a:pt x="141590" y="0"/>
                </a:lnTo>
                <a:lnTo>
                  <a:pt x="147734" y="937"/>
                </a:lnTo>
                <a:lnTo>
                  <a:pt x="153734" y="2515"/>
                </a:lnTo>
                <a:lnTo>
                  <a:pt x="159640" y="4519"/>
                </a:lnTo>
                <a:lnTo>
                  <a:pt x="164530" y="6808"/>
                </a:lnTo>
                <a:lnTo>
                  <a:pt x="172502" y="11891"/>
                </a:lnTo>
                <a:lnTo>
                  <a:pt x="175962" y="15533"/>
                </a:lnTo>
                <a:lnTo>
                  <a:pt x="179220" y="19865"/>
                </a:lnTo>
                <a:lnTo>
                  <a:pt x="182346" y="24659"/>
                </a:lnTo>
                <a:lnTo>
                  <a:pt x="185381" y="29759"/>
                </a:lnTo>
                <a:lnTo>
                  <a:pt x="188358" y="35065"/>
                </a:lnTo>
                <a:lnTo>
                  <a:pt x="191294" y="40507"/>
                </a:lnTo>
                <a:lnTo>
                  <a:pt x="193252" y="46040"/>
                </a:lnTo>
                <a:lnTo>
                  <a:pt x="194557" y="51633"/>
                </a:lnTo>
                <a:lnTo>
                  <a:pt x="195428" y="57267"/>
                </a:lnTo>
                <a:lnTo>
                  <a:pt x="195056" y="62928"/>
                </a:lnTo>
                <a:lnTo>
                  <a:pt x="193855" y="68607"/>
                </a:lnTo>
                <a:lnTo>
                  <a:pt x="192102" y="74299"/>
                </a:lnTo>
                <a:lnTo>
                  <a:pt x="189981" y="79998"/>
                </a:lnTo>
                <a:lnTo>
                  <a:pt x="187614" y="85702"/>
                </a:lnTo>
                <a:lnTo>
                  <a:pt x="185083" y="91410"/>
                </a:lnTo>
                <a:lnTo>
                  <a:pt x="179733" y="102832"/>
                </a:lnTo>
                <a:lnTo>
                  <a:pt x="176972" y="108545"/>
                </a:lnTo>
                <a:lnTo>
                  <a:pt x="173226" y="114258"/>
                </a:lnTo>
                <a:lnTo>
                  <a:pt x="168825" y="119972"/>
                </a:lnTo>
                <a:lnTo>
                  <a:pt x="163986" y="125687"/>
                </a:lnTo>
                <a:lnTo>
                  <a:pt x="159806" y="131401"/>
                </a:lnTo>
                <a:lnTo>
                  <a:pt x="156067" y="137116"/>
                </a:lnTo>
                <a:lnTo>
                  <a:pt x="152623" y="142831"/>
                </a:lnTo>
                <a:lnTo>
                  <a:pt x="148421" y="148546"/>
                </a:lnTo>
                <a:lnTo>
                  <a:pt x="143715" y="154261"/>
                </a:lnTo>
                <a:lnTo>
                  <a:pt x="134359" y="164738"/>
                </a:lnTo>
                <a:lnTo>
                  <a:pt x="127025" y="172570"/>
                </a:lnTo>
                <a:lnTo>
                  <a:pt x="117542" y="182334"/>
                </a:lnTo>
                <a:lnTo>
                  <a:pt x="109074" y="188328"/>
                </a:lnTo>
                <a:lnTo>
                  <a:pt x="104149" y="191259"/>
                </a:lnTo>
                <a:lnTo>
                  <a:pt x="96136" y="197057"/>
                </a:lnTo>
                <a:lnTo>
                  <a:pt x="92666" y="199936"/>
                </a:lnTo>
                <a:lnTo>
                  <a:pt x="86270" y="203136"/>
                </a:lnTo>
                <a:lnTo>
                  <a:pt x="77687" y="205546"/>
                </a:lnTo>
                <a:lnTo>
                  <a:pt x="77223" y="212461"/>
                </a:lnTo>
                <a:lnTo>
                  <a:pt x="77200" y="213063"/>
                </a:lnTo>
                <a:lnTo>
                  <a:pt x="78137" y="213465"/>
                </a:lnTo>
                <a:lnTo>
                  <a:pt x="85886" y="214198"/>
                </a:lnTo>
                <a:lnTo>
                  <a:pt x="168638" y="214268"/>
                </a:lnTo>
                <a:lnTo>
                  <a:pt x="174338" y="215221"/>
                </a:lnTo>
                <a:lnTo>
                  <a:pt x="180043" y="216808"/>
                </a:lnTo>
                <a:lnTo>
                  <a:pt x="185752" y="218819"/>
                </a:lnTo>
                <a:lnTo>
                  <a:pt x="191462" y="220160"/>
                </a:lnTo>
                <a:lnTo>
                  <a:pt x="197174" y="221053"/>
                </a:lnTo>
                <a:lnTo>
                  <a:pt x="202887" y="221649"/>
                </a:lnTo>
                <a:lnTo>
                  <a:pt x="208601" y="222046"/>
                </a:lnTo>
                <a:lnTo>
                  <a:pt x="214315" y="222311"/>
                </a:lnTo>
                <a:lnTo>
                  <a:pt x="225744" y="222605"/>
                </a:lnTo>
                <a:lnTo>
                  <a:pt x="249768" y="222810"/>
                </a:lnTo>
                <a:lnTo>
                  <a:pt x="253189" y="223772"/>
                </a:lnTo>
                <a:lnTo>
                  <a:pt x="259532" y="227382"/>
                </a:lnTo>
                <a:lnTo>
                  <a:pt x="265525" y="229622"/>
                </a:lnTo>
                <a:lnTo>
                  <a:pt x="274321" y="23141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401"/>
          <p:cNvSpPr/>
          <p:nvPr/>
        </p:nvSpPr>
        <p:spPr>
          <a:xfrm>
            <a:off x="7392352" y="2563186"/>
            <a:ext cx="304309" cy="308602"/>
          </a:xfrm>
          <a:custGeom>
            <a:avLst/>
            <a:gdLst/>
            <a:ahLst/>
            <a:cxnLst/>
            <a:rect l="0" t="0" r="0" b="0"/>
            <a:pathLst>
              <a:path w="304309" h="308602">
                <a:moveTo>
                  <a:pt x="231457" y="8564"/>
                </a:moveTo>
                <a:lnTo>
                  <a:pt x="239925" y="96"/>
                </a:lnTo>
                <a:lnTo>
                  <a:pt x="230691" y="5"/>
                </a:lnTo>
                <a:lnTo>
                  <a:pt x="228089" y="0"/>
                </a:lnTo>
                <a:lnTo>
                  <a:pt x="220119" y="2535"/>
                </a:lnTo>
                <a:lnTo>
                  <a:pt x="215326" y="4545"/>
                </a:lnTo>
                <a:lnTo>
                  <a:pt x="210225" y="5884"/>
                </a:lnTo>
                <a:lnTo>
                  <a:pt x="204920" y="6777"/>
                </a:lnTo>
                <a:lnTo>
                  <a:pt x="199479" y="7373"/>
                </a:lnTo>
                <a:lnTo>
                  <a:pt x="193946" y="8722"/>
                </a:lnTo>
                <a:lnTo>
                  <a:pt x="188352" y="10574"/>
                </a:lnTo>
                <a:lnTo>
                  <a:pt x="182718" y="12762"/>
                </a:lnTo>
                <a:lnTo>
                  <a:pt x="177058" y="14220"/>
                </a:lnTo>
                <a:lnTo>
                  <a:pt x="171378" y="15192"/>
                </a:lnTo>
                <a:lnTo>
                  <a:pt x="165687" y="15840"/>
                </a:lnTo>
                <a:lnTo>
                  <a:pt x="159988" y="17224"/>
                </a:lnTo>
                <a:lnTo>
                  <a:pt x="154284" y="19100"/>
                </a:lnTo>
                <a:lnTo>
                  <a:pt x="148576" y="21303"/>
                </a:lnTo>
                <a:lnTo>
                  <a:pt x="141913" y="22771"/>
                </a:lnTo>
                <a:lnTo>
                  <a:pt x="134614" y="23750"/>
                </a:lnTo>
                <a:lnTo>
                  <a:pt x="126890" y="24403"/>
                </a:lnTo>
                <a:lnTo>
                  <a:pt x="119836" y="24838"/>
                </a:lnTo>
                <a:lnTo>
                  <a:pt x="98037" y="25594"/>
                </a:lnTo>
                <a:lnTo>
                  <a:pt x="90879" y="28198"/>
                </a:lnTo>
                <a:lnTo>
                  <a:pt x="79864" y="33079"/>
                </a:lnTo>
                <a:lnTo>
                  <a:pt x="70725" y="34123"/>
                </a:lnTo>
                <a:lnTo>
                  <a:pt x="70010" y="34176"/>
                </a:lnTo>
                <a:lnTo>
                  <a:pt x="69533" y="35163"/>
                </a:lnTo>
                <a:lnTo>
                  <a:pt x="68863" y="41104"/>
                </a:lnTo>
                <a:lnTo>
                  <a:pt x="68705" y="46203"/>
                </a:lnTo>
                <a:lnTo>
                  <a:pt x="69616" y="48897"/>
                </a:lnTo>
                <a:lnTo>
                  <a:pt x="74496" y="57238"/>
                </a:lnTo>
                <a:lnTo>
                  <a:pt x="77318" y="65743"/>
                </a:lnTo>
                <a:lnTo>
                  <a:pt x="82811" y="74295"/>
                </a:lnTo>
                <a:lnTo>
                  <a:pt x="84430" y="80005"/>
                </a:lnTo>
                <a:lnTo>
                  <a:pt x="85341" y="88575"/>
                </a:lnTo>
                <a:lnTo>
                  <a:pt x="85611" y="97146"/>
                </a:lnTo>
                <a:lnTo>
                  <a:pt x="88214" y="105401"/>
                </a:lnTo>
                <a:lnTo>
                  <a:pt x="91595" y="114468"/>
                </a:lnTo>
                <a:lnTo>
                  <a:pt x="93497" y="123974"/>
                </a:lnTo>
                <a:lnTo>
                  <a:pt x="94139" y="130209"/>
                </a:lnTo>
                <a:lnTo>
                  <a:pt x="94251" y="137634"/>
                </a:lnTo>
                <a:lnTo>
                  <a:pt x="94295" y="145250"/>
                </a:lnTo>
                <a:lnTo>
                  <a:pt x="101678" y="145682"/>
                </a:lnTo>
                <a:lnTo>
                  <a:pt x="107068" y="145711"/>
                </a:lnTo>
                <a:lnTo>
                  <a:pt x="109478" y="144763"/>
                </a:lnTo>
                <a:lnTo>
                  <a:pt x="117422" y="139830"/>
                </a:lnTo>
                <a:lnTo>
                  <a:pt x="125809" y="136992"/>
                </a:lnTo>
                <a:lnTo>
                  <a:pt x="131480" y="132953"/>
                </a:lnTo>
                <a:lnTo>
                  <a:pt x="135278" y="131495"/>
                </a:lnTo>
                <a:lnTo>
                  <a:pt x="144578" y="129875"/>
                </a:lnTo>
                <a:lnTo>
                  <a:pt x="152523" y="126615"/>
                </a:lnTo>
                <a:lnTo>
                  <a:pt x="155974" y="124412"/>
                </a:lnTo>
                <a:lnTo>
                  <a:pt x="164889" y="121964"/>
                </a:lnTo>
                <a:lnTo>
                  <a:pt x="169934" y="121311"/>
                </a:lnTo>
                <a:lnTo>
                  <a:pt x="175202" y="120876"/>
                </a:lnTo>
                <a:lnTo>
                  <a:pt x="180619" y="120586"/>
                </a:lnTo>
                <a:lnTo>
                  <a:pt x="191718" y="120264"/>
                </a:lnTo>
                <a:lnTo>
                  <a:pt x="203000" y="120121"/>
                </a:lnTo>
                <a:lnTo>
                  <a:pt x="208677" y="121035"/>
                </a:lnTo>
                <a:lnTo>
                  <a:pt x="214365" y="122597"/>
                </a:lnTo>
                <a:lnTo>
                  <a:pt x="220062" y="124591"/>
                </a:lnTo>
                <a:lnTo>
                  <a:pt x="225766" y="125920"/>
                </a:lnTo>
                <a:lnTo>
                  <a:pt x="231473" y="126806"/>
                </a:lnTo>
                <a:lnTo>
                  <a:pt x="237183" y="127397"/>
                </a:lnTo>
                <a:lnTo>
                  <a:pt x="242895" y="128743"/>
                </a:lnTo>
                <a:lnTo>
                  <a:pt x="248607" y="130593"/>
                </a:lnTo>
                <a:lnTo>
                  <a:pt x="254321" y="132780"/>
                </a:lnTo>
                <a:lnTo>
                  <a:pt x="260035" y="136142"/>
                </a:lnTo>
                <a:lnTo>
                  <a:pt x="265749" y="140288"/>
                </a:lnTo>
                <a:lnTo>
                  <a:pt x="271463" y="144957"/>
                </a:lnTo>
                <a:lnTo>
                  <a:pt x="277179" y="149023"/>
                </a:lnTo>
                <a:lnTo>
                  <a:pt x="282893" y="152686"/>
                </a:lnTo>
                <a:lnTo>
                  <a:pt x="288608" y="156080"/>
                </a:lnTo>
                <a:lnTo>
                  <a:pt x="292418" y="160248"/>
                </a:lnTo>
                <a:lnTo>
                  <a:pt x="294958" y="164931"/>
                </a:lnTo>
                <a:lnTo>
                  <a:pt x="298732" y="174263"/>
                </a:lnTo>
                <a:lnTo>
                  <a:pt x="303586" y="181585"/>
                </a:lnTo>
                <a:lnTo>
                  <a:pt x="304308" y="185824"/>
                </a:lnTo>
                <a:lnTo>
                  <a:pt x="303837" y="190555"/>
                </a:lnTo>
                <a:lnTo>
                  <a:pt x="302571" y="195614"/>
                </a:lnTo>
                <a:lnTo>
                  <a:pt x="301727" y="200891"/>
                </a:lnTo>
                <a:lnTo>
                  <a:pt x="301163" y="206314"/>
                </a:lnTo>
                <a:lnTo>
                  <a:pt x="300788" y="211835"/>
                </a:lnTo>
                <a:lnTo>
                  <a:pt x="298632" y="217420"/>
                </a:lnTo>
                <a:lnTo>
                  <a:pt x="295291" y="223049"/>
                </a:lnTo>
                <a:lnTo>
                  <a:pt x="291158" y="228706"/>
                </a:lnTo>
                <a:lnTo>
                  <a:pt x="284026" y="237532"/>
                </a:lnTo>
                <a:lnTo>
                  <a:pt x="276729" y="245582"/>
                </a:lnTo>
                <a:lnTo>
                  <a:pt x="267136" y="255510"/>
                </a:lnTo>
                <a:lnTo>
                  <a:pt x="260959" y="259872"/>
                </a:lnTo>
                <a:lnTo>
                  <a:pt x="253982" y="263733"/>
                </a:lnTo>
                <a:lnTo>
                  <a:pt x="246473" y="267259"/>
                </a:lnTo>
                <a:lnTo>
                  <a:pt x="238611" y="271515"/>
                </a:lnTo>
                <a:lnTo>
                  <a:pt x="230512" y="276257"/>
                </a:lnTo>
                <a:lnTo>
                  <a:pt x="222255" y="281323"/>
                </a:lnTo>
                <a:lnTo>
                  <a:pt x="213893" y="285653"/>
                </a:lnTo>
                <a:lnTo>
                  <a:pt x="205460" y="289493"/>
                </a:lnTo>
                <a:lnTo>
                  <a:pt x="196980" y="293004"/>
                </a:lnTo>
                <a:lnTo>
                  <a:pt x="188471" y="295346"/>
                </a:lnTo>
                <a:lnTo>
                  <a:pt x="179940" y="296907"/>
                </a:lnTo>
                <a:lnTo>
                  <a:pt x="171395" y="297947"/>
                </a:lnTo>
                <a:lnTo>
                  <a:pt x="162841" y="299594"/>
                </a:lnTo>
                <a:lnTo>
                  <a:pt x="154281" y="301644"/>
                </a:lnTo>
                <a:lnTo>
                  <a:pt x="145716" y="303963"/>
                </a:lnTo>
                <a:lnTo>
                  <a:pt x="137150" y="305509"/>
                </a:lnTo>
                <a:lnTo>
                  <a:pt x="128581" y="306539"/>
                </a:lnTo>
                <a:lnTo>
                  <a:pt x="120011" y="307227"/>
                </a:lnTo>
                <a:lnTo>
                  <a:pt x="111439" y="307685"/>
                </a:lnTo>
                <a:lnTo>
                  <a:pt x="94297" y="308194"/>
                </a:lnTo>
                <a:lnTo>
                  <a:pt x="47025" y="308577"/>
                </a:lnTo>
                <a:lnTo>
                  <a:pt x="0" y="308601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402"/>
          <p:cNvSpPr/>
          <p:nvPr/>
        </p:nvSpPr>
        <p:spPr>
          <a:xfrm>
            <a:off x="5129212" y="3120389"/>
            <a:ext cx="214314" cy="188592"/>
          </a:xfrm>
          <a:custGeom>
            <a:avLst/>
            <a:gdLst/>
            <a:ahLst/>
            <a:cxnLst/>
            <a:rect l="0" t="0" r="0" b="0"/>
            <a:pathLst>
              <a:path w="214314" h="188592">
                <a:moveTo>
                  <a:pt x="0" y="25718"/>
                </a:moveTo>
                <a:lnTo>
                  <a:pt x="4551" y="25718"/>
                </a:lnTo>
                <a:lnTo>
                  <a:pt x="5892" y="26671"/>
                </a:lnTo>
                <a:lnTo>
                  <a:pt x="6785" y="28258"/>
                </a:lnTo>
                <a:lnTo>
                  <a:pt x="7381" y="30269"/>
                </a:lnTo>
                <a:lnTo>
                  <a:pt x="8730" y="31610"/>
                </a:lnTo>
                <a:lnTo>
                  <a:pt x="10583" y="32503"/>
                </a:lnTo>
                <a:lnTo>
                  <a:pt x="12770" y="33099"/>
                </a:lnTo>
                <a:lnTo>
                  <a:pt x="17741" y="36301"/>
                </a:lnTo>
                <a:lnTo>
                  <a:pt x="20400" y="38488"/>
                </a:lnTo>
                <a:lnTo>
                  <a:pt x="22172" y="40899"/>
                </a:lnTo>
                <a:lnTo>
                  <a:pt x="24142" y="46118"/>
                </a:lnTo>
                <a:lnTo>
                  <a:pt x="26572" y="49795"/>
                </a:lnTo>
                <a:lnTo>
                  <a:pt x="30097" y="54152"/>
                </a:lnTo>
                <a:lnTo>
                  <a:pt x="34352" y="58962"/>
                </a:lnTo>
                <a:lnTo>
                  <a:pt x="37189" y="63120"/>
                </a:lnTo>
                <a:lnTo>
                  <a:pt x="39080" y="66846"/>
                </a:lnTo>
                <a:lnTo>
                  <a:pt x="40341" y="70281"/>
                </a:lnTo>
                <a:lnTo>
                  <a:pt x="42134" y="74477"/>
                </a:lnTo>
                <a:lnTo>
                  <a:pt x="46666" y="84219"/>
                </a:lnTo>
                <a:lnTo>
                  <a:pt x="49208" y="88531"/>
                </a:lnTo>
                <a:lnTo>
                  <a:pt x="51856" y="92358"/>
                </a:lnTo>
                <a:lnTo>
                  <a:pt x="54573" y="95862"/>
                </a:lnTo>
                <a:lnTo>
                  <a:pt x="57337" y="100103"/>
                </a:lnTo>
                <a:lnTo>
                  <a:pt x="60132" y="104836"/>
                </a:lnTo>
                <a:lnTo>
                  <a:pt x="62948" y="109896"/>
                </a:lnTo>
                <a:lnTo>
                  <a:pt x="65778" y="114222"/>
                </a:lnTo>
                <a:lnTo>
                  <a:pt x="68617" y="118058"/>
                </a:lnTo>
                <a:lnTo>
                  <a:pt x="71462" y="121568"/>
                </a:lnTo>
                <a:lnTo>
                  <a:pt x="74311" y="125813"/>
                </a:lnTo>
                <a:lnTo>
                  <a:pt x="77164" y="130548"/>
                </a:lnTo>
                <a:lnTo>
                  <a:pt x="80018" y="135610"/>
                </a:lnTo>
                <a:lnTo>
                  <a:pt x="82872" y="139937"/>
                </a:lnTo>
                <a:lnTo>
                  <a:pt x="85728" y="143774"/>
                </a:lnTo>
                <a:lnTo>
                  <a:pt x="88585" y="147284"/>
                </a:lnTo>
                <a:lnTo>
                  <a:pt x="92394" y="151530"/>
                </a:lnTo>
                <a:lnTo>
                  <a:pt x="101707" y="161327"/>
                </a:lnTo>
                <a:lnTo>
                  <a:pt x="126790" y="186788"/>
                </a:lnTo>
                <a:lnTo>
                  <a:pt x="128341" y="187390"/>
                </a:lnTo>
                <a:lnTo>
                  <a:pt x="134124" y="188238"/>
                </a:lnTo>
                <a:lnTo>
                  <a:pt x="139100" y="188525"/>
                </a:lnTo>
                <a:lnTo>
                  <a:pt x="145344" y="188591"/>
                </a:lnTo>
                <a:lnTo>
                  <a:pt x="145617" y="184044"/>
                </a:lnTo>
                <a:lnTo>
                  <a:pt x="145731" y="123655"/>
                </a:lnTo>
                <a:lnTo>
                  <a:pt x="146684" y="117679"/>
                </a:lnTo>
                <a:lnTo>
                  <a:pt x="148272" y="111791"/>
                </a:lnTo>
                <a:lnTo>
                  <a:pt x="150283" y="105960"/>
                </a:lnTo>
                <a:lnTo>
                  <a:pt x="152576" y="100168"/>
                </a:lnTo>
                <a:lnTo>
                  <a:pt x="155057" y="94401"/>
                </a:lnTo>
                <a:lnTo>
                  <a:pt x="157664" y="88652"/>
                </a:lnTo>
                <a:lnTo>
                  <a:pt x="160355" y="81962"/>
                </a:lnTo>
                <a:lnTo>
                  <a:pt x="165884" y="66908"/>
                </a:lnTo>
                <a:lnTo>
                  <a:pt x="168692" y="59845"/>
                </a:lnTo>
                <a:lnTo>
                  <a:pt x="171516" y="53232"/>
                </a:lnTo>
                <a:lnTo>
                  <a:pt x="174352" y="46918"/>
                </a:lnTo>
                <a:lnTo>
                  <a:pt x="177195" y="41756"/>
                </a:lnTo>
                <a:lnTo>
                  <a:pt x="180042" y="37363"/>
                </a:lnTo>
                <a:lnTo>
                  <a:pt x="182893" y="33481"/>
                </a:lnTo>
                <a:lnTo>
                  <a:pt x="186699" y="28988"/>
                </a:lnTo>
                <a:lnTo>
                  <a:pt x="191141" y="24089"/>
                </a:lnTo>
                <a:lnTo>
                  <a:pt x="196007" y="18917"/>
                </a:lnTo>
                <a:lnTo>
                  <a:pt x="199251" y="14516"/>
                </a:lnTo>
                <a:lnTo>
                  <a:pt x="201414" y="10630"/>
                </a:lnTo>
                <a:lnTo>
                  <a:pt x="202856" y="7087"/>
                </a:lnTo>
                <a:lnTo>
                  <a:pt x="204770" y="4725"/>
                </a:lnTo>
                <a:lnTo>
                  <a:pt x="206998" y="3150"/>
                </a:lnTo>
                <a:lnTo>
                  <a:pt x="214313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403"/>
          <p:cNvSpPr/>
          <p:nvPr/>
        </p:nvSpPr>
        <p:spPr>
          <a:xfrm>
            <a:off x="5369242" y="3111860"/>
            <a:ext cx="205741" cy="154142"/>
          </a:xfrm>
          <a:custGeom>
            <a:avLst/>
            <a:gdLst/>
            <a:ahLst/>
            <a:cxnLst/>
            <a:rect l="0" t="0" r="0" b="0"/>
            <a:pathLst>
              <a:path w="205741" h="154142">
                <a:moveTo>
                  <a:pt x="0" y="68537"/>
                </a:moveTo>
                <a:lnTo>
                  <a:pt x="7381" y="75918"/>
                </a:lnTo>
                <a:lnTo>
                  <a:pt x="10583" y="76580"/>
                </a:lnTo>
                <a:lnTo>
                  <a:pt x="15849" y="77005"/>
                </a:lnTo>
                <a:lnTo>
                  <a:pt x="21312" y="77079"/>
                </a:lnTo>
                <a:lnTo>
                  <a:pt x="66234" y="77109"/>
                </a:lnTo>
                <a:lnTo>
                  <a:pt x="70826" y="76157"/>
                </a:lnTo>
                <a:lnTo>
                  <a:pt x="74840" y="74570"/>
                </a:lnTo>
                <a:lnTo>
                  <a:pt x="78468" y="72559"/>
                </a:lnTo>
                <a:lnTo>
                  <a:pt x="82792" y="71218"/>
                </a:lnTo>
                <a:lnTo>
                  <a:pt x="87580" y="70324"/>
                </a:lnTo>
                <a:lnTo>
                  <a:pt x="92676" y="69729"/>
                </a:lnTo>
                <a:lnTo>
                  <a:pt x="97027" y="68379"/>
                </a:lnTo>
                <a:lnTo>
                  <a:pt x="100880" y="66527"/>
                </a:lnTo>
                <a:lnTo>
                  <a:pt x="104401" y="64339"/>
                </a:lnTo>
                <a:lnTo>
                  <a:pt x="108653" y="61929"/>
                </a:lnTo>
                <a:lnTo>
                  <a:pt x="118457" y="56710"/>
                </a:lnTo>
                <a:lnTo>
                  <a:pt x="122787" y="53985"/>
                </a:lnTo>
                <a:lnTo>
                  <a:pt x="126626" y="51216"/>
                </a:lnTo>
                <a:lnTo>
                  <a:pt x="130137" y="48417"/>
                </a:lnTo>
                <a:lnTo>
                  <a:pt x="133431" y="45599"/>
                </a:lnTo>
                <a:lnTo>
                  <a:pt x="136579" y="42767"/>
                </a:lnTo>
                <a:lnTo>
                  <a:pt x="142617" y="37081"/>
                </a:lnTo>
                <a:lnTo>
                  <a:pt x="152578" y="27365"/>
                </a:lnTo>
                <a:lnTo>
                  <a:pt x="153153" y="25849"/>
                </a:lnTo>
                <a:lnTo>
                  <a:pt x="153793" y="21625"/>
                </a:lnTo>
                <a:lnTo>
                  <a:pt x="153964" y="19165"/>
                </a:lnTo>
                <a:lnTo>
                  <a:pt x="154077" y="16572"/>
                </a:lnTo>
                <a:lnTo>
                  <a:pt x="154153" y="13891"/>
                </a:lnTo>
                <a:lnTo>
                  <a:pt x="153251" y="11151"/>
                </a:lnTo>
                <a:lnTo>
                  <a:pt x="151698" y="8372"/>
                </a:lnTo>
                <a:lnTo>
                  <a:pt x="146911" y="1619"/>
                </a:lnTo>
                <a:lnTo>
                  <a:pt x="145565" y="1065"/>
                </a:lnTo>
                <a:lnTo>
                  <a:pt x="141531" y="450"/>
                </a:lnTo>
                <a:lnTo>
                  <a:pt x="136563" y="176"/>
                </a:lnTo>
                <a:lnTo>
                  <a:pt x="131180" y="54"/>
                </a:lnTo>
                <a:lnTo>
                  <a:pt x="125612" y="0"/>
                </a:lnTo>
                <a:lnTo>
                  <a:pt x="122794" y="938"/>
                </a:lnTo>
                <a:lnTo>
                  <a:pt x="117123" y="4521"/>
                </a:lnTo>
                <a:lnTo>
                  <a:pt x="113324" y="6809"/>
                </a:lnTo>
                <a:lnTo>
                  <a:pt x="108887" y="9288"/>
                </a:lnTo>
                <a:lnTo>
                  <a:pt x="104024" y="11893"/>
                </a:lnTo>
                <a:lnTo>
                  <a:pt x="99829" y="14582"/>
                </a:lnTo>
                <a:lnTo>
                  <a:pt x="96080" y="17327"/>
                </a:lnTo>
                <a:lnTo>
                  <a:pt x="92629" y="20109"/>
                </a:lnTo>
                <a:lnTo>
                  <a:pt x="89375" y="23869"/>
                </a:lnTo>
                <a:lnTo>
                  <a:pt x="86254" y="28281"/>
                </a:lnTo>
                <a:lnTo>
                  <a:pt x="83220" y="33127"/>
                </a:lnTo>
                <a:lnTo>
                  <a:pt x="80245" y="38263"/>
                </a:lnTo>
                <a:lnTo>
                  <a:pt x="74399" y="49049"/>
                </a:lnTo>
                <a:lnTo>
                  <a:pt x="71508" y="53640"/>
                </a:lnTo>
                <a:lnTo>
                  <a:pt x="68627" y="57653"/>
                </a:lnTo>
                <a:lnTo>
                  <a:pt x="65754" y="61281"/>
                </a:lnTo>
                <a:lnTo>
                  <a:pt x="63838" y="65605"/>
                </a:lnTo>
                <a:lnTo>
                  <a:pt x="62561" y="70392"/>
                </a:lnTo>
                <a:lnTo>
                  <a:pt x="61710" y="75489"/>
                </a:lnTo>
                <a:lnTo>
                  <a:pt x="62095" y="80792"/>
                </a:lnTo>
                <a:lnTo>
                  <a:pt x="63304" y="86232"/>
                </a:lnTo>
                <a:lnTo>
                  <a:pt x="65063" y="91764"/>
                </a:lnTo>
                <a:lnTo>
                  <a:pt x="66235" y="97356"/>
                </a:lnTo>
                <a:lnTo>
                  <a:pt x="67017" y="102990"/>
                </a:lnTo>
                <a:lnTo>
                  <a:pt x="67538" y="108651"/>
                </a:lnTo>
                <a:lnTo>
                  <a:pt x="68838" y="114330"/>
                </a:lnTo>
                <a:lnTo>
                  <a:pt x="70657" y="120021"/>
                </a:lnTo>
                <a:lnTo>
                  <a:pt x="72822" y="125719"/>
                </a:lnTo>
                <a:lnTo>
                  <a:pt x="75218" y="130471"/>
                </a:lnTo>
                <a:lnTo>
                  <a:pt x="77768" y="134592"/>
                </a:lnTo>
                <a:lnTo>
                  <a:pt x="80420" y="138291"/>
                </a:lnTo>
                <a:lnTo>
                  <a:pt x="83141" y="140757"/>
                </a:lnTo>
                <a:lnTo>
                  <a:pt x="85907" y="142401"/>
                </a:lnTo>
                <a:lnTo>
                  <a:pt x="88704" y="143497"/>
                </a:lnTo>
                <a:lnTo>
                  <a:pt x="92473" y="145181"/>
                </a:lnTo>
                <a:lnTo>
                  <a:pt x="101742" y="149591"/>
                </a:lnTo>
                <a:lnTo>
                  <a:pt x="105928" y="151148"/>
                </a:lnTo>
                <a:lnTo>
                  <a:pt x="109672" y="152186"/>
                </a:lnTo>
                <a:lnTo>
                  <a:pt x="113119" y="152878"/>
                </a:lnTo>
                <a:lnTo>
                  <a:pt x="117323" y="153339"/>
                </a:lnTo>
                <a:lnTo>
                  <a:pt x="122030" y="153647"/>
                </a:lnTo>
                <a:lnTo>
                  <a:pt x="131388" y="153989"/>
                </a:lnTo>
                <a:lnTo>
                  <a:pt x="138722" y="154141"/>
                </a:lnTo>
                <a:lnTo>
                  <a:pt x="142964" y="153229"/>
                </a:lnTo>
                <a:lnTo>
                  <a:pt x="147697" y="151668"/>
                </a:lnTo>
                <a:lnTo>
                  <a:pt x="152757" y="149675"/>
                </a:lnTo>
                <a:lnTo>
                  <a:pt x="158988" y="146442"/>
                </a:lnTo>
                <a:lnTo>
                  <a:pt x="165999" y="142381"/>
                </a:lnTo>
                <a:lnTo>
                  <a:pt x="173531" y="137769"/>
                </a:lnTo>
                <a:lnTo>
                  <a:pt x="179505" y="134694"/>
                </a:lnTo>
                <a:lnTo>
                  <a:pt x="184440" y="132644"/>
                </a:lnTo>
                <a:lnTo>
                  <a:pt x="188682" y="131278"/>
                </a:lnTo>
                <a:lnTo>
                  <a:pt x="192463" y="129414"/>
                </a:lnTo>
                <a:lnTo>
                  <a:pt x="195936" y="127219"/>
                </a:lnTo>
                <a:lnTo>
                  <a:pt x="205740" y="1199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404"/>
          <p:cNvSpPr/>
          <p:nvPr/>
        </p:nvSpPr>
        <p:spPr>
          <a:xfrm>
            <a:off x="5634990" y="3094672"/>
            <a:ext cx="145733" cy="179865"/>
          </a:xfrm>
          <a:custGeom>
            <a:avLst/>
            <a:gdLst/>
            <a:ahLst/>
            <a:cxnLst/>
            <a:rect l="0" t="0" r="0" b="0"/>
            <a:pathLst>
              <a:path w="145733" h="179865">
                <a:moveTo>
                  <a:pt x="0" y="25717"/>
                </a:moveTo>
                <a:lnTo>
                  <a:pt x="0" y="30269"/>
                </a:lnTo>
                <a:lnTo>
                  <a:pt x="952" y="32562"/>
                </a:lnTo>
                <a:lnTo>
                  <a:pt x="4551" y="37649"/>
                </a:lnTo>
                <a:lnTo>
                  <a:pt x="5891" y="40340"/>
                </a:lnTo>
                <a:lnTo>
                  <a:pt x="7381" y="45869"/>
                </a:lnTo>
                <a:lnTo>
                  <a:pt x="8730" y="49629"/>
                </a:lnTo>
                <a:lnTo>
                  <a:pt x="10583" y="54041"/>
                </a:lnTo>
                <a:lnTo>
                  <a:pt x="12770" y="58888"/>
                </a:lnTo>
                <a:lnTo>
                  <a:pt x="17740" y="69352"/>
                </a:lnTo>
                <a:lnTo>
                  <a:pt x="28692" y="91593"/>
                </a:lnTo>
                <a:lnTo>
                  <a:pt x="30558" y="97257"/>
                </a:lnTo>
                <a:lnTo>
                  <a:pt x="31802" y="102938"/>
                </a:lnTo>
                <a:lnTo>
                  <a:pt x="32631" y="108630"/>
                </a:lnTo>
                <a:lnTo>
                  <a:pt x="34136" y="114330"/>
                </a:lnTo>
                <a:lnTo>
                  <a:pt x="36092" y="120035"/>
                </a:lnTo>
                <a:lnTo>
                  <a:pt x="38349" y="125744"/>
                </a:lnTo>
                <a:lnTo>
                  <a:pt x="40806" y="130502"/>
                </a:lnTo>
                <a:lnTo>
                  <a:pt x="43396" y="134626"/>
                </a:lnTo>
                <a:lnTo>
                  <a:pt x="46076" y="138328"/>
                </a:lnTo>
                <a:lnTo>
                  <a:pt x="47862" y="142701"/>
                </a:lnTo>
                <a:lnTo>
                  <a:pt x="49053" y="147522"/>
                </a:lnTo>
                <a:lnTo>
                  <a:pt x="49847" y="152640"/>
                </a:lnTo>
                <a:lnTo>
                  <a:pt x="50376" y="157005"/>
                </a:lnTo>
                <a:lnTo>
                  <a:pt x="50729" y="160868"/>
                </a:lnTo>
                <a:lnTo>
                  <a:pt x="50964" y="164395"/>
                </a:lnTo>
                <a:lnTo>
                  <a:pt x="51121" y="167699"/>
                </a:lnTo>
                <a:lnTo>
                  <a:pt x="51295" y="173911"/>
                </a:lnTo>
                <a:lnTo>
                  <a:pt x="52294" y="175948"/>
                </a:lnTo>
                <a:lnTo>
                  <a:pt x="53913" y="177306"/>
                </a:lnTo>
                <a:lnTo>
                  <a:pt x="59651" y="179864"/>
                </a:lnTo>
                <a:lnTo>
                  <a:pt x="55351" y="175425"/>
                </a:lnTo>
                <a:lnTo>
                  <a:pt x="54045" y="173147"/>
                </a:lnTo>
                <a:lnTo>
                  <a:pt x="52595" y="168077"/>
                </a:lnTo>
                <a:lnTo>
                  <a:pt x="51950" y="162648"/>
                </a:lnTo>
                <a:lnTo>
                  <a:pt x="51778" y="159868"/>
                </a:lnTo>
                <a:lnTo>
                  <a:pt x="51587" y="151697"/>
                </a:lnTo>
                <a:lnTo>
                  <a:pt x="51443" y="114148"/>
                </a:lnTo>
                <a:lnTo>
                  <a:pt x="52393" y="107531"/>
                </a:lnTo>
                <a:lnTo>
                  <a:pt x="53979" y="100262"/>
                </a:lnTo>
                <a:lnTo>
                  <a:pt x="55988" y="92559"/>
                </a:lnTo>
                <a:lnTo>
                  <a:pt x="58280" y="85519"/>
                </a:lnTo>
                <a:lnTo>
                  <a:pt x="60761" y="78920"/>
                </a:lnTo>
                <a:lnTo>
                  <a:pt x="63367" y="72616"/>
                </a:lnTo>
                <a:lnTo>
                  <a:pt x="67010" y="66508"/>
                </a:lnTo>
                <a:lnTo>
                  <a:pt x="71343" y="60531"/>
                </a:lnTo>
                <a:lnTo>
                  <a:pt x="76137" y="54642"/>
                </a:lnTo>
                <a:lnTo>
                  <a:pt x="80285" y="48810"/>
                </a:lnTo>
                <a:lnTo>
                  <a:pt x="84003" y="43018"/>
                </a:lnTo>
                <a:lnTo>
                  <a:pt x="87434" y="37251"/>
                </a:lnTo>
                <a:lnTo>
                  <a:pt x="91627" y="32454"/>
                </a:lnTo>
                <a:lnTo>
                  <a:pt x="96327" y="28304"/>
                </a:lnTo>
                <a:lnTo>
                  <a:pt x="101365" y="24584"/>
                </a:lnTo>
                <a:lnTo>
                  <a:pt x="106629" y="21152"/>
                </a:lnTo>
                <a:lnTo>
                  <a:pt x="112044" y="17911"/>
                </a:lnTo>
                <a:lnTo>
                  <a:pt x="117558" y="14798"/>
                </a:lnTo>
                <a:lnTo>
                  <a:pt x="122187" y="11770"/>
                </a:lnTo>
                <a:lnTo>
                  <a:pt x="126225" y="8800"/>
                </a:lnTo>
                <a:lnTo>
                  <a:pt x="129870" y="5866"/>
                </a:lnTo>
                <a:lnTo>
                  <a:pt x="133253" y="3911"/>
                </a:lnTo>
                <a:lnTo>
                  <a:pt x="136460" y="2607"/>
                </a:lnTo>
                <a:lnTo>
                  <a:pt x="14573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405"/>
          <p:cNvSpPr/>
          <p:nvPr/>
        </p:nvSpPr>
        <p:spPr>
          <a:xfrm>
            <a:off x="5883592" y="3034664"/>
            <a:ext cx="60009" cy="257177"/>
          </a:xfrm>
          <a:custGeom>
            <a:avLst/>
            <a:gdLst/>
            <a:ahLst/>
            <a:cxnLst/>
            <a:rect l="0" t="0" r="0" b="0"/>
            <a:pathLst>
              <a:path w="60009" h="257177">
                <a:moveTo>
                  <a:pt x="0" y="0"/>
                </a:moveTo>
                <a:lnTo>
                  <a:pt x="0" y="4552"/>
                </a:lnTo>
                <a:lnTo>
                  <a:pt x="953" y="6845"/>
                </a:lnTo>
                <a:lnTo>
                  <a:pt x="2540" y="9326"/>
                </a:lnTo>
                <a:lnTo>
                  <a:pt x="4551" y="11932"/>
                </a:lnTo>
                <a:lnTo>
                  <a:pt x="5891" y="14623"/>
                </a:lnTo>
                <a:lnTo>
                  <a:pt x="7381" y="20152"/>
                </a:lnTo>
                <a:lnTo>
                  <a:pt x="7778" y="23912"/>
                </a:lnTo>
                <a:lnTo>
                  <a:pt x="8043" y="28324"/>
                </a:lnTo>
                <a:lnTo>
                  <a:pt x="8337" y="38306"/>
                </a:lnTo>
                <a:lnTo>
                  <a:pt x="8468" y="49093"/>
                </a:lnTo>
                <a:lnTo>
                  <a:pt x="9455" y="55589"/>
                </a:lnTo>
                <a:lnTo>
                  <a:pt x="11066" y="62777"/>
                </a:lnTo>
                <a:lnTo>
                  <a:pt x="13093" y="70426"/>
                </a:lnTo>
                <a:lnTo>
                  <a:pt x="14444" y="78384"/>
                </a:lnTo>
                <a:lnTo>
                  <a:pt x="15344" y="86546"/>
                </a:lnTo>
                <a:lnTo>
                  <a:pt x="15945" y="94845"/>
                </a:lnTo>
                <a:lnTo>
                  <a:pt x="17297" y="104188"/>
                </a:lnTo>
                <a:lnTo>
                  <a:pt x="19151" y="114226"/>
                </a:lnTo>
                <a:lnTo>
                  <a:pt x="21340" y="124729"/>
                </a:lnTo>
                <a:lnTo>
                  <a:pt x="22799" y="134588"/>
                </a:lnTo>
                <a:lnTo>
                  <a:pt x="23772" y="144018"/>
                </a:lnTo>
                <a:lnTo>
                  <a:pt x="24421" y="153162"/>
                </a:lnTo>
                <a:lnTo>
                  <a:pt x="25805" y="162116"/>
                </a:lnTo>
                <a:lnTo>
                  <a:pt x="27681" y="170943"/>
                </a:lnTo>
                <a:lnTo>
                  <a:pt x="29884" y="179684"/>
                </a:lnTo>
                <a:lnTo>
                  <a:pt x="32305" y="187417"/>
                </a:lnTo>
                <a:lnTo>
                  <a:pt x="34872" y="194478"/>
                </a:lnTo>
                <a:lnTo>
                  <a:pt x="37536" y="201089"/>
                </a:lnTo>
                <a:lnTo>
                  <a:pt x="39311" y="207402"/>
                </a:lnTo>
                <a:lnTo>
                  <a:pt x="40495" y="213516"/>
                </a:lnTo>
                <a:lnTo>
                  <a:pt x="41284" y="219497"/>
                </a:lnTo>
                <a:lnTo>
                  <a:pt x="42762" y="225389"/>
                </a:lnTo>
                <a:lnTo>
                  <a:pt x="44701" y="231222"/>
                </a:lnTo>
                <a:lnTo>
                  <a:pt x="46946" y="237016"/>
                </a:lnTo>
                <a:lnTo>
                  <a:pt x="49395" y="241830"/>
                </a:lnTo>
                <a:lnTo>
                  <a:pt x="51980" y="245993"/>
                </a:lnTo>
                <a:lnTo>
                  <a:pt x="60008" y="25717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406"/>
          <p:cNvSpPr/>
          <p:nvPr/>
        </p:nvSpPr>
        <p:spPr>
          <a:xfrm>
            <a:off x="5849302" y="3087431"/>
            <a:ext cx="265749" cy="187265"/>
          </a:xfrm>
          <a:custGeom>
            <a:avLst/>
            <a:gdLst/>
            <a:ahLst/>
            <a:cxnLst/>
            <a:rect l="0" t="0" r="0" b="0"/>
            <a:pathLst>
              <a:path w="265749" h="187265">
                <a:moveTo>
                  <a:pt x="0" y="92966"/>
                </a:moveTo>
                <a:lnTo>
                  <a:pt x="0" y="97517"/>
                </a:lnTo>
                <a:lnTo>
                  <a:pt x="953" y="98858"/>
                </a:lnTo>
                <a:lnTo>
                  <a:pt x="2540" y="99751"/>
                </a:lnTo>
                <a:lnTo>
                  <a:pt x="7381" y="101186"/>
                </a:lnTo>
                <a:lnTo>
                  <a:pt x="13123" y="101382"/>
                </a:lnTo>
                <a:lnTo>
                  <a:pt x="17321" y="101434"/>
                </a:lnTo>
                <a:lnTo>
                  <a:pt x="21072" y="102421"/>
                </a:lnTo>
                <a:lnTo>
                  <a:pt x="27781" y="106058"/>
                </a:lnTo>
                <a:lnTo>
                  <a:pt x="31856" y="106457"/>
                </a:lnTo>
                <a:lnTo>
                  <a:pt x="36477" y="105770"/>
                </a:lnTo>
                <a:lnTo>
                  <a:pt x="41463" y="104360"/>
                </a:lnTo>
                <a:lnTo>
                  <a:pt x="47644" y="103419"/>
                </a:lnTo>
                <a:lnTo>
                  <a:pt x="54623" y="102792"/>
                </a:lnTo>
                <a:lnTo>
                  <a:pt x="62133" y="102374"/>
                </a:lnTo>
                <a:lnTo>
                  <a:pt x="75557" y="101910"/>
                </a:lnTo>
                <a:lnTo>
                  <a:pt x="81804" y="101786"/>
                </a:lnTo>
                <a:lnTo>
                  <a:pt x="87873" y="100751"/>
                </a:lnTo>
                <a:lnTo>
                  <a:pt x="93825" y="99109"/>
                </a:lnTo>
                <a:lnTo>
                  <a:pt x="99698" y="97061"/>
                </a:lnTo>
                <a:lnTo>
                  <a:pt x="105517" y="95696"/>
                </a:lnTo>
                <a:lnTo>
                  <a:pt x="111303" y="94786"/>
                </a:lnTo>
                <a:lnTo>
                  <a:pt x="117064" y="94179"/>
                </a:lnTo>
                <a:lnTo>
                  <a:pt x="122810" y="93775"/>
                </a:lnTo>
                <a:lnTo>
                  <a:pt x="128546" y="93506"/>
                </a:lnTo>
                <a:lnTo>
                  <a:pt x="134275" y="93326"/>
                </a:lnTo>
                <a:lnTo>
                  <a:pt x="139999" y="92253"/>
                </a:lnTo>
                <a:lnTo>
                  <a:pt x="145720" y="90586"/>
                </a:lnTo>
                <a:lnTo>
                  <a:pt x="151439" y="88522"/>
                </a:lnTo>
                <a:lnTo>
                  <a:pt x="157157" y="86193"/>
                </a:lnTo>
                <a:lnTo>
                  <a:pt x="162874" y="83689"/>
                </a:lnTo>
                <a:lnTo>
                  <a:pt x="174306" y="78365"/>
                </a:lnTo>
                <a:lnTo>
                  <a:pt x="202883" y="64350"/>
                </a:lnTo>
                <a:lnTo>
                  <a:pt x="207645" y="61506"/>
                </a:lnTo>
                <a:lnTo>
                  <a:pt x="215477" y="55806"/>
                </a:lnTo>
                <a:lnTo>
                  <a:pt x="222133" y="50098"/>
                </a:lnTo>
                <a:lnTo>
                  <a:pt x="228266" y="44386"/>
                </a:lnTo>
                <a:lnTo>
                  <a:pt x="234167" y="38672"/>
                </a:lnTo>
                <a:lnTo>
                  <a:pt x="236121" y="35815"/>
                </a:lnTo>
                <a:lnTo>
                  <a:pt x="238293" y="30101"/>
                </a:lnTo>
                <a:lnTo>
                  <a:pt x="239515" y="26079"/>
                </a:lnTo>
                <a:lnTo>
                  <a:pt x="239878" y="20337"/>
                </a:lnTo>
                <a:lnTo>
                  <a:pt x="238976" y="17877"/>
                </a:lnTo>
                <a:lnTo>
                  <a:pt x="235434" y="12603"/>
                </a:lnTo>
                <a:lnTo>
                  <a:pt x="233156" y="10816"/>
                </a:lnTo>
                <a:lnTo>
                  <a:pt x="230685" y="9624"/>
                </a:lnTo>
                <a:lnTo>
                  <a:pt x="228085" y="8830"/>
                </a:lnTo>
                <a:lnTo>
                  <a:pt x="226352" y="7348"/>
                </a:lnTo>
                <a:lnTo>
                  <a:pt x="225196" y="5407"/>
                </a:lnTo>
                <a:lnTo>
                  <a:pt x="224426" y="3161"/>
                </a:lnTo>
                <a:lnTo>
                  <a:pt x="222960" y="1663"/>
                </a:lnTo>
                <a:lnTo>
                  <a:pt x="221030" y="665"/>
                </a:lnTo>
                <a:lnTo>
                  <a:pt x="218791" y="0"/>
                </a:lnTo>
                <a:lnTo>
                  <a:pt x="216346" y="509"/>
                </a:lnTo>
                <a:lnTo>
                  <a:pt x="211088" y="3614"/>
                </a:lnTo>
                <a:lnTo>
                  <a:pt x="203037" y="8169"/>
                </a:lnTo>
                <a:lnTo>
                  <a:pt x="198223" y="10717"/>
                </a:lnTo>
                <a:lnTo>
                  <a:pt x="194062" y="14321"/>
                </a:lnTo>
                <a:lnTo>
                  <a:pt x="190334" y="18629"/>
                </a:lnTo>
                <a:lnTo>
                  <a:pt x="186897" y="23405"/>
                </a:lnTo>
                <a:lnTo>
                  <a:pt x="183653" y="28495"/>
                </a:lnTo>
                <a:lnTo>
                  <a:pt x="180538" y="33793"/>
                </a:lnTo>
                <a:lnTo>
                  <a:pt x="177508" y="39230"/>
                </a:lnTo>
                <a:lnTo>
                  <a:pt x="173584" y="43807"/>
                </a:lnTo>
                <a:lnTo>
                  <a:pt x="169063" y="47811"/>
                </a:lnTo>
                <a:lnTo>
                  <a:pt x="164144" y="51433"/>
                </a:lnTo>
                <a:lnTo>
                  <a:pt x="159911" y="55752"/>
                </a:lnTo>
                <a:lnTo>
                  <a:pt x="156138" y="60537"/>
                </a:lnTo>
                <a:lnTo>
                  <a:pt x="152670" y="65631"/>
                </a:lnTo>
                <a:lnTo>
                  <a:pt x="149405" y="70933"/>
                </a:lnTo>
                <a:lnTo>
                  <a:pt x="146276" y="76372"/>
                </a:lnTo>
                <a:lnTo>
                  <a:pt x="143237" y="81904"/>
                </a:lnTo>
                <a:lnTo>
                  <a:pt x="141211" y="88448"/>
                </a:lnTo>
                <a:lnTo>
                  <a:pt x="139861" y="95670"/>
                </a:lnTo>
                <a:lnTo>
                  <a:pt x="138961" y="103341"/>
                </a:lnTo>
                <a:lnTo>
                  <a:pt x="138361" y="109408"/>
                </a:lnTo>
                <a:lnTo>
                  <a:pt x="137960" y="114405"/>
                </a:lnTo>
                <a:lnTo>
                  <a:pt x="137694" y="118688"/>
                </a:lnTo>
                <a:lnTo>
                  <a:pt x="137397" y="125988"/>
                </a:lnTo>
                <a:lnTo>
                  <a:pt x="137318" y="129268"/>
                </a:lnTo>
                <a:lnTo>
                  <a:pt x="138218" y="133360"/>
                </a:lnTo>
                <a:lnTo>
                  <a:pt x="139770" y="137993"/>
                </a:lnTo>
                <a:lnTo>
                  <a:pt x="141758" y="142986"/>
                </a:lnTo>
                <a:lnTo>
                  <a:pt x="144035" y="147268"/>
                </a:lnTo>
                <a:lnTo>
                  <a:pt x="146506" y="151075"/>
                </a:lnTo>
                <a:lnTo>
                  <a:pt x="149106" y="154565"/>
                </a:lnTo>
                <a:lnTo>
                  <a:pt x="152744" y="158797"/>
                </a:lnTo>
                <a:lnTo>
                  <a:pt x="157074" y="163524"/>
                </a:lnTo>
                <a:lnTo>
                  <a:pt x="161866" y="168579"/>
                </a:lnTo>
                <a:lnTo>
                  <a:pt x="169730" y="174197"/>
                </a:lnTo>
                <a:lnTo>
                  <a:pt x="177354" y="177646"/>
                </a:lnTo>
                <a:lnTo>
                  <a:pt x="187091" y="182354"/>
                </a:lnTo>
                <a:lnTo>
                  <a:pt x="195229" y="185082"/>
                </a:lnTo>
                <a:lnTo>
                  <a:pt x="202974" y="186294"/>
                </a:lnTo>
                <a:lnTo>
                  <a:pt x="207706" y="186617"/>
                </a:lnTo>
                <a:lnTo>
                  <a:pt x="212765" y="186833"/>
                </a:lnTo>
                <a:lnTo>
                  <a:pt x="223468" y="187072"/>
                </a:lnTo>
                <a:lnTo>
                  <a:pt x="265748" y="18726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407"/>
          <p:cNvSpPr/>
          <p:nvPr/>
        </p:nvSpPr>
        <p:spPr>
          <a:xfrm>
            <a:off x="6209347" y="3128962"/>
            <a:ext cx="188596" cy="154306"/>
          </a:xfrm>
          <a:custGeom>
            <a:avLst/>
            <a:gdLst/>
            <a:ahLst/>
            <a:cxnLst/>
            <a:rect l="0" t="0" r="0" b="0"/>
            <a:pathLst>
              <a:path w="188596" h="154306">
                <a:moveTo>
                  <a:pt x="0" y="0"/>
                </a:moveTo>
                <a:lnTo>
                  <a:pt x="12770" y="12770"/>
                </a:lnTo>
                <a:lnTo>
                  <a:pt x="16134" y="15181"/>
                </a:lnTo>
                <a:lnTo>
                  <a:pt x="20281" y="17741"/>
                </a:lnTo>
                <a:lnTo>
                  <a:pt x="24951" y="20400"/>
                </a:lnTo>
                <a:lnTo>
                  <a:pt x="29016" y="24077"/>
                </a:lnTo>
                <a:lnTo>
                  <a:pt x="32679" y="28434"/>
                </a:lnTo>
                <a:lnTo>
                  <a:pt x="36074" y="33244"/>
                </a:lnTo>
                <a:lnTo>
                  <a:pt x="39289" y="37402"/>
                </a:lnTo>
                <a:lnTo>
                  <a:pt x="42385" y="41128"/>
                </a:lnTo>
                <a:lnTo>
                  <a:pt x="45402" y="44563"/>
                </a:lnTo>
                <a:lnTo>
                  <a:pt x="49318" y="47807"/>
                </a:lnTo>
                <a:lnTo>
                  <a:pt x="53834" y="50921"/>
                </a:lnTo>
                <a:lnTo>
                  <a:pt x="58749" y="53950"/>
                </a:lnTo>
                <a:lnTo>
                  <a:pt x="63931" y="57874"/>
                </a:lnTo>
                <a:lnTo>
                  <a:pt x="69291" y="62395"/>
                </a:lnTo>
                <a:lnTo>
                  <a:pt x="79374" y="71546"/>
                </a:lnTo>
                <a:lnTo>
                  <a:pt x="87030" y="78788"/>
                </a:lnTo>
                <a:lnTo>
                  <a:pt x="127030" y="118466"/>
                </a:lnTo>
                <a:lnTo>
                  <a:pt x="132312" y="122793"/>
                </a:lnTo>
                <a:lnTo>
                  <a:pt x="137738" y="126629"/>
                </a:lnTo>
                <a:lnTo>
                  <a:pt x="143260" y="130139"/>
                </a:lnTo>
                <a:lnTo>
                  <a:pt x="148847" y="133432"/>
                </a:lnTo>
                <a:lnTo>
                  <a:pt x="154476" y="136580"/>
                </a:lnTo>
                <a:lnTo>
                  <a:pt x="160134" y="139631"/>
                </a:lnTo>
                <a:lnTo>
                  <a:pt x="164858" y="142617"/>
                </a:lnTo>
                <a:lnTo>
                  <a:pt x="168961" y="145560"/>
                </a:lnTo>
                <a:lnTo>
                  <a:pt x="172648" y="148475"/>
                </a:lnTo>
                <a:lnTo>
                  <a:pt x="176058" y="150419"/>
                </a:lnTo>
                <a:lnTo>
                  <a:pt x="179285" y="151714"/>
                </a:lnTo>
                <a:lnTo>
                  <a:pt x="188595" y="15430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408"/>
          <p:cNvSpPr/>
          <p:nvPr/>
        </p:nvSpPr>
        <p:spPr>
          <a:xfrm>
            <a:off x="6192202" y="3111817"/>
            <a:ext cx="171451" cy="171451"/>
          </a:xfrm>
          <a:custGeom>
            <a:avLst/>
            <a:gdLst/>
            <a:ahLst/>
            <a:cxnLst/>
            <a:rect l="0" t="0" r="0" b="0"/>
            <a:pathLst>
              <a:path w="171451" h="171451">
                <a:moveTo>
                  <a:pt x="171450" y="0"/>
                </a:moveTo>
                <a:lnTo>
                  <a:pt x="166900" y="0"/>
                </a:lnTo>
                <a:lnTo>
                  <a:pt x="165559" y="953"/>
                </a:lnTo>
                <a:lnTo>
                  <a:pt x="164665" y="2540"/>
                </a:lnTo>
                <a:lnTo>
                  <a:pt x="163231" y="7381"/>
                </a:lnTo>
                <a:lnTo>
                  <a:pt x="162161" y="7778"/>
                </a:lnTo>
                <a:lnTo>
                  <a:pt x="158431" y="8220"/>
                </a:lnTo>
                <a:lnTo>
                  <a:pt x="156103" y="9290"/>
                </a:lnTo>
                <a:lnTo>
                  <a:pt x="150977" y="13019"/>
                </a:lnTo>
                <a:lnTo>
                  <a:pt x="148276" y="15347"/>
                </a:lnTo>
                <a:lnTo>
                  <a:pt x="145523" y="17851"/>
                </a:lnTo>
                <a:lnTo>
                  <a:pt x="139925" y="23174"/>
                </a:lnTo>
                <a:lnTo>
                  <a:pt x="96652" y="66228"/>
                </a:lnTo>
                <a:lnTo>
                  <a:pt x="92057" y="71775"/>
                </a:lnTo>
                <a:lnTo>
                  <a:pt x="88042" y="77377"/>
                </a:lnTo>
                <a:lnTo>
                  <a:pt x="84412" y="83017"/>
                </a:lnTo>
                <a:lnTo>
                  <a:pt x="80087" y="87730"/>
                </a:lnTo>
                <a:lnTo>
                  <a:pt x="75299" y="91824"/>
                </a:lnTo>
                <a:lnTo>
                  <a:pt x="70202" y="95506"/>
                </a:lnTo>
                <a:lnTo>
                  <a:pt x="65852" y="99866"/>
                </a:lnTo>
                <a:lnTo>
                  <a:pt x="61998" y="104677"/>
                </a:lnTo>
                <a:lnTo>
                  <a:pt x="58478" y="109790"/>
                </a:lnTo>
                <a:lnTo>
                  <a:pt x="55178" y="114151"/>
                </a:lnTo>
                <a:lnTo>
                  <a:pt x="52025" y="118011"/>
                </a:lnTo>
                <a:lnTo>
                  <a:pt x="48971" y="121536"/>
                </a:lnTo>
                <a:lnTo>
                  <a:pt x="45030" y="125792"/>
                </a:lnTo>
                <a:lnTo>
                  <a:pt x="31334" y="139930"/>
                </a:lnTo>
                <a:lnTo>
                  <a:pt x="14651" y="156775"/>
                </a:lnTo>
                <a:lnTo>
                  <a:pt x="11672" y="158809"/>
                </a:lnTo>
                <a:lnTo>
                  <a:pt x="8734" y="160165"/>
                </a:lnTo>
                <a:lnTo>
                  <a:pt x="5822" y="161069"/>
                </a:lnTo>
                <a:lnTo>
                  <a:pt x="3882" y="162624"/>
                </a:lnTo>
                <a:lnTo>
                  <a:pt x="2588" y="164614"/>
                </a:lnTo>
                <a:lnTo>
                  <a:pt x="0" y="17145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409"/>
          <p:cNvSpPr/>
          <p:nvPr/>
        </p:nvSpPr>
        <p:spPr>
          <a:xfrm>
            <a:off x="6561217" y="2983230"/>
            <a:ext cx="205343" cy="368618"/>
          </a:xfrm>
          <a:custGeom>
            <a:avLst/>
            <a:gdLst/>
            <a:ahLst/>
            <a:cxnLst/>
            <a:rect l="0" t="0" r="0" b="0"/>
            <a:pathLst>
              <a:path w="205343" h="368618">
                <a:moveTo>
                  <a:pt x="188198" y="0"/>
                </a:moveTo>
                <a:lnTo>
                  <a:pt x="180817" y="0"/>
                </a:lnTo>
                <a:lnTo>
                  <a:pt x="175074" y="2540"/>
                </a:lnTo>
                <a:lnTo>
                  <a:pt x="170877" y="4551"/>
                </a:lnTo>
                <a:lnTo>
                  <a:pt x="167125" y="6844"/>
                </a:lnTo>
                <a:lnTo>
                  <a:pt x="163672" y="9325"/>
                </a:lnTo>
                <a:lnTo>
                  <a:pt x="157295" y="14622"/>
                </a:lnTo>
                <a:lnTo>
                  <a:pt x="151286" y="20151"/>
                </a:lnTo>
                <a:lnTo>
                  <a:pt x="130009" y="41094"/>
                </a:lnTo>
                <a:lnTo>
                  <a:pt x="126545" y="44541"/>
                </a:lnTo>
                <a:lnTo>
                  <a:pt x="122331" y="47791"/>
                </a:lnTo>
                <a:lnTo>
                  <a:pt x="117616" y="50911"/>
                </a:lnTo>
                <a:lnTo>
                  <a:pt x="112569" y="53943"/>
                </a:lnTo>
                <a:lnTo>
                  <a:pt x="107298" y="57869"/>
                </a:lnTo>
                <a:lnTo>
                  <a:pt x="101880" y="62392"/>
                </a:lnTo>
                <a:lnTo>
                  <a:pt x="96362" y="67312"/>
                </a:lnTo>
                <a:lnTo>
                  <a:pt x="85152" y="77859"/>
                </a:lnTo>
                <a:lnTo>
                  <a:pt x="79495" y="83338"/>
                </a:lnTo>
                <a:lnTo>
                  <a:pt x="74772" y="88896"/>
                </a:lnTo>
                <a:lnTo>
                  <a:pt x="70671" y="94507"/>
                </a:lnTo>
                <a:lnTo>
                  <a:pt x="66984" y="100152"/>
                </a:lnTo>
                <a:lnTo>
                  <a:pt x="62621" y="105820"/>
                </a:lnTo>
                <a:lnTo>
                  <a:pt x="57807" y="111504"/>
                </a:lnTo>
                <a:lnTo>
                  <a:pt x="52694" y="117198"/>
                </a:lnTo>
                <a:lnTo>
                  <a:pt x="48332" y="123852"/>
                </a:lnTo>
                <a:lnTo>
                  <a:pt x="44471" y="131146"/>
                </a:lnTo>
                <a:lnTo>
                  <a:pt x="37642" y="145917"/>
                </a:lnTo>
                <a:lnTo>
                  <a:pt x="25496" y="170922"/>
                </a:lnTo>
                <a:lnTo>
                  <a:pt x="13925" y="194205"/>
                </a:lnTo>
                <a:lnTo>
                  <a:pt x="12008" y="200908"/>
                </a:lnTo>
                <a:lnTo>
                  <a:pt x="10730" y="208233"/>
                </a:lnTo>
                <a:lnTo>
                  <a:pt x="9878" y="215975"/>
                </a:lnTo>
                <a:lnTo>
                  <a:pt x="8359" y="223040"/>
                </a:lnTo>
                <a:lnTo>
                  <a:pt x="6392" y="229656"/>
                </a:lnTo>
                <a:lnTo>
                  <a:pt x="4129" y="235971"/>
                </a:lnTo>
                <a:lnTo>
                  <a:pt x="2621" y="243039"/>
                </a:lnTo>
                <a:lnTo>
                  <a:pt x="1614" y="250608"/>
                </a:lnTo>
                <a:lnTo>
                  <a:pt x="497" y="264734"/>
                </a:lnTo>
                <a:lnTo>
                  <a:pt x="0" y="274187"/>
                </a:lnTo>
                <a:lnTo>
                  <a:pt x="2319" y="284103"/>
                </a:lnTo>
                <a:lnTo>
                  <a:pt x="6525" y="294860"/>
                </a:lnTo>
                <a:lnTo>
                  <a:pt x="11569" y="305991"/>
                </a:lnTo>
                <a:lnTo>
                  <a:pt x="16986" y="314748"/>
                </a:lnTo>
                <a:lnTo>
                  <a:pt x="22568" y="321815"/>
                </a:lnTo>
                <a:lnTo>
                  <a:pt x="28225" y="328131"/>
                </a:lnTo>
                <a:lnTo>
                  <a:pt x="32019" y="331149"/>
                </a:lnTo>
                <a:lnTo>
                  <a:pt x="36453" y="334113"/>
                </a:lnTo>
                <a:lnTo>
                  <a:pt x="41315" y="337042"/>
                </a:lnTo>
                <a:lnTo>
                  <a:pt x="46461" y="339947"/>
                </a:lnTo>
                <a:lnTo>
                  <a:pt x="57258" y="345715"/>
                </a:lnTo>
                <a:lnTo>
                  <a:pt x="62805" y="347634"/>
                </a:lnTo>
                <a:lnTo>
                  <a:pt x="68407" y="348913"/>
                </a:lnTo>
                <a:lnTo>
                  <a:pt x="74048" y="349766"/>
                </a:lnTo>
                <a:lnTo>
                  <a:pt x="79713" y="351287"/>
                </a:lnTo>
                <a:lnTo>
                  <a:pt x="85395" y="353254"/>
                </a:lnTo>
                <a:lnTo>
                  <a:pt x="91087" y="355518"/>
                </a:lnTo>
                <a:lnTo>
                  <a:pt x="95835" y="357026"/>
                </a:lnTo>
                <a:lnTo>
                  <a:pt x="99953" y="358033"/>
                </a:lnTo>
                <a:lnTo>
                  <a:pt x="103650" y="358703"/>
                </a:lnTo>
                <a:lnTo>
                  <a:pt x="108972" y="359150"/>
                </a:lnTo>
                <a:lnTo>
                  <a:pt x="115378" y="359448"/>
                </a:lnTo>
                <a:lnTo>
                  <a:pt x="137089" y="359927"/>
                </a:lnTo>
                <a:lnTo>
                  <a:pt x="163924" y="360034"/>
                </a:lnTo>
                <a:lnTo>
                  <a:pt x="167252" y="360990"/>
                </a:lnTo>
                <a:lnTo>
                  <a:pt x="173492" y="364592"/>
                </a:lnTo>
                <a:lnTo>
                  <a:pt x="179438" y="366829"/>
                </a:lnTo>
                <a:lnTo>
                  <a:pt x="185258" y="367822"/>
                </a:lnTo>
                <a:lnTo>
                  <a:pt x="191018" y="368264"/>
                </a:lnTo>
                <a:lnTo>
                  <a:pt x="197385" y="368596"/>
                </a:lnTo>
                <a:lnTo>
                  <a:pt x="205342" y="36861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410"/>
          <p:cNvSpPr/>
          <p:nvPr/>
        </p:nvSpPr>
        <p:spPr>
          <a:xfrm>
            <a:off x="6903722" y="3043237"/>
            <a:ext cx="24420" cy="248604"/>
          </a:xfrm>
          <a:custGeom>
            <a:avLst/>
            <a:gdLst/>
            <a:ahLst/>
            <a:cxnLst/>
            <a:rect l="0" t="0" r="0" b="0"/>
            <a:pathLst>
              <a:path w="24420" h="248604">
                <a:moveTo>
                  <a:pt x="8570" y="0"/>
                </a:moveTo>
                <a:lnTo>
                  <a:pt x="8570" y="11932"/>
                </a:lnTo>
                <a:lnTo>
                  <a:pt x="7618" y="14622"/>
                </a:lnTo>
                <a:lnTo>
                  <a:pt x="6030" y="17368"/>
                </a:lnTo>
                <a:lnTo>
                  <a:pt x="4019" y="20151"/>
                </a:lnTo>
                <a:lnTo>
                  <a:pt x="2678" y="22959"/>
                </a:lnTo>
                <a:lnTo>
                  <a:pt x="1785" y="25784"/>
                </a:lnTo>
                <a:lnTo>
                  <a:pt x="1189" y="28619"/>
                </a:lnTo>
                <a:lnTo>
                  <a:pt x="527" y="34310"/>
                </a:lnTo>
                <a:lnTo>
                  <a:pt x="233" y="40966"/>
                </a:lnTo>
                <a:lnTo>
                  <a:pt x="28" y="61675"/>
                </a:lnTo>
                <a:lnTo>
                  <a:pt x="0" y="91837"/>
                </a:lnTo>
                <a:lnTo>
                  <a:pt x="952" y="97420"/>
                </a:lnTo>
                <a:lnTo>
                  <a:pt x="2539" y="103047"/>
                </a:lnTo>
                <a:lnTo>
                  <a:pt x="4549" y="108703"/>
                </a:lnTo>
                <a:lnTo>
                  <a:pt x="5890" y="114379"/>
                </a:lnTo>
                <a:lnTo>
                  <a:pt x="6783" y="120067"/>
                </a:lnTo>
                <a:lnTo>
                  <a:pt x="7379" y="125765"/>
                </a:lnTo>
                <a:lnTo>
                  <a:pt x="7776" y="131468"/>
                </a:lnTo>
                <a:lnTo>
                  <a:pt x="8041" y="137176"/>
                </a:lnTo>
                <a:lnTo>
                  <a:pt x="8335" y="148597"/>
                </a:lnTo>
                <a:lnTo>
                  <a:pt x="8570" y="228424"/>
                </a:lnTo>
                <a:lnTo>
                  <a:pt x="9523" y="230387"/>
                </a:lnTo>
                <a:lnTo>
                  <a:pt x="11110" y="232649"/>
                </a:lnTo>
                <a:lnTo>
                  <a:pt x="15951" y="238572"/>
                </a:lnTo>
                <a:lnTo>
                  <a:pt x="17301" y="239058"/>
                </a:lnTo>
                <a:lnTo>
                  <a:pt x="19153" y="239382"/>
                </a:lnTo>
                <a:lnTo>
                  <a:pt x="21341" y="239598"/>
                </a:lnTo>
                <a:lnTo>
                  <a:pt x="22799" y="240695"/>
                </a:lnTo>
                <a:lnTo>
                  <a:pt x="23771" y="242378"/>
                </a:lnTo>
                <a:lnTo>
                  <a:pt x="24419" y="244453"/>
                </a:lnTo>
                <a:lnTo>
                  <a:pt x="23898" y="245836"/>
                </a:lnTo>
                <a:lnTo>
                  <a:pt x="22599" y="246758"/>
                </a:lnTo>
                <a:lnTo>
                  <a:pt x="17143" y="24860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411"/>
          <p:cNvSpPr/>
          <p:nvPr/>
        </p:nvSpPr>
        <p:spPr>
          <a:xfrm>
            <a:off x="7075169" y="3257581"/>
            <a:ext cx="25719" cy="25687"/>
          </a:xfrm>
          <a:custGeom>
            <a:avLst/>
            <a:gdLst/>
            <a:ahLst/>
            <a:cxnLst/>
            <a:rect l="0" t="0" r="0" b="0"/>
            <a:pathLst>
              <a:path w="25719" h="25687">
                <a:moveTo>
                  <a:pt x="0" y="25686"/>
                </a:moveTo>
                <a:lnTo>
                  <a:pt x="15850" y="9837"/>
                </a:lnTo>
                <a:lnTo>
                  <a:pt x="17234" y="9405"/>
                </a:lnTo>
                <a:lnTo>
                  <a:pt x="19110" y="9117"/>
                </a:lnTo>
                <a:lnTo>
                  <a:pt x="21312" y="8925"/>
                </a:lnTo>
                <a:lnTo>
                  <a:pt x="22781" y="7845"/>
                </a:lnTo>
                <a:lnTo>
                  <a:pt x="23760" y="6172"/>
                </a:lnTo>
                <a:lnTo>
                  <a:pt x="25708" y="0"/>
                </a:lnTo>
                <a:lnTo>
                  <a:pt x="25718" y="8189"/>
                </a:lnTo>
                <a:lnTo>
                  <a:pt x="24766" y="9259"/>
                </a:lnTo>
                <a:lnTo>
                  <a:pt x="17146" y="1711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412"/>
          <p:cNvSpPr/>
          <p:nvPr/>
        </p:nvSpPr>
        <p:spPr>
          <a:xfrm>
            <a:off x="7186612" y="3068955"/>
            <a:ext cx="214266" cy="214195"/>
          </a:xfrm>
          <a:custGeom>
            <a:avLst/>
            <a:gdLst/>
            <a:ahLst/>
            <a:cxnLst/>
            <a:rect l="0" t="0" r="0" b="0"/>
            <a:pathLst>
              <a:path w="214266" h="214195">
                <a:moveTo>
                  <a:pt x="137160" y="0"/>
                </a:moveTo>
                <a:lnTo>
                  <a:pt x="124390" y="0"/>
                </a:lnTo>
                <a:lnTo>
                  <a:pt x="121979" y="952"/>
                </a:lnTo>
                <a:lnTo>
                  <a:pt x="116760" y="4551"/>
                </a:lnTo>
                <a:lnTo>
                  <a:pt x="113083" y="5891"/>
                </a:lnTo>
                <a:lnTo>
                  <a:pt x="108727" y="6785"/>
                </a:lnTo>
                <a:lnTo>
                  <a:pt x="103917" y="7380"/>
                </a:lnTo>
                <a:lnTo>
                  <a:pt x="99758" y="7778"/>
                </a:lnTo>
                <a:lnTo>
                  <a:pt x="96033" y="8043"/>
                </a:lnTo>
                <a:lnTo>
                  <a:pt x="89354" y="8337"/>
                </a:lnTo>
                <a:lnTo>
                  <a:pt x="83210" y="8467"/>
                </a:lnTo>
                <a:lnTo>
                  <a:pt x="21957" y="8572"/>
                </a:lnTo>
                <a:lnTo>
                  <a:pt x="19400" y="7620"/>
                </a:lnTo>
                <a:lnTo>
                  <a:pt x="14020" y="4021"/>
                </a:lnTo>
                <a:lnTo>
                  <a:pt x="10187" y="1191"/>
                </a:lnTo>
                <a:lnTo>
                  <a:pt x="6750" y="529"/>
                </a:lnTo>
                <a:lnTo>
                  <a:pt x="395" y="31"/>
                </a:lnTo>
                <a:lnTo>
                  <a:pt x="78" y="5897"/>
                </a:lnTo>
                <a:lnTo>
                  <a:pt x="23" y="9684"/>
                </a:lnTo>
                <a:lnTo>
                  <a:pt x="0" y="110909"/>
                </a:lnTo>
                <a:lnTo>
                  <a:pt x="5892" y="117228"/>
                </a:lnTo>
                <a:lnTo>
                  <a:pt x="7381" y="118776"/>
                </a:lnTo>
                <a:lnTo>
                  <a:pt x="8731" y="119189"/>
                </a:lnTo>
                <a:lnTo>
                  <a:pt x="12771" y="119648"/>
                </a:lnTo>
                <a:lnTo>
                  <a:pt x="14229" y="118817"/>
                </a:lnTo>
                <a:lnTo>
                  <a:pt x="15201" y="117312"/>
                </a:lnTo>
                <a:lnTo>
                  <a:pt x="15849" y="115355"/>
                </a:lnTo>
                <a:lnTo>
                  <a:pt x="17233" y="114051"/>
                </a:lnTo>
                <a:lnTo>
                  <a:pt x="19109" y="113181"/>
                </a:lnTo>
                <a:lnTo>
                  <a:pt x="23733" y="112215"/>
                </a:lnTo>
                <a:lnTo>
                  <a:pt x="28963" y="111786"/>
                </a:lnTo>
                <a:lnTo>
                  <a:pt x="31691" y="110719"/>
                </a:lnTo>
                <a:lnTo>
                  <a:pt x="37263" y="106993"/>
                </a:lnTo>
                <a:lnTo>
                  <a:pt x="42914" y="102162"/>
                </a:lnTo>
                <a:lnTo>
                  <a:pt x="48600" y="96840"/>
                </a:lnTo>
                <a:lnTo>
                  <a:pt x="54302" y="91300"/>
                </a:lnTo>
                <a:lnTo>
                  <a:pt x="58110" y="89441"/>
                </a:lnTo>
                <a:lnTo>
                  <a:pt x="62552" y="88203"/>
                </a:lnTo>
                <a:lnTo>
                  <a:pt x="67418" y="87377"/>
                </a:lnTo>
                <a:lnTo>
                  <a:pt x="72568" y="85873"/>
                </a:lnTo>
                <a:lnTo>
                  <a:pt x="77906" y="83919"/>
                </a:lnTo>
                <a:lnTo>
                  <a:pt x="83370" y="81663"/>
                </a:lnTo>
                <a:lnTo>
                  <a:pt x="88917" y="80159"/>
                </a:lnTo>
                <a:lnTo>
                  <a:pt x="94521" y="79157"/>
                </a:lnTo>
                <a:lnTo>
                  <a:pt x="100161" y="78489"/>
                </a:lnTo>
                <a:lnTo>
                  <a:pt x="105827" y="78043"/>
                </a:lnTo>
                <a:lnTo>
                  <a:pt x="111509" y="77746"/>
                </a:lnTo>
                <a:lnTo>
                  <a:pt x="122902" y="77416"/>
                </a:lnTo>
                <a:lnTo>
                  <a:pt x="134316" y="77270"/>
                </a:lnTo>
                <a:lnTo>
                  <a:pt x="140026" y="78183"/>
                </a:lnTo>
                <a:lnTo>
                  <a:pt x="145738" y="79744"/>
                </a:lnTo>
                <a:lnTo>
                  <a:pt x="151451" y="81738"/>
                </a:lnTo>
                <a:lnTo>
                  <a:pt x="157165" y="83067"/>
                </a:lnTo>
                <a:lnTo>
                  <a:pt x="162879" y="83953"/>
                </a:lnTo>
                <a:lnTo>
                  <a:pt x="168594" y="84543"/>
                </a:lnTo>
                <a:lnTo>
                  <a:pt x="174309" y="85890"/>
                </a:lnTo>
                <a:lnTo>
                  <a:pt x="180023" y="87739"/>
                </a:lnTo>
                <a:lnTo>
                  <a:pt x="185738" y="89926"/>
                </a:lnTo>
                <a:lnTo>
                  <a:pt x="190501" y="92335"/>
                </a:lnTo>
                <a:lnTo>
                  <a:pt x="194628" y="94894"/>
                </a:lnTo>
                <a:lnTo>
                  <a:pt x="198332" y="97553"/>
                </a:lnTo>
                <a:lnTo>
                  <a:pt x="201754" y="101230"/>
                </a:lnTo>
                <a:lnTo>
                  <a:pt x="204987" y="105587"/>
                </a:lnTo>
                <a:lnTo>
                  <a:pt x="208096" y="110396"/>
                </a:lnTo>
                <a:lnTo>
                  <a:pt x="210168" y="114555"/>
                </a:lnTo>
                <a:lnTo>
                  <a:pt x="211550" y="118280"/>
                </a:lnTo>
                <a:lnTo>
                  <a:pt x="212471" y="121715"/>
                </a:lnTo>
                <a:lnTo>
                  <a:pt x="213085" y="125911"/>
                </a:lnTo>
                <a:lnTo>
                  <a:pt x="213494" y="130613"/>
                </a:lnTo>
                <a:lnTo>
                  <a:pt x="213949" y="139965"/>
                </a:lnTo>
                <a:lnTo>
                  <a:pt x="214150" y="147296"/>
                </a:lnTo>
                <a:lnTo>
                  <a:pt x="214265" y="156779"/>
                </a:lnTo>
                <a:lnTo>
                  <a:pt x="213328" y="160717"/>
                </a:lnTo>
                <a:lnTo>
                  <a:pt x="211751" y="165247"/>
                </a:lnTo>
                <a:lnTo>
                  <a:pt x="209748" y="170172"/>
                </a:lnTo>
                <a:lnTo>
                  <a:pt x="207459" y="174408"/>
                </a:lnTo>
                <a:lnTo>
                  <a:pt x="204981" y="178184"/>
                </a:lnTo>
                <a:lnTo>
                  <a:pt x="202377" y="181654"/>
                </a:lnTo>
                <a:lnTo>
                  <a:pt x="196942" y="188050"/>
                </a:lnTo>
                <a:lnTo>
                  <a:pt x="194160" y="191089"/>
                </a:lnTo>
                <a:lnTo>
                  <a:pt x="190400" y="194067"/>
                </a:lnTo>
                <a:lnTo>
                  <a:pt x="185989" y="197006"/>
                </a:lnTo>
                <a:lnTo>
                  <a:pt x="181142" y="199917"/>
                </a:lnTo>
                <a:lnTo>
                  <a:pt x="176959" y="201858"/>
                </a:lnTo>
                <a:lnTo>
                  <a:pt x="173218" y="203152"/>
                </a:lnTo>
                <a:lnTo>
                  <a:pt x="169772" y="204014"/>
                </a:lnTo>
                <a:lnTo>
                  <a:pt x="165568" y="205542"/>
                </a:lnTo>
                <a:lnTo>
                  <a:pt x="160861" y="207513"/>
                </a:lnTo>
                <a:lnTo>
                  <a:pt x="155818" y="209779"/>
                </a:lnTo>
                <a:lnTo>
                  <a:pt x="150552" y="211290"/>
                </a:lnTo>
                <a:lnTo>
                  <a:pt x="145135" y="212298"/>
                </a:lnTo>
                <a:lnTo>
                  <a:pt x="139619" y="212969"/>
                </a:lnTo>
                <a:lnTo>
                  <a:pt x="134038" y="213417"/>
                </a:lnTo>
                <a:lnTo>
                  <a:pt x="128411" y="213715"/>
                </a:lnTo>
                <a:lnTo>
                  <a:pt x="113930" y="214135"/>
                </a:lnTo>
                <a:lnTo>
                  <a:pt x="110244" y="214194"/>
                </a:lnTo>
                <a:lnTo>
                  <a:pt x="105880" y="213281"/>
                </a:lnTo>
                <a:lnTo>
                  <a:pt x="101067" y="211720"/>
                </a:lnTo>
                <a:lnTo>
                  <a:pt x="95954" y="209726"/>
                </a:lnTo>
                <a:lnTo>
                  <a:pt x="91591" y="208398"/>
                </a:lnTo>
                <a:lnTo>
                  <a:pt x="87731" y="207512"/>
                </a:lnTo>
                <a:lnTo>
                  <a:pt x="84205" y="206921"/>
                </a:lnTo>
                <a:lnTo>
                  <a:pt x="77747" y="206265"/>
                </a:lnTo>
                <a:lnTo>
                  <a:pt x="71702" y="205973"/>
                </a:lnTo>
                <a:lnTo>
                  <a:pt x="65840" y="205843"/>
                </a:lnTo>
                <a:lnTo>
                  <a:pt x="57185" y="205770"/>
                </a:lnTo>
                <a:lnTo>
                  <a:pt x="55268" y="204807"/>
                </a:lnTo>
                <a:lnTo>
                  <a:pt x="53991" y="203213"/>
                </a:lnTo>
                <a:lnTo>
                  <a:pt x="53139" y="201198"/>
                </a:lnTo>
                <a:lnTo>
                  <a:pt x="51618" y="199854"/>
                </a:lnTo>
                <a:lnTo>
                  <a:pt x="49652" y="198959"/>
                </a:lnTo>
                <a:lnTo>
                  <a:pt x="42863" y="19716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413"/>
          <p:cNvSpPr/>
          <p:nvPr/>
        </p:nvSpPr>
        <p:spPr>
          <a:xfrm>
            <a:off x="7435215" y="3274695"/>
            <a:ext cx="110144" cy="145733"/>
          </a:xfrm>
          <a:custGeom>
            <a:avLst/>
            <a:gdLst/>
            <a:ahLst/>
            <a:cxnLst/>
            <a:rect l="0" t="0" r="0" b="0"/>
            <a:pathLst>
              <a:path w="110144" h="145733">
                <a:moveTo>
                  <a:pt x="85725" y="0"/>
                </a:moveTo>
                <a:lnTo>
                  <a:pt x="93106" y="0"/>
                </a:lnTo>
                <a:lnTo>
                  <a:pt x="93502" y="952"/>
                </a:lnTo>
                <a:lnTo>
                  <a:pt x="93944" y="4550"/>
                </a:lnTo>
                <a:lnTo>
                  <a:pt x="95014" y="6844"/>
                </a:lnTo>
                <a:lnTo>
                  <a:pt x="96681" y="9325"/>
                </a:lnTo>
                <a:lnTo>
                  <a:pt x="98743" y="11931"/>
                </a:lnTo>
                <a:lnTo>
                  <a:pt x="100119" y="14622"/>
                </a:lnTo>
                <a:lnTo>
                  <a:pt x="101035" y="17368"/>
                </a:lnTo>
                <a:lnTo>
                  <a:pt x="101647" y="20151"/>
                </a:lnTo>
                <a:lnTo>
                  <a:pt x="103007" y="22959"/>
                </a:lnTo>
                <a:lnTo>
                  <a:pt x="104867" y="25783"/>
                </a:lnTo>
                <a:lnTo>
                  <a:pt x="107058" y="28619"/>
                </a:lnTo>
                <a:lnTo>
                  <a:pt x="108520" y="32414"/>
                </a:lnTo>
                <a:lnTo>
                  <a:pt x="109494" y="36849"/>
                </a:lnTo>
                <a:lnTo>
                  <a:pt x="110143" y="41711"/>
                </a:lnTo>
                <a:lnTo>
                  <a:pt x="109624" y="45905"/>
                </a:lnTo>
                <a:lnTo>
                  <a:pt x="108325" y="49653"/>
                </a:lnTo>
                <a:lnTo>
                  <a:pt x="106506" y="53104"/>
                </a:lnTo>
                <a:lnTo>
                  <a:pt x="105294" y="57310"/>
                </a:lnTo>
                <a:lnTo>
                  <a:pt x="104486" y="62019"/>
                </a:lnTo>
                <a:lnTo>
                  <a:pt x="103948" y="67064"/>
                </a:lnTo>
                <a:lnTo>
                  <a:pt x="102636" y="71379"/>
                </a:lnTo>
                <a:lnTo>
                  <a:pt x="100808" y="75208"/>
                </a:lnTo>
                <a:lnTo>
                  <a:pt x="98638" y="78714"/>
                </a:lnTo>
                <a:lnTo>
                  <a:pt x="95286" y="82956"/>
                </a:lnTo>
                <a:lnTo>
                  <a:pt x="91146" y="87689"/>
                </a:lnTo>
                <a:lnTo>
                  <a:pt x="82419" y="97075"/>
                </a:lnTo>
                <a:lnTo>
                  <a:pt x="75366" y="104422"/>
                </a:lnTo>
                <a:lnTo>
                  <a:pt x="49863" y="130139"/>
                </a:lnTo>
                <a:lnTo>
                  <a:pt x="45624" y="132479"/>
                </a:lnTo>
                <a:lnTo>
                  <a:pt x="40893" y="134039"/>
                </a:lnTo>
                <a:lnTo>
                  <a:pt x="35835" y="135079"/>
                </a:lnTo>
                <a:lnTo>
                  <a:pt x="31509" y="136725"/>
                </a:lnTo>
                <a:lnTo>
                  <a:pt x="27674" y="138775"/>
                </a:lnTo>
                <a:lnTo>
                  <a:pt x="24164" y="141094"/>
                </a:lnTo>
                <a:lnTo>
                  <a:pt x="20872" y="142640"/>
                </a:lnTo>
                <a:lnTo>
                  <a:pt x="17725" y="143671"/>
                </a:lnTo>
                <a:lnTo>
                  <a:pt x="14673" y="144358"/>
                </a:lnTo>
                <a:lnTo>
                  <a:pt x="11687" y="144816"/>
                </a:lnTo>
                <a:lnTo>
                  <a:pt x="8743" y="145121"/>
                </a:lnTo>
                <a:lnTo>
                  <a:pt x="0" y="14573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414"/>
          <p:cNvSpPr/>
          <p:nvPr/>
        </p:nvSpPr>
        <p:spPr>
          <a:xfrm>
            <a:off x="7666672" y="3231832"/>
            <a:ext cx="180023" cy="8574"/>
          </a:xfrm>
          <a:custGeom>
            <a:avLst/>
            <a:gdLst/>
            <a:ahLst/>
            <a:cxnLst/>
            <a:rect l="0" t="0" r="0" b="0"/>
            <a:pathLst>
              <a:path w="180023" h="8574">
                <a:moveTo>
                  <a:pt x="0" y="0"/>
                </a:moveTo>
                <a:lnTo>
                  <a:pt x="28714" y="0"/>
                </a:lnTo>
                <a:lnTo>
                  <a:pt x="31526" y="953"/>
                </a:lnTo>
                <a:lnTo>
                  <a:pt x="34352" y="2540"/>
                </a:lnTo>
                <a:lnTo>
                  <a:pt x="37189" y="4551"/>
                </a:lnTo>
                <a:lnTo>
                  <a:pt x="40985" y="5892"/>
                </a:lnTo>
                <a:lnTo>
                  <a:pt x="45421" y="6785"/>
                </a:lnTo>
                <a:lnTo>
                  <a:pt x="50284" y="7381"/>
                </a:lnTo>
                <a:lnTo>
                  <a:pt x="54478" y="7778"/>
                </a:lnTo>
                <a:lnTo>
                  <a:pt x="58226" y="8043"/>
                </a:lnTo>
                <a:lnTo>
                  <a:pt x="61677" y="8220"/>
                </a:lnTo>
                <a:lnTo>
                  <a:pt x="68052" y="8416"/>
                </a:lnTo>
                <a:lnTo>
                  <a:pt x="84457" y="8542"/>
                </a:lnTo>
                <a:lnTo>
                  <a:pt x="180022" y="857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415"/>
          <p:cNvSpPr/>
          <p:nvPr/>
        </p:nvSpPr>
        <p:spPr>
          <a:xfrm>
            <a:off x="7932433" y="3086100"/>
            <a:ext cx="205578" cy="265598"/>
          </a:xfrm>
          <a:custGeom>
            <a:avLst/>
            <a:gdLst/>
            <a:ahLst/>
            <a:cxnLst/>
            <a:rect l="0" t="0" r="0" b="0"/>
            <a:pathLst>
              <a:path w="205578" h="265598">
                <a:moveTo>
                  <a:pt x="120001" y="8572"/>
                </a:moveTo>
                <a:lnTo>
                  <a:pt x="99529" y="8572"/>
                </a:lnTo>
                <a:lnTo>
                  <a:pt x="96828" y="9525"/>
                </a:lnTo>
                <a:lnTo>
                  <a:pt x="91287" y="13123"/>
                </a:lnTo>
                <a:lnTo>
                  <a:pt x="85650" y="15357"/>
                </a:lnTo>
                <a:lnTo>
                  <a:pt x="82813" y="15953"/>
                </a:lnTo>
                <a:lnTo>
                  <a:pt x="77120" y="19155"/>
                </a:lnTo>
                <a:lnTo>
                  <a:pt x="74270" y="21342"/>
                </a:lnTo>
                <a:lnTo>
                  <a:pt x="70464" y="23753"/>
                </a:lnTo>
                <a:lnTo>
                  <a:pt x="66022" y="26313"/>
                </a:lnTo>
                <a:lnTo>
                  <a:pt x="61155" y="28972"/>
                </a:lnTo>
                <a:lnTo>
                  <a:pt x="56957" y="31697"/>
                </a:lnTo>
                <a:lnTo>
                  <a:pt x="53208" y="34466"/>
                </a:lnTo>
                <a:lnTo>
                  <a:pt x="49754" y="37265"/>
                </a:lnTo>
                <a:lnTo>
                  <a:pt x="45548" y="41036"/>
                </a:lnTo>
                <a:lnTo>
                  <a:pt x="35794" y="50305"/>
                </a:lnTo>
                <a:lnTo>
                  <a:pt x="30188" y="58235"/>
                </a:lnTo>
                <a:lnTo>
                  <a:pt x="26744" y="65887"/>
                </a:lnTo>
                <a:lnTo>
                  <a:pt x="16773" y="86322"/>
                </a:lnTo>
                <a:lnTo>
                  <a:pt x="5631" y="108702"/>
                </a:lnTo>
                <a:lnTo>
                  <a:pt x="3750" y="114378"/>
                </a:lnTo>
                <a:lnTo>
                  <a:pt x="2495" y="120067"/>
                </a:lnTo>
                <a:lnTo>
                  <a:pt x="1659" y="125764"/>
                </a:lnTo>
                <a:lnTo>
                  <a:pt x="1102" y="131468"/>
                </a:lnTo>
                <a:lnTo>
                  <a:pt x="730" y="137175"/>
                </a:lnTo>
                <a:lnTo>
                  <a:pt x="482" y="142885"/>
                </a:lnTo>
                <a:lnTo>
                  <a:pt x="207" y="156849"/>
                </a:lnTo>
                <a:lnTo>
                  <a:pt x="0" y="202529"/>
                </a:lnTo>
                <a:lnTo>
                  <a:pt x="948" y="208362"/>
                </a:lnTo>
                <a:lnTo>
                  <a:pt x="2533" y="214155"/>
                </a:lnTo>
                <a:lnTo>
                  <a:pt x="4542" y="219923"/>
                </a:lnTo>
                <a:lnTo>
                  <a:pt x="5880" y="224720"/>
                </a:lnTo>
                <a:lnTo>
                  <a:pt x="7368" y="232590"/>
                </a:lnTo>
                <a:lnTo>
                  <a:pt x="9670" y="236023"/>
                </a:lnTo>
                <a:lnTo>
                  <a:pt x="13110" y="239263"/>
                </a:lnTo>
                <a:lnTo>
                  <a:pt x="17308" y="242376"/>
                </a:lnTo>
                <a:lnTo>
                  <a:pt x="21060" y="245404"/>
                </a:lnTo>
                <a:lnTo>
                  <a:pt x="24513" y="248375"/>
                </a:lnTo>
                <a:lnTo>
                  <a:pt x="30889" y="254216"/>
                </a:lnTo>
                <a:lnTo>
                  <a:pt x="36899" y="259988"/>
                </a:lnTo>
                <a:lnTo>
                  <a:pt x="39835" y="261907"/>
                </a:lnTo>
                <a:lnTo>
                  <a:pt x="45637" y="264041"/>
                </a:lnTo>
                <a:lnTo>
                  <a:pt x="49470" y="264609"/>
                </a:lnTo>
                <a:lnTo>
                  <a:pt x="53931" y="264989"/>
                </a:lnTo>
                <a:lnTo>
                  <a:pt x="58810" y="265241"/>
                </a:lnTo>
                <a:lnTo>
                  <a:pt x="69311" y="265522"/>
                </a:lnTo>
                <a:lnTo>
                  <a:pt x="74777" y="265597"/>
                </a:lnTo>
                <a:lnTo>
                  <a:pt x="79374" y="264695"/>
                </a:lnTo>
                <a:lnTo>
                  <a:pt x="83391" y="263141"/>
                </a:lnTo>
                <a:lnTo>
                  <a:pt x="87023" y="261152"/>
                </a:lnTo>
                <a:lnTo>
                  <a:pt x="101234" y="253802"/>
                </a:lnTo>
                <a:lnTo>
                  <a:pt x="117510" y="245592"/>
                </a:lnTo>
                <a:lnTo>
                  <a:pt x="122151" y="242785"/>
                </a:lnTo>
                <a:lnTo>
                  <a:pt x="126196" y="239962"/>
                </a:lnTo>
                <a:lnTo>
                  <a:pt x="129846" y="237127"/>
                </a:lnTo>
                <a:lnTo>
                  <a:pt x="134185" y="233332"/>
                </a:lnTo>
                <a:lnTo>
                  <a:pt x="138982" y="228897"/>
                </a:lnTo>
                <a:lnTo>
                  <a:pt x="149392" y="218889"/>
                </a:lnTo>
                <a:lnTo>
                  <a:pt x="172708" y="195853"/>
                </a:lnTo>
                <a:lnTo>
                  <a:pt x="176094" y="191529"/>
                </a:lnTo>
                <a:lnTo>
                  <a:pt x="179305" y="186740"/>
                </a:lnTo>
                <a:lnTo>
                  <a:pt x="182397" y="181643"/>
                </a:lnTo>
                <a:lnTo>
                  <a:pt x="185411" y="176341"/>
                </a:lnTo>
                <a:lnTo>
                  <a:pt x="191299" y="165368"/>
                </a:lnTo>
                <a:lnTo>
                  <a:pt x="199970" y="148481"/>
                </a:lnTo>
                <a:lnTo>
                  <a:pt x="201889" y="142802"/>
                </a:lnTo>
                <a:lnTo>
                  <a:pt x="203168" y="137111"/>
                </a:lnTo>
                <a:lnTo>
                  <a:pt x="204021" y="131412"/>
                </a:lnTo>
                <a:lnTo>
                  <a:pt x="204590" y="125708"/>
                </a:lnTo>
                <a:lnTo>
                  <a:pt x="204969" y="120001"/>
                </a:lnTo>
                <a:lnTo>
                  <a:pt x="205221" y="114290"/>
                </a:lnTo>
                <a:lnTo>
                  <a:pt x="205502" y="102865"/>
                </a:lnTo>
                <a:lnTo>
                  <a:pt x="205577" y="97152"/>
                </a:lnTo>
                <a:lnTo>
                  <a:pt x="204674" y="91438"/>
                </a:lnTo>
                <a:lnTo>
                  <a:pt x="203120" y="85723"/>
                </a:lnTo>
                <a:lnTo>
                  <a:pt x="201131" y="80009"/>
                </a:lnTo>
                <a:lnTo>
                  <a:pt x="198853" y="74294"/>
                </a:lnTo>
                <a:lnTo>
                  <a:pt x="196382" y="68579"/>
                </a:lnTo>
                <a:lnTo>
                  <a:pt x="193782" y="62864"/>
                </a:lnTo>
                <a:lnTo>
                  <a:pt x="191096" y="58102"/>
                </a:lnTo>
                <a:lnTo>
                  <a:pt x="185572" y="50270"/>
                </a:lnTo>
                <a:lnTo>
                  <a:pt x="181812" y="46849"/>
                </a:lnTo>
                <a:lnTo>
                  <a:pt x="177401" y="43615"/>
                </a:lnTo>
                <a:lnTo>
                  <a:pt x="172556" y="40506"/>
                </a:lnTo>
                <a:lnTo>
                  <a:pt x="168373" y="37482"/>
                </a:lnTo>
                <a:lnTo>
                  <a:pt x="164631" y="34513"/>
                </a:lnTo>
                <a:lnTo>
                  <a:pt x="161184" y="31581"/>
                </a:lnTo>
                <a:lnTo>
                  <a:pt x="154815" y="25783"/>
                </a:lnTo>
                <a:lnTo>
                  <a:pt x="151783" y="22904"/>
                </a:lnTo>
                <a:lnTo>
                  <a:pt x="147857" y="20031"/>
                </a:lnTo>
                <a:lnTo>
                  <a:pt x="143334" y="17164"/>
                </a:lnTo>
                <a:lnTo>
                  <a:pt x="131490" y="10269"/>
                </a:lnTo>
                <a:lnTo>
                  <a:pt x="124790" y="6786"/>
                </a:lnTo>
                <a:lnTo>
                  <a:pt x="112210" y="397"/>
                </a:lnTo>
                <a:lnTo>
                  <a:pt x="109237" y="176"/>
                </a:lnTo>
                <a:lnTo>
                  <a:pt x="102857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416"/>
          <p:cNvSpPr/>
          <p:nvPr/>
        </p:nvSpPr>
        <p:spPr>
          <a:xfrm>
            <a:off x="8215417" y="3300446"/>
            <a:ext cx="25579" cy="34257"/>
          </a:xfrm>
          <a:custGeom>
            <a:avLst/>
            <a:gdLst/>
            <a:ahLst/>
            <a:cxnLst/>
            <a:rect l="0" t="0" r="0" b="0"/>
            <a:pathLst>
              <a:path w="25579" h="34257">
                <a:moveTo>
                  <a:pt x="8467" y="34256"/>
                </a:moveTo>
                <a:lnTo>
                  <a:pt x="3916" y="34256"/>
                </a:lnTo>
                <a:lnTo>
                  <a:pt x="2576" y="33304"/>
                </a:lnTo>
                <a:lnTo>
                  <a:pt x="1682" y="31716"/>
                </a:lnTo>
                <a:lnTo>
                  <a:pt x="248" y="26875"/>
                </a:lnTo>
                <a:lnTo>
                  <a:pt x="131" y="25526"/>
                </a:lnTo>
                <a:lnTo>
                  <a:pt x="52" y="23673"/>
                </a:lnTo>
                <a:lnTo>
                  <a:pt x="0" y="21486"/>
                </a:lnTo>
                <a:lnTo>
                  <a:pt x="917" y="20028"/>
                </a:lnTo>
                <a:lnTo>
                  <a:pt x="2482" y="19056"/>
                </a:lnTo>
                <a:lnTo>
                  <a:pt x="4478" y="18408"/>
                </a:lnTo>
                <a:lnTo>
                  <a:pt x="5808" y="17023"/>
                </a:lnTo>
                <a:lnTo>
                  <a:pt x="6694" y="15147"/>
                </a:lnTo>
                <a:lnTo>
                  <a:pt x="7285" y="12944"/>
                </a:lnTo>
                <a:lnTo>
                  <a:pt x="8632" y="11476"/>
                </a:lnTo>
                <a:lnTo>
                  <a:pt x="10482" y="10497"/>
                </a:lnTo>
                <a:lnTo>
                  <a:pt x="12668" y="9844"/>
                </a:lnTo>
                <a:lnTo>
                  <a:pt x="14126" y="8457"/>
                </a:lnTo>
                <a:lnTo>
                  <a:pt x="15096" y="6579"/>
                </a:lnTo>
                <a:lnTo>
                  <a:pt x="15744" y="4375"/>
                </a:lnTo>
                <a:lnTo>
                  <a:pt x="17129" y="2905"/>
                </a:lnTo>
                <a:lnTo>
                  <a:pt x="19004" y="1926"/>
                </a:lnTo>
                <a:lnTo>
                  <a:pt x="25497" y="0"/>
                </a:lnTo>
                <a:lnTo>
                  <a:pt x="25536" y="942"/>
                </a:lnTo>
                <a:lnTo>
                  <a:pt x="25578" y="4527"/>
                </a:lnTo>
                <a:lnTo>
                  <a:pt x="24637" y="6817"/>
                </a:lnTo>
                <a:lnTo>
                  <a:pt x="23057" y="9296"/>
                </a:lnTo>
                <a:lnTo>
                  <a:pt x="21052" y="11901"/>
                </a:lnTo>
                <a:lnTo>
                  <a:pt x="19715" y="14590"/>
                </a:lnTo>
                <a:lnTo>
                  <a:pt x="18823" y="17335"/>
                </a:lnTo>
                <a:lnTo>
                  <a:pt x="18229" y="20118"/>
                </a:lnTo>
                <a:lnTo>
                  <a:pt x="16880" y="21974"/>
                </a:lnTo>
                <a:lnTo>
                  <a:pt x="15029" y="23210"/>
                </a:lnTo>
                <a:lnTo>
                  <a:pt x="12841" y="24035"/>
                </a:lnTo>
                <a:lnTo>
                  <a:pt x="11383" y="25537"/>
                </a:lnTo>
                <a:lnTo>
                  <a:pt x="10412" y="27491"/>
                </a:lnTo>
                <a:lnTo>
                  <a:pt x="9764" y="29746"/>
                </a:lnTo>
                <a:lnTo>
                  <a:pt x="10284" y="31249"/>
                </a:lnTo>
                <a:lnTo>
                  <a:pt x="11584" y="32252"/>
                </a:lnTo>
                <a:close/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417"/>
          <p:cNvSpPr/>
          <p:nvPr/>
        </p:nvSpPr>
        <p:spPr>
          <a:xfrm>
            <a:off x="8318182" y="3069352"/>
            <a:ext cx="240031" cy="256768"/>
          </a:xfrm>
          <a:custGeom>
            <a:avLst/>
            <a:gdLst/>
            <a:ahLst/>
            <a:cxnLst/>
            <a:rect l="0" t="0" r="0" b="0"/>
            <a:pathLst>
              <a:path w="240031" h="256768">
                <a:moveTo>
                  <a:pt x="0" y="68183"/>
                </a:moveTo>
                <a:lnTo>
                  <a:pt x="0" y="63632"/>
                </a:lnTo>
                <a:lnTo>
                  <a:pt x="952" y="61339"/>
                </a:lnTo>
                <a:lnTo>
                  <a:pt x="4551" y="56251"/>
                </a:lnTo>
                <a:lnTo>
                  <a:pt x="6843" y="54513"/>
                </a:lnTo>
                <a:lnTo>
                  <a:pt x="9325" y="53355"/>
                </a:lnTo>
                <a:lnTo>
                  <a:pt x="11932" y="52582"/>
                </a:lnTo>
                <a:lnTo>
                  <a:pt x="14622" y="50163"/>
                </a:lnTo>
                <a:lnTo>
                  <a:pt x="20151" y="42394"/>
                </a:lnTo>
                <a:lnTo>
                  <a:pt x="25783" y="35131"/>
                </a:lnTo>
                <a:lnTo>
                  <a:pt x="28620" y="31861"/>
                </a:lnTo>
                <a:lnTo>
                  <a:pt x="33367" y="28728"/>
                </a:lnTo>
                <a:lnTo>
                  <a:pt x="39390" y="25687"/>
                </a:lnTo>
                <a:lnTo>
                  <a:pt x="46263" y="22707"/>
                </a:lnTo>
                <a:lnTo>
                  <a:pt x="51796" y="19768"/>
                </a:lnTo>
                <a:lnTo>
                  <a:pt x="56438" y="16856"/>
                </a:lnTo>
                <a:lnTo>
                  <a:pt x="60486" y="13963"/>
                </a:lnTo>
                <a:lnTo>
                  <a:pt x="66041" y="12034"/>
                </a:lnTo>
                <a:lnTo>
                  <a:pt x="72602" y="10747"/>
                </a:lnTo>
                <a:lnTo>
                  <a:pt x="79834" y="9890"/>
                </a:lnTo>
                <a:lnTo>
                  <a:pt x="86560" y="8366"/>
                </a:lnTo>
                <a:lnTo>
                  <a:pt x="92950" y="6397"/>
                </a:lnTo>
                <a:lnTo>
                  <a:pt x="99115" y="4132"/>
                </a:lnTo>
                <a:lnTo>
                  <a:pt x="105128" y="2622"/>
                </a:lnTo>
                <a:lnTo>
                  <a:pt x="111044" y="1616"/>
                </a:lnTo>
                <a:lnTo>
                  <a:pt x="116892" y="945"/>
                </a:lnTo>
                <a:lnTo>
                  <a:pt x="122695" y="498"/>
                </a:lnTo>
                <a:lnTo>
                  <a:pt x="128469" y="199"/>
                </a:lnTo>
                <a:lnTo>
                  <a:pt x="134224" y="0"/>
                </a:lnTo>
                <a:lnTo>
                  <a:pt x="139966" y="820"/>
                </a:lnTo>
                <a:lnTo>
                  <a:pt x="145698" y="2319"/>
                </a:lnTo>
                <a:lnTo>
                  <a:pt x="151425" y="4271"/>
                </a:lnTo>
                <a:lnTo>
                  <a:pt x="156194" y="6525"/>
                </a:lnTo>
                <a:lnTo>
                  <a:pt x="160327" y="8980"/>
                </a:lnTo>
                <a:lnTo>
                  <a:pt x="164035" y="11569"/>
                </a:lnTo>
                <a:lnTo>
                  <a:pt x="166507" y="15200"/>
                </a:lnTo>
                <a:lnTo>
                  <a:pt x="168155" y="19526"/>
                </a:lnTo>
                <a:lnTo>
                  <a:pt x="169254" y="24315"/>
                </a:lnTo>
                <a:lnTo>
                  <a:pt x="170474" y="32176"/>
                </a:lnTo>
                <a:lnTo>
                  <a:pt x="171016" y="39797"/>
                </a:lnTo>
                <a:lnTo>
                  <a:pt x="171257" y="49534"/>
                </a:lnTo>
                <a:lnTo>
                  <a:pt x="169416" y="54798"/>
                </a:lnTo>
                <a:lnTo>
                  <a:pt x="166285" y="60212"/>
                </a:lnTo>
                <a:lnTo>
                  <a:pt x="162291" y="65726"/>
                </a:lnTo>
                <a:lnTo>
                  <a:pt x="159629" y="72260"/>
                </a:lnTo>
                <a:lnTo>
                  <a:pt x="157854" y="79474"/>
                </a:lnTo>
                <a:lnTo>
                  <a:pt x="156671" y="87140"/>
                </a:lnTo>
                <a:lnTo>
                  <a:pt x="153978" y="94156"/>
                </a:lnTo>
                <a:lnTo>
                  <a:pt x="150277" y="100738"/>
                </a:lnTo>
                <a:lnTo>
                  <a:pt x="145904" y="107031"/>
                </a:lnTo>
                <a:lnTo>
                  <a:pt x="142038" y="114084"/>
                </a:lnTo>
                <a:lnTo>
                  <a:pt x="138507" y="121644"/>
                </a:lnTo>
                <a:lnTo>
                  <a:pt x="135200" y="129541"/>
                </a:lnTo>
                <a:lnTo>
                  <a:pt x="131091" y="136711"/>
                </a:lnTo>
                <a:lnTo>
                  <a:pt x="126446" y="143395"/>
                </a:lnTo>
                <a:lnTo>
                  <a:pt x="121446" y="149757"/>
                </a:lnTo>
                <a:lnTo>
                  <a:pt x="117158" y="155903"/>
                </a:lnTo>
                <a:lnTo>
                  <a:pt x="113348" y="161905"/>
                </a:lnTo>
                <a:lnTo>
                  <a:pt x="109856" y="167812"/>
                </a:lnTo>
                <a:lnTo>
                  <a:pt x="106575" y="173655"/>
                </a:lnTo>
                <a:lnTo>
                  <a:pt x="100389" y="185227"/>
                </a:lnTo>
                <a:lnTo>
                  <a:pt x="97407" y="190027"/>
                </a:lnTo>
                <a:lnTo>
                  <a:pt x="91551" y="197901"/>
                </a:lnTo>
                <a:lnTo>
                  <a:pt x="88315" y="204575"/>
                </a:lnTo>
                <a:lnTo>
                  <a:pt x="85924" y="211669"/>
                </a:lnTo>
                <a:lnTo>
                  <a:pt x="83953" y="216228"/>
                </a:lnTo>
                <a:lnTo>
                  <a:pt x="78496" y="228130"/>
                </a:lnTo>
                <a:lnTo>
                  <a:pt x="72999" y="234743"/>
                </a:lnTo>
                <a:lnTo>
                  <a:pt x="72479" y="237325"/>
                </a:lnTo>
                <a:lnTo>
                  <a:pt x="73084" y="239999"/>
                </a:lnTo>
                <a:lnTo>
                  <a:pt x="76349" y="246584"/>
                </a:lnTo>
                <a:lnTo>
                  <a:pt x="82885" y="253776"/>
                </a:lnTo>
                <a:lnTo>
                  <a:pt x="84463" y="255444"/>
                </a:lnTo>
                <a:lnTo>
                  <a:pt x="85836" y="255888"/>
                </a:lnTo>
                <a:lnTo>
                  <a:pt x="93272" y="256514"/>
                </a:lnTo>
                <a:lnTo>
                  <a:pt x="109829" y="256725"/>
                </a:lnTo>
                <a:lnTo>
                  <a:pt x="127105" y="256767"/>
                </a:lnTo>
                <a:lnTo>
                  <a:pt x="132362" y="255818"/>
                </a:lnTo>
                <a:lnTo>
                  <a:pt x="137771" y="254233"/>
                </a:lnTo>
                <a:lnTo>
                  <a:pt x="143283" y="252224"/>
                </a:lnTo>
                <a:lnTo>
                  <a:pt x="148861" y="250884"/>
                </a:lnTo>
                <a:lnTo>
                  <a:pt x="154486" y="249991"/>
                </a:lnTo>
                <a:lnTo>
                  <a:pt x="160141" y="249396"/>
                </a:lnTo>
                <a:lnTo>
                  <a:pt x="164864" y="248999"/>
                </a:lnTo>
                <a:lnTo>
                  <a:pt x="168964" y="248734"/>
                </a:lnTo>
                <a:lnTo>
                  <a:pt x="172650" y="248558"/>
                </a:lnTo>
                <a:lnTo>
                  <a:pt x="181826" y="248362"/>
                </a:lnTo>
                <a:lnTo>
                  <a:pt x="240030" y="24820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418"/>
          <p:cNvSpPr/>
          <p:nvPr/>
        </p:nvSpPr>
        <p:spPr>
          <a:xfrm>
            <a:off x="8609679" y="3094672"/>
            <a:ext cx="179594" cy="214205"/>
          </a:xfrm>
          <a:custGeom>
            <a:avLst/>
            <a:gdLst/>
            <a:ahLst/>
            <a:cxnLst/>
            <a:rect l="0" t="0" r="0" b="0"/>
            <a:pathLst>
              <a:path w="179594" h="214205">
                <a:moveTo>
                  <a:pt x="111411" y="0"/>
                </a:moveTo>
                <a:lnTo>
                  <a:pt x="90909" y="0"/>
                </a:lnTo>
                <a:lnTo>
                  <a:pt x="88218" y="953"/>
                </a:lnTo>
                <a:lnTo>
                  <a:pt x="82688" y="4551"/>
                </a:lnTo>
                <a:lnTo>
                  <a:pt x="78927" y="5892"/>
                </a:lnTo>
                <a:lnTo>
                  <a:pt x="74515" y="6785"/>
                </a:lnTo>
                <a:lnTo>
                  <a:pt x="69669" y="7381"/>
                </a:lnTo>
                <a:lnTo>
                  <a:pt x="65485" y="8731"/>
                </a:lnTo>
                <a:lnTo>
                  <a:pt x="61744" y="10583"/>
                </a:lnTo>
                <a:lnTo>
                  <a:pt x="58297" y="12770"/>
                </a:lnTo>
                <a:lnTo>
                  <a:pt x="54095" y="14229"/>
                </a:lnTo>
                <a:lnTo>
                  <a:pt x="49387" y="15201"/>
                </a:lnTo>
                <a:lnTo>
                  <a:pt x="44345" y="15849"/>
                </a:lnTo>
                <a:lnTo>
                  <a:pt x="40031" y="16281"/>
                </a:lnTo>
                <a:lnTo>
                  <a:pt x="36201" y="16569"/>
                </a:lnTo>
                <a:lnTo>
                  <a:pt x="32696" y="16761"/>
                </a:lnTo>
                <a:lnTo>
                  <a:pt x="26261" y="16974"/>
                </a:lnTo>
                <a:lnTo>
                  <a:pt x="10267" y="17135"/>
                </a:lnTo>
                <a:lnTo>
                  <a:pt x="1312" y="17144"/>
                </a:lnTo>
                <a:lnTo>
                  <a:pt x="8222" y="17145"/>
                </a:lnTo>
                <a:lnTo>
                  <a:pt x="8446" y="21696"/>
                </a:lnTo>
                <a:lnTo>
                  <a:pt x="7526" y="23989"/>
                </a:lnTo>
                <a:lnTo>
                  <a:pt x="3961" y="29077"/>
                </a:lnTo>
                <a:lnTo>
                  <a:pt x="1743" y="34513"/>
                </a:lnTo>
                <a:lnTo>
                  <a:pt x="319" y="41213"/>
                </a:lnTo>
                <a:lnTo>
                  <a:pt x="124" y="47210"/>
                </a:lnTo>
                <a:lnTo>
                  <a:pt x="0" y="62030"/>
                </a:lnTo>
                <a:lnTo>
                  <a:pt x="941" y="65166"/>
                </a:lnTo>
                <a:lnTo>
                  <a:pt x="4529" y="71190"/>
                </a:lnTo>
                <a:lnTo>
                  <a:pt x="6757" y="77043"/>
                </a:lnTo>
                <a:lnTo>
                  <a:pt x="8188" y="84010"/>
                </a:lnTo>
                <a:lnTo>
                  <a:pt x="8437" y="89768"/>
                </a:lnTo>
                <a:lnTo>
                  <a:pt x="9424" y="91278"/>
                </a:lnTo>
                <a:lnTo>
                  <a:pt x="11035" y="92285"/>
                </a:lnTo>
                <a:lnTo>
                  <a:pt x="17007" y="94263"/>
                </a:lnTo>
                <a:lnTo>
                  <a:pt x="29035" y="94294"/>
                </a:lnTo>
                <a:lnTo>
                  <a:pt x="31729" y="93343"/>
                </a:lnTo>
                <a:lnTo>
                  <a:pt x="37262" y="89746"/>
                </a:lnTo>
                <a:lnTo>
                  <a:pt x="40070" y="88405"/>
                </a:lnTo>
                <a:lnTo>
                  <a:pt x="42895" y="87512"/>
                </a:lnTo>
                <a:lnTo>
                  <a:pt x="45731" y="86916"/>
                </a:lnTo>
                <a:lnTo>
                  <a:pt x="48574" y="85567"/>
                </a:lnTo>
                <a:lnTo>
                  <a:pt x="51423" y="83715"/>
                </a:lnTo>
                <a:lnTo>
                  <a:pt x="54274" y="81527"/>
                </a:lnTo>
                <a:lnTo>
                  <a:pt x="58079" y="80069"/>
                </a:lnTo>
                <a:lnTo>
                  <a:pt x="62521" y="79097"/>
                </a:lnTo>
                <a:lnTo>
                  <a:pt x="67388" y="78449"/>
                </a:lnTo>
                <a:lnTo>
                  <a:pt x="72537" y="78017"/>
                </a:lnTo>
                <a:lnTo>
                  <a:pt x="77875" y="77729"/>
                </a:lnTo>
                <a:lnTo>
                  <a:pt x="88886" y="77409"/>
                </a:lnTo>
                <a:lnTo>
                  <a:pt x="112619" y="77186"/>
                </a:lnTo>
                <a:lnTo>
                  <a:pt x="116027" y="78128"/>
                </a:lnTo>
                <a:lnTo>
                  <a:pt x="119250" y="79708"/>
                </a:lnTo>
                <a:lnTo>
                  <a:pt x="122352" y="81713"/>
                </a:lnTo>
                <a:lnTo>
                  <a:pt x="126324" y="83051"/>
                </a:lnTo>
                <a:lnTo>
                  <a:pt x="130878" y="83942"/>
                </a:lnTo>
                <a:lnTo>
                  <a:pt x="135819" y="84537"/>
                </a:lnTo>
                <a:lnTo>
                  <a:pt x="140065" y="85885"/>
                </a:lnTo>
                <a:lnTo>
                  <a:pt x="143850" y="87737"/>
                </a:lnTo>
                <a:lnTo>
                  <a:pt x="147324" y="89924"/>
                </a:lnTo>
                <a:lnTo>
                  <a:pt x="150593" y="92334"/>
                </a:lnTo>
                <a:lnTo>
                  <a:pt x="153724" y="94894"/>
                </a:lnTo>
                <a:lnTo>
                  <a:pt x="156764" y="97553"/>
                </a:lnTo>
                <a:lnTo>
                  <a:pt x="159744" y="100277"/>
                </a:lnTo>
                <a:lnTo>
                  <a:pt x="165595" y="105845"/>
                </a:lnTo>
                <a:lnTo>
                  <a:pt x="167536" y="108664"/>
                </a:lnTo>
                <a:lnTo>
                  <a:pt x="169692" y="114335"/>
                </a:lnTo>
                <a:lnTo>
                  <a:pt x="173192" y="120031"/>
                </a:lnTo>
                <a:lnTo>
                  <a:pt x="175457" y="122883"/>
                </a:lnTo>
                <a:lnTo>
                  <a:pt x="176969" y="125737"/>
                </a:lnTo>
                <a:lnTo>
                  <a:pt x="178648" y="131448"/>
                </a:lnTo>
                <a:lnTo>
                  <a:pt x="179394" y="137161"/>
                </a:lnTo>
                <a:lnTo>
                  <a:pt x="179593" y="140018"/>
                </a:lnTo>
                <a:lnTo>
                  <a:pt x="178772" y="143828"/>
                </a:lnTo>
                <a:lnTo>
                  <a:pt x="177274" y="148273"/>
                </a:lnTo>
                <a:lnTo>
                  <a:pt x="175321" y="153141"/>
                </a:lnTo>
                <a:lnTo>
                  <a:pt x="173068" y="157339"/>
                </a:lnTo>
                <a:lnTo>
                  <a:pt x="170613" y="161090"/>
                </a:lnTo>
                <a:lnTo>
                  <a:pt x="168024" y="164544"/>
                </a:lnTo>
                <a:lnTo>
                  <a:pt x="162607" y="170920"/>
                </a:lnTo>
                <a:lnTo>
                  <a:pt x="159829" y="173954"/>
                </a:lnTo>
                <a:lnTo>
                  <a:pt x="156072" y="176930"/>
                </a:lnTo>
                <a:lnTo>
                  <a:pt x="151662" y="179866"/>
                </a:lnTo>
                <a:lnTo>
                  <a:pt x="146818" y="182776"/>
                </a:lnTo>
                <a:lnTo>
                  <a:pt x="141683" y="185668"/>
                </a:lnTo>
                <a:lnTo>
                  <a:pt x="130898" y="191421"/>
                </a:lnTo>
                <a:lnTo>
                  <a:pt x="126307" y="194289"/>
                </a:lnTo>
                <a:lnTo>
                  <a:pt x="122294" y="197154"/>
                </a:lnTo>
                <a:lnTo>
                  <a:pt x="118667" y="200016"/>
                </a:lnTo>
                <a:lnTo>
                  <a:pt x="114343" y="201924"/>
                </a:lnTo>
                <a:lnTo>
                  <a:pt x="109555" y="203196"/>
                </a:lnTo>
                <a:lnTo>
                  <a:pt x="104459" y="204044"/>
                </a:lnTo>
                <a:lnTo>
                  <a:pt x="100109" y="204609"/>
                </a:lnTo>
                <a:lnTo>
                  <a:pt x="96256" y="204986"/>
                </a:lnTo>
                <a:lnTo>
                  <a:pt x="92736" y="205238"/>
                </a:lnTo>
                <a:lnTo>
                  <a:pt x="88483" y="206358"/>
                </a:lnTo>
                <a:lnTo>
                  <a:pt x="83743" y="208057"/>
                </a:lnTo>
                <a:lnTo>
                  <a:pt x="78678" y="210142"/>
                </a:lnTo>
                <a:lnTo>
                  <a:pt x="74349" y="211532"/>
                </a:lnTo>
                <a:lnTo>
                  <a:pt x="70510" y="212459"/>
                </a:lnTo>
                <a:lnTo>
                  <a:pt x="66999" y="213077"/>
                </a:lnTo>
                <a:lnTo>
                  <a:pt x="63705" y="213489"/>
                </a:lnTo>
                <a:lnTo>
                  <a:pt x="60557" y="213764"/>
                </a:lnTo>
                <a:lnTo>
                  <a:pt x="53211" y="214204"/>
                </a:lnTo>
                <a:lnTo>
                  <a:pt x="49667" y="211725"/>
                </a:lnTo>
                <a:lnTo>
                  <a:pt x="44181" y="206922"/>
                </a:lnTo>
                <a:lnTo>
                  <a:pt x="40892" y="206266"/>
                </a:lnTo>
                <a:lnTo>
                  <a:pt x="34258" y="20574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419"/>
          <p:cNvSpPr/>
          <p:nvPr/>
        </p:nvSpPr>
        <p:spPr>
          <a:xfrm>
            <a:off x="8712517" y="2923222"/>
            <a:ext cx="270330" cy="471489"/>
          </a:xfrm>
          <a:custGeom>
            <a:avLst/>
            <a:gdLst/>
            <a:ahLst/>
            <a:cxnLst/>
            <a:rect l="0" t="0" r="0" b="0"/>
            <a:pathLst>
              <a:path w="270330" h="471489">
                <a:moveTo>
                  <a:pt x="0" y="0"/>
                </a:moveTo>
                <a:lnTo>
                  <a:pt x="15600" y="0"/>
                </a:lnTo>
                <a:lnTo>
                  <a:pt x="21539" y="2540"/>
                </a:lnTo>
                <a:lnTo>
                  <a:pt x="25789" y="4551"/>
                </a:lnTo>
                <a:lnTo>
                  <a:pt x="30528" y="5892"/>
                </a:lnTo>
                <a:lnTo>
                  <a:pt x="35592" y="6785"/>
                </a:lnTo>
                <a:lnTo>
                  <a:pt x="40872" y="7381"/>
                </a:lnTo>
                <a:lnTo>
                  <a:pt x="46298" y="8731"/>
                </a:lnTo>
                <a:lnTo>
                  <a:pt x="51821" y="10583"/>
                </a:lnTo>
                <a:lnTo>
                  <a:pt x="57407" y="12770"/>
                </a:lnTo>
                <a:lnTo>
                  <a:pt x="63037" y="15181"/>
                </a:lnTo>
                <a:lnTo>
                  <a:pt x="74371" y="20400"/>
                </a:lnTo>
                <a:lnTo>
                  <a:pt x="80061" y="22173"/>
                </a:lnTo>
                <a:lnTo>
                  <a:pt x="85759" y="23354"/>
                </a:lnTo>
                <a:lnTo>
                  <a:pt x="91463" y="24142"/>
                </a:lnTo>
                <a:lnTo>
                  <a:pt x="97170" y="25620"/>
                </a:lnTo>
                <a:lnTo>
                  <a:pt x="102881" y="27557"/>
                </a:lnTo>
                <a:lnTo>
                  <a:pt x="108592" y="29802"/>
                </a:lnTo>
                <a:lnTo>
                  <a:pt x="115257" y="33203"/>
                </a:lnTo>
                <a:lnTo>
                  <a:pt x="122558" y="37375"/>
                </a:lnTo>
                <a:lnTo>
                  <a:pt x="130283" y="42062"/>
                </a:lnTo>
                <a:lnTo>
                  <a:pt x="138290" y="46139"/>
                </a:lnTo>
                <a:lnTo>
                  <a:pt x="146486" y="49809"/>
                </a:lnTo>
                <a:lnTo>
                  <a:pt x="154807" y="53209"/>
                </a:lnTo>
                <a:lnTo>
                  <a:pt x="162260" y="56427"/>
                </a:lnTo>
                <a:lnTo>
                  <a:pt x="175620" y="62544"/>
                </a:lnTo>
                <a:lnTo>
                  <a:pt x="193852" y="71342"/>
                </a:lnTo>
                <a:lnTo>
                  <a:pt x="199720" y="75184"/>
                </a:lnTo>
                <a:lnTo>
                  <a:pt x="205537" y="79650"/>
                </a:lnTo>
                <a:lnTo>
                  <a:pt x="211320" y="84533"/>
                </a:lnTo>
                <a:lnTo>
                  <a:pt x="216127" y="89693"/>
                </a:lnTo>
                <a:lnTo>
                  <a:pt x="228396" y="106057"/>
                </a:lnTo>
                <a:lnTo>
                  <a:pt x="233227" y="111662"/>
                </a:lnTo>
                <a:lnTo>
                  <a:pt x="238352" y="117304"/>
                </a:lnTo>
                <a:lnTo>
                  <a:pt x="246587" y="128653"/>
                </a:lnTo>
                <a:lnTo>
                  <a:pt x="253421" y="140999"/>
                </a:lnTo>
                <a:lnTo>
                  <a:pt x="256578" y="148292"/>
                </a:lnTo>
                <a:lnTo>
                  <a:pt x="259634" y="156011"/>
                </a:lnTo>
                <a:lnTo>
                  <a:pt x="263031" y="169669"/>
                </a:lnTo>
                <a:lnTo>
                  <a:pt x="265492" y="183041"/>
                </a:lnTo>
                <a:lnTo>
                  <a:pt x="267482" y="190607"/>
                </a:lnTo>
                <a:lnTo>
                  <a:pt x="269761" y="198509"/>
                </a:lnTo>
                <a:lnTo>
                  <a:pt x="270329" y="206635"/>
                </a:lnTo>
                <a:lnTo>
                  <a:pt x="269754" y="214909"/>
                </a:lnTo>
                <a:lnTo>
                  <a:pt x="268418" y="223283"/>
                </a:lnTo>
                <a:lnTo>
                  <a:pt x="267529" y="231723"/>
                </a:lnTo>
                <a:lnTo>
                  <a:pt x="266934" y="240207"/>
                </a:lnTo>
                <a:lnTo>
                  <a:pt x="266538" y="248720"/>
                </a:lnTo>
                <a:lnTo>
                  <a:pt x="265323" y="257254"/>
                </a:lnTo>
                <a:lnTo>
                  <a:pt x="263559" y="265800"/>
                </a:lnTo>
                <a:lnTo>
                  <a:pt x="261431" y="274355"/>
                </a:lnTo>
                <a:lnTo>
                  <a:pt x="253986" y="288941"/>
                </a:lnTo>
                <a:lnTo>
                  <a:pt x="249334" y="295497"/>
                </a:lnTo>
                <a:lnTo>
                  <a:pt x="245280" y="302726"/>
                </a:lnTo>
                <a:lnTo>
                  <a:pt x="241626" y="310402"/>
                </a:lnTo>
                <a:lnTo>
                  <a:pt x="238236" y="318377"/>
                </a:lnTo>
                <a:lnTo>
                  <a:pt x="234071" y="326551"/>
                </a:lnTo>
                <a:lnTo>
                  <a:pt x="229391" y="334858"/>
                </a:lnTo>
                <a:lnTo>
                  <a:pt x="224365" y="343254"/>
                </a:lnTo>
                <a:lnTo>
                  <a:pt x="219109" y="350756"/>
                </a:lnTo>
                <a:lnTo>
                  <a:pt x="213700" y="357662"/>
                </a:lnTo>
                <a:lnTo>
                  <a:pt x="208190" y="364172"/>
                </a:lnTo>
                <a:lnTo>
                  <a:pt x="202610" y="371369"/>
                </a:lnTo>
                <a:lnTo>
                  <a:pt x="196987" y="379024"/>
                </a:lnTo>
                <a:lnTo>
                  <a:pt x="191331" y="386986"/>
                </a:lnTo>
                <a:lnTo>
                  <a:pt x="184705" y="394198"/>
                </a:lnTo>
                <a:lnTo>
                  <a:pt x="177430" y="400911"/>
                </a:lnTo>
                <a:lnTo>
                  <a:pt x="169721" y="407291"/>
                </a:lnTo>
                <a:lnTo>
                  <a:pt x="163630" y="412498"/>
                </a:lnTo>
                <a:lnTo>
                  <a:pt x="158616" y="416921"/>
                </a:lnTo>
                <a:lnTo>
                  <a:pt x="154322" y="420822"/>
                </a:lnTo>
                <a:lnTo>
                  <a:pt x="144471" y="430237"/>
                </a:lnTo>
                <a:lnTo>
                  <a:pt x="139176" y="435415"/>
                </a:lnTo>
                <a:lnTo>
                  <a:pt x="133741" y="439819"/>
                </a:lnTo>
                <a:lnTo>
                  <a:pt x="128214" y="443708"/>
                </a:lnTo>
                <a:lnTo>
                  <a:pt x="122624" y="447253"/>
                </a:lnTo>
                <a:lnTo>
                  <a:pt x="117944" y="450568"/>
                </a:lnTo>
                <a:lnTo>
                  <a:pt x="110204" y="456793"/>
                </a:lnTo>
                <a:lnTo>
                  <a:pt x="103590" y="460194"/>
                </a:lnTo>
                <a:lnTo>
                  <a:pt x="96522" y="462658"/>
                </a:lnTo>
                <a:lnTo>
                  <a:pt x="91971" y="464649"/>
                </a:lnTo>
                <a:lnTo>
                  <a:pt x="87032" y="466928"/>
                </a:lnTo>
                <a:lnTo>
                  <a:pt x="79004" y="469461"/>
                </a:lnTo>
                <a:lnTo>
                  <a:pt x="72260" y="470587"/>
                </a:lnTo>
                <a:lnTo>
                  <a:pt x="64062" y="471221"/>
                </a:lnTo>
                <a:lnTo>
                  <a:pt x="55990" y="471452"/>
                </a:lnTo>
                <a:lnTo>
                  <a:pt x="51435" y="47148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9" name="Group 158"/>
          <p:cNvGrpSpPr/>
          <p:nvPr/>
        </p:nvGrpSpPr>
        <p:grpSpPr>
          <a:xfrm>
            <a:off x="748664" y="3549015"/>
            <a:ext cx="7766687" cy="2707526"/>
            <a:chOff x="748664" y="3549015"/>
            <a:chExt cx="7766687" cy="2707526"/>
          </a:xfrm>
        </p:grpSpPr>
        <p:sp>
          <p:nvSpPr>
            <p:cNvPr id="79" name="SMARTPenAnnotation420"/>
            <p:cNvSpPr/>
            <p:nvPr/>
          </p:nvSpPr>
          <p:spPr>
            <a:xfrm>
              <a:off x="765809" y="3789045"/>
              <a:ext cx="248604" cy="342901"/>
            </a:xfrm>
            <a:custGeom>
              <a:avLst/>
              <a:gdLst/>
              <a:ahLst/>
              <a:cxnLst/>
              <a:rect l="0" t="0" r="0" b="0"/>
              <a:pathLst>
                <a:path w="248604" h="342901">
                  <a:moveTo>
                    <a:pt x="0" y="0"/>
                  </a:moveTo>
                  <a:lnTo>
                    <a:pt x="13019" y="13019"/>
                  </a:lnTo>
                  <a:lnTo>
                    <a:pt x="15347" y="14394"/>
                  </a:lnTo>
                  <a:lnTo>
                    <a:pt x="20474" y="15922"/>
                  </a:lnTo>
                  <a:lnTo>
                    <a:pt x="25927" y="19141"/>
                  </a:lnTo>
                  <a:lnTo>
                    <a:pt x="31526" y="23747"/>
                  </a:lnTo>
                  <a:lnTo>
                    <a:pt x="37189" y="28969"/>
                  </a:lnTo>
                  <a:lnTo>
                    <a:pt x="45733" y="37264"/>
                  </a:lnTo>
                  <a:lnTo>
                    <a:pt x="100410" y="91838"/>
                  </a:lnTo>
                  <a:lnTo>
                    <a:pt x="105040" y="97420"/>
                  </a:lnTo>
                  <a:lnTo>
                    <a:pt x="109080" y="103047"/>
                  </a:lnTo>
                  <a:lnTo>
                    <a:pt x="112725" y="108703"/>
                  </a:lnTo>
                  <a:lnTo>
                    <a:pt x="117060" y="114378"/>
                  </a:lnTo>
                  <a:lnTo>
                    <a:pt x="121855" y="120067"/>
                  </a:lnTo>
                  <a:lnTo>
                    <a:pt x="126957" y="125764"/>
                  </a:lnTo>
                  <a:lnTo>
                    <a:pt x="137706" y="137175"/>
                  </a:lnTo>
                  <a:lnTo>
                    <a:pt x="143239" y="142885"/>
                  </a:lnTo>
                  <a:lnTo>
                    <a:pt x="147880" y="148597"/>
                  </a:lnTo>
                  <a:lnTo>
                    <a:pt x="151927" y="154309"/>
                  </a:lnTo>
                  <a:lnTo>
                    <a:pt x="155577" y="160023"/>
                  </a:lnTo>
                  <a:lnTo>
                    <a:pt x="158963" y="166689"/>
                  </a:lnTo>
                  <a:lnTo>
                    <a:pt x="162173" y="173991"/>
                  </a:lnTo>
                  <a:lnTo>
                    <a:pt x="165266" y="181716"/>
                  </a:lnTo>
                  <a:lnTo>
                    <a:pt x="169232" y="188771"/>
                  </a:lnTo>
                  <a:lnTo>
                    <a:pt x="173782" y="195380"/>
                  </a:lnTo>
                  <a:lnTo>
                    <a:pt x="178720" y="201691"/>
                  </a:lnTo>
                  <a:lnTo>
                    <a:pt x="182964" y="207803"/>
                  </a:lnTo>
                  <a:lnTo>
                    <a:pt x="186746" y="213783"/>
                  </a:lnTo>
                  <a:lnTo>
                    <a:pt x="190220" y="219674"/>
                  </a:lnTo>
                  <a:lnTo>
                    <a:pt x="193489" y="226459"/>
                  </a:lnTo>
                  <a:lnTo>
                    <a:pt x="196620" y="233840"/>
                  </a:lnTo>
                  <a:lnTo>
                    <a:pt x="199660" y="241618"/>
                  </a:lnTo>
                  <a:lnTo>
                    <a:pt x="203592" y="248709"/>
                  </a:lnTo>
                  <a:lnTo>
                    <a:pt x="208118" y="255341"/>
                  </a:lnTo>
                  <a:lnTo>
                    <a:pt x="213041" y="261667"/>
                  </a:lnTo>
                  <a:lnTo>
                    <a:pt x="217275" y="266837"/>
                  </a:lnTo>
                  <a:lnTo>
                    <a:pt x="224519" y="275122"/>
                  </a:lnTo>
                  <a:lnTo>
                    <a:pt x="226832" y="279617"/>
                  </a:lnTo>
                  <a:lnTo>
                    <a:pt x="229402" y="289691"/>
                  </a:lnTo>
                  <a:lnTo>
                    <a:pt x="231992" y="294092"/>
                  </a:lnTo>
                  <a:lnTo>
                    <a:pt x="235624" y="297979"/>
                  </a:lnTo>
                  <a:lnTo>
                    <a:pt x="239951" y="301523"/>
                  </a:lnTo>
                  <a:lnTo>
                    <a:pt x="242835" y="305790"/>
                  </a:lnTo>
                  <a:lnTo>
                    <a:pt x="246039" y="315611"/>
                  </a:lnTo>
                  <a:lnTo>
                    <a:pt x="248097" y="324703"/>
                  </a:lnTo>
                  <a:lnTo>
                    <a:pt x="248503" y="334684"/>
                  </a:lnTo>
                  <a:lnTo>
                    <a:pt x="248603" y="34290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PenAnnotation421"/>
            <p:cNvSpPr/>
            <p:nvPr/>
          </p:nvSpPr>
          <p:spPr>
            <a:xfrm>
              <a:off x="748664" y="3789045"/>
              <a:ext cx="282894" cy="274321"/>
            </a:xfrm>
            <a:custGeom>
              <a:avLst/>
              <a:gdLst/>
              <a:ahLst/>
              <a:cxnLst/>
              <a:rect l="0" t="0" r="0" b="0"/>
              <a:pathLst>
                <a:path w="282894" h="274321">
                  <a:moveTo>
                    <a:pt x="282893" y="0"/>
                  </a:moveTo>
                  <a:lnTo>
                    <a:pt x="267293" y="0"/>
                  </a:lnTo>
                  <a:lnTo>
                    <a:pt x="263895" y="2540"/>
                  </a:lnTo>
                  <a:lnTo>
                    <a:pt x="261655" y="4550"/>
                  </a:lnTo>
                  <a:lnTo>
                    <a:pt x="259209" y="5891"/>
                  </a:lnTo>
                  <a:lnTo>
                    <a:pt x="253952" y="7381"/>
                  </a:lnTo>
                  <a:lnTo>
                    <a:pt x="251216" y="9683"/>
                  </a:lnTo>
                  <a:lnTo>
                    <a:pt x="245637" y="17321"/>
                  </a:lnTo>
                  <a:lnTo>
                    <a:pt x="237442" y="24526"/>
                  </a:lnTo>
                  <a:lnTo>
                    <a:pt x="232590" y="27780"/>
                  </a:lnTo>
                  <a:lnTo>
                    <a:pt x="227450" y="32808"/>
                  </a:lnTo>
                  <a:lnTo>
                    <a:pt x="222118" y="39016"/>
                  </a:lnTo>
                  <a:lnTo>
                    <a:pt x="216659" y="46013"/>
                  </a:lnTo>
                  <a:lnTo>
                    <a:pt x="211115" y="52583"/>
                  </a:lnTo>
                  <a:lnTo>
                    <a:pt x="205513" y="58868"/>
                  </a:lnTo>
                  <a:lnTo>
                    <a:pt x="194209" y="70931"/>
                  </a:lnTo>
                  <a:lnTo>
                    <a:pt x="168891" y="96737"/>
                  </a:lnTo>
                  <a:lnTo>
                    <a:pt x="161171" y="104496"/>
                  </a:lnTo>
                  <a:lnTo>
                    <a:pt x="154120" y="112526"/>
                  </a:lnTo>
                  <a:lnTo>
                    <a:pt x="147515" y="120738"/>
                  </a:lnTo>
                  <a:lnTo>
                    <a:pt x="141206" y="129069"/>
                  </a:lnTo>
                  <a:lnTo>
                    <a:pt x="135095" y="136528"/>
                  </a:lnTo>
                  <a:lnTo>
                    <a:pt x="129116" y="143406"/>
                  </a:lnTo>
                  <a:lnTo>
                    <a:pt x="123225" y="149896"/>
                  </a:lnTo>
                  <a:lnTo>
                    <a:pt x="111599" y="162188"/>
                  </a:lnTo>
                  <a:lnTo>
                    <a:pt x="105832" y="168133"/>
                  </a:lnTo>
                  <a:lnTo>
                    <a:pt x="101035" y="174001"/>
                  </a:lnTo>
                  <a:lnTo>
                    <a:pt x="96884" y="179818"/>
                  </a:lnTo>
                  <a:lnTo>
                    <a:pt x="93165" y="185601"/>
                  </a:lnTo>
                  <a:lnTo>
                    <a:pt x="88780" y="191362"/>
                  </a:lnTo>
                  <a:lnTo>
                    <a:pt x="83952" y="197107"/>
                  </a:lnTo>
                  <a:lnTo>
                    <a:pt x="78828" y="202842"/>
                  </a:lnTo>
                  <a:lnTo>
                    <a:pt x="68055" y="214294"/>
                  </a:lnTo>
                  <a:lnTo>
                    <a:pt x="33095" y="249765"/>
                  </a:lnTo>
                  <a:lnTo>
                    <a:pt x="28731" y="253187"/>
                  </a:lnTo>
                  <a:lnTo>
                    <a:pt x="23917" y="256422"/>
                  </a:lnTo>
                  <a:lnTo>
                    <a:pt x="11604" y="263905"/>
                  </a:lnTo>
                  <a:lnTo>
                    <a:pt x="3280" y="271274"/>
                  </a:lnTo>
                  <a:lnTo>
                    <a:pt x="0" y="27432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PenAnnotation422"/>
            <p:cNvSpPr/>
            <p:nvPr/>
          </p:nvSpPr>
          <p:spPr>
            <a:xfrm>
              <a:off x="1194434" y="3874770"/>
              <a:ext cx="248604" cy="17146"/>
            </a:xfrm>
            <a:custGeom>
              <a:avLst/>
              <a:gdLst/>
              <a:ahLst/>
              <a:cxnLst/>
              <a:rect l="0" t="0" r="0" b="0"/>
              <a:pathLst>
                <a:path w="248604" h="17146">
                  <a:moveTo>
                    <a:pt x="0" y="17145"/>
                  </a:moveTo>
                  <a:lnTo>
                    <a:pt x="9102" y="12594"/>
                  </a:lnTo>
                  <a:lnTo>
                    <a:pt x="12736" y="11253"/>
                  </a:lnTo>
                  <a:lnTo>
                    <a:pt x="16111" y="10359"/>
                  </a:lnTo>
                  <a:lnTo>
                    <a:pt x="19313" y="9764"/>
                  </a:lnTo>
                  <a:lnTo>
                    <a:pt x="23353" y="9366"/>
                  </a:lnTo>
                  <a:lnTo>
                    <a:pt x="27951" y="9102"/>
                  </a:lnTo>
                  <a:lnTo>
                    <a:pt x="38141" y="8808"/>
                  </a:lnTo>
                  <a:lnTo>
                    <a:pt x="49019" y="8677"/>
                  </a:lnTo>
                  <a:lnTo>
                    <a:pt x="55540" y="7689"/>
                  </a:lnTo>
                  <a:lnTo>
                    <a:pt x="62744" y="6079"/>
                  </a:lnTo>
                  <a:lnTo>
                    <a:pt x="70404" y="4052"/>
                  </a:lnTo>
                  <a:lnTo>
                    <a:pt x="78369" y="2701"/>
                  </a:lnTo>
                  <a:lnTo>
                    <a:pt x="86536" y="1801"/>
                  </a:lnTo>
                  <a:lnTo>
                    <a:pt x="94838" y="1200"/>
                  </a:lnTo>
                  <a:lnTo>
                    <a:pt x="102278" y="800"/>
                  </a:lnTo>
                  <a:lnTo>
                    <a:pt x="115625" y="355"/>
                  </a:lnTo>
                  <a:lnTo>
                    <a:pt x="158694" y="31"/>
                  </a:lnTo>
                  <a:lnTo>
                    <a:pt x="248603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PenAnnotation423"/>
            <p:cNvSpPr/>
            <p:nvPr/>
          </p:nvSpPr>
          <p:spPr>
            <a:xfrm>
              <a:off x="1237297" y="3960495"/>
              <a:ext cx="265748" cy="8573"/>
            </a:xfrm>
            <a:custGeom>
              <a:avLst/>
              <a:gdLst/>
              <a:ahLst/>
              <a:cxnLst/>
              <a:rect l="0" t="0" r="0" b="0"/>
              <a:pathLst>
                <a:path w="265748" h="8573">
                  <a:moveTo>
                    <a:pt x="0" y="0"/>
                  </a:moveTo>
                  <a:lnTo>
                    <a:pt x="130260" y="0"/>
                  </a:lnTo>
                  <a:lnTo>
                    <a:pt x="137323" y="952"/>
                  </a:lnTo>
                  <a:lnTo>
                    <a:pt x="143936" y="2540"/>
                  </a:lnTo>
                  <a:lnTo>
                    <a:pt x="150250" y="4550"/>
                  </a:lnTo>
                  <a:lnTo>
                    <a:pt x="156364" y="5891"/>
                  </a:lnTo>
                  <a:lnTo>
                    <a:pt x="162345" y="6785"/>
                  </a:lnTo>
                  <a:lnTo>
                    <a:pt x="168238" y="7381"/>
                  </a:lnTo>
                  <a:lnTo>
                    <a:pt x="175023" y="7778"/>
                  </a:lnTo>
                  <a:lnTo>
                    <a:pt x="190183" y="8219"/>
                  </a:lnTo>
                  <a:lnTo>
                    <a:pt x="228238" y="8541"/>
                  </a:lnTo>
                  <a:lnTo>
                    <a:pt x="265747" y="857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SMARTPenAnnotation424"/>
            <p:cNvSpPr/>
            <p:nvPr/>
          </p:nvSpPr>
          <p:spPr>
            <a:xfrm>
              <a:off x="1803082" y="3746225"/>
              <a:ext cx="197010" cy="324360"/>
            </a:xfrm>
            <a:custGeom>
              <a:avLst/>
              <a:gdLst/>
              <a:ahLst/>
              <a:cxnLst/>
              <a:rect l="0" t="0" r="0" b="0"/>
              <a:pathLst>
                <a:path w="197010" h="324360">
                  <a:moveTo>
                    <a:pt x="0" y="42820"/>
                  </a:moveTo>
                  <a:lnTo>
                    <a:pt x="0" y="38269"/>
                  </a:lnTo>
                  <a:lnTo>
                    <a:pt x="1905" y="35976"/>
                  </a:lnTo>
                  <a:lnTo>
                    <a:pt x="5080" y="33495"/>
                  </a:lnTo>
                  <a:lnTo>
                    <a:pt x="14762" y="27219"/>
                  </a:lnTo>
                  <a:lnTo>
                    <a:pt x="18626" y="23821"/>
                  </a:lnTo>
                  <a:lnTo>
                    <a:pt x="20989" y="21581"/>
                  </a:lnTo>
                  <a:lnTo>
                    <a:pt x="25423" y="19136"/>
                  </a:lnTo>
                  <a:lnTo>
                    <a:pt x="31236" y="16553"/>
                  </a:lnTo>
                  <a:lnTo>
                    <a:pt x="37969" y="13878"/>
                  </a:lnTo>
                  <a:lnTo>
                    <a:pt x="44363" y="11143"/>
                  </a:lnTo>
                  <a:lnTo>
                    <a:pt x="56547" y="5564"/>
                  </a:lnTo>
                  <a:lnTo>
                    <a:pt x="61510" y="3695"/>
                  </a:lnTo>
                  <a:lnTo>
                    <a:pt x="65772" y="2449"/>
                  </a:lnTo>
                  <a:lnTo>
                    <a:pt x="69565" y="1618"/>
                  </a:lnTo>
                  <a:lnTo>
                    <a:pt x="73999" y="1065"/>
                  </a:lnTo>
                  <a:lnTo>
                    <a:pt x="78861" y="695"/>
                  </a:lnTo>
                  <a:lnTo>
                    <a:pt x="84006" y="449"/>
                  </a:lnTo>
                  <a:lnTo>
                    <a:pt x="94804" y="176"/>
                  </a:lnTo>
                  <a:lnTo>
                    <a:pt x="112707" y="0"/>
                  </a:lnTo>
                  <a:lnTo>
                    <a:pt x="117048" y="938"/>
                  </a:lnTo>
                  <a:lnTo>
                    <a:pt x="121847" y="2516"/>
                  </a:lnTo>
                  <a:lnTo>
                    <a:pt x="134135" y="7342"/>
                  </a:lnTo>
                  <a:lnTo>
                    <a:pt x="135143" y="8690"/>
                  </a:lnTo>
                  <a:lnTo>
                    <a:pt x="136264" y="12728"/>
                  </a:lnTo>
                  <a:lnTo>
                    <a:pt x="136762" y="20238"/>
                  </a:lnTo>
                  <a:lnTo>
                    <a:pt x="137042" y="32636"/>
                  </a:lnTo>
                  <a:lnTo>
                    <a:pt x="137081" y="36031"/>
                  </a:lnTo>
                  <a:lnTo>
                    <a:pt x="134585" y="44882"/>
                  </a:lnTo>
                  <a:lnTo>
                    <a:pt x="132586" y="49910"/>
                  </a:lnTo>
                  <a:lnTo>
                    <a:pt x="130300" y="55166"/>
                  </a:lnTo>
                  <a:lnTo>
                    <a:pt x="125221" y="66087"/>
                  </a:lnTo>
                  <a:lnTo>
                    <a:pt x="117007" y="82945"/>
                  </a:lnTo>
                  <a:lnTo>
                    <a:pt x="113247" y="87668"/>
                  </a:lnTo>
                  <a:lnTo>
                    <a:pt x="108835" y="91768"/>
                  </a:lnTo>
                  <a:lnTo>
                    <a:pt x="103989" y="95455"/>
                  </a:lnTo>
                  <a:lnTo>
                    <a:pt x="98854" y="99817"/>
                  </a:lnTo>
                  <a:lnTo>
                    <a:pt x="93525" y="104631"/>
                  </a:lnTo>
                  <a:lnTo>
                    <a:pt x="88067" y="109744"/>
                  </a:lnTo>
                  <a:lnTo>
                    <a:pt x="82524" y="114106"/>
                  </a:lnTo>
                  <a:lnTo>
                    <a:pt x="76923" y="117967"/>
                  </a:lnTo>
                  <a:lnTo>
                    <a:pt x="71285" y="121493"/>
                  </a:lnTo>
                  <a:lnTo>
                    <a:pt x="65621" y="124796"/>
                  </a:lnTo>
                  <a:lnTo>
                    <a:pt x="59940" y="127950"/>
                  </a:lnTo>
                  <a:lnTo>
                    <a:pt x="54247" y="131006"/>
                  </a:lnTo>
                  <a:lnTo>
                    <a:pt x="49500" y="133043"/>
                  </a:lnTo>
                  <a:lnTo>
                    <a:pt x="45383" y="134401"/>
                  </a:lnTo>
                  <a:lnTo>
                    <a:pt x="41685" y="135307"/>
                  </a:lnTo>
                  <a:lnTo>
                    <a:pt x="39220" y="136863"/>
                  </a:lnTo>
                  <a:lnTo>
                    <a:pt x="37576" y="138852"/>
                  </a:lnTo>
                  <a:lnTo>
                    <a:pt x="36481" y="141131"/>
                  </a:lnTo>
                  <a:lnTo>
                    <a:pt x="34798" y="142651"/>
                  </a:lnTo>
                  <a:lnTo>
                    <a:pt x="32724" y="143664"/>
                  </a:lnTo>
                  <a:lnTo>
                    <a:pt x="25839" y="145654"/>
                  </a:lnTo>
                  <a:lnTo>
                    <a:pt x="25754" y="141128"/>
                  </a:lnTo>
                  <a:lnTo>
                    <a:pt x="26694" y="139791"/>
                  </a:lnTo>
                  <a:lnTo>
                    <a:pt x="28273" y="138900"/>
                  </a:lnTo>
                  <a:lnTo>
                    <a:pt x="30279" y="138306"/>
                  </a:lnTo>
                  <a:lnTo>
                    <a:pt x="35047" y="135105"/>
                  </a:lnTo>
                  <a:lnTo>
                    <a:pt x="37652" y="132918"/>
                  </a:lnTo>
                  <a:lnTo>
                    <a:pt x="40342" y="131461"/>
                  </a:lnTo>
                  <a:lnTo>
                    <a:pt x="49630" y="128456"/>
                  </a:lnTo>
                  <a:lnTo>
                    <a:pt x="54041" y="126581"/>
                  </a:lnTo>
                  <a:lnTo>
                    <a:pt x="64023" y="121957"/>
                  </a:lnTo>
                  <a:lnTo>
                    <a:pt x="74810" y="116727"/>
                  </a:lnTo>
                  <a:lnTo>
                    <a:pt x="80353" y="114951"/>
                  </a:lnTo>
                  <a:lnTo>
                    <a:pt x="85954" y="113767"/>
                  </a:lnTo>
                  <a:lnTo>
                    <a:pt x="91593" y="112978"/>
                  </a:lnTo>
                  <a:lnTo>
                    <a:pt x="97257" y="111499"/>
                  </a:lnTo>
                  <a:lnTo>
                    <a:pt x="102938" y="109561"/>
                  </a:lnTo>
                  <a:lnTo>
                    <a:pt x="108630" y="107316"/>
                  </a:lnTo>
                  <a:lnTo>
                    <a:pt x="114330" y="106772"/>
                  </a:lnTo>
                  <a:lnTo>
                    <a:pt x="120035" y="107363"/>
                  </a:lnTo>
                  <a:lnTo>
                    <a:pt x="125743" y="108708"/>
                  </a:lnTo>
                  <a:lnTo>
                    <a:pt x="131454" y="109605"/>
                  </a:lnTo>
                  <a:lnTo>
                    <a:pt x="137166" y="110203"/>
                  </a:lnTo>
                  <a:lnTo>
                    <a:pt x="142879" y="110602"/>
                  </a:lnTo>
                  <a:lnTo>
                    <a:pt x="147640" y="111820"/>
                  </a:lnTo>
                  <a:lnTo>
                    <a:pt x="151767" y="113585"/>
                  </a:lnTo>
                  <a:lnTo>
                    <a:pt x="155470" y="115714"/>
                  </a:lnTo>
                  <a:lnTo>
                    <a:pt x="164665" y="120620"/>
                  </a:lnTo>
                  <a:lnTo>
                    <a:pt x="169784" y="123261"/>
                  </a:lnTo>
                  <a:lnTo>
                    <a:pt x="174150" y="125975"/>
                  </a:lnTo>
                  <a:lnTo>
                    <a:pt x="178012" y="128736"/>
                  </a:lnTo>
                  <a:lnTo>
                    <a:pt x="181540" y="131530"/>
                  </a:lnTo>
                  <a:lnTo>
                    <a:pt x="184844" y="135297"/>
                  </a:lnTo>
                  <a:lnTo>
                    <a:pt x="187999" y="139714"/>
                  </a:lnTo>
                  <a:lnTo>
                    <a:pt x="191055" y="144563"/>
                  </a:lnTo>
                  <a:lnTo>
                    <a:pt x="193093" y="149701"/>
                  </a:lnTo>
                  <a:lnTo>
                    <a:pt x="194451" y="155031"/>
                  </a:lnTo>
                  <a:lnTo>
                    <a:pt x="195357" y="160490"/>
                  </a:lnTo>
                  <a:lnTo>
                    <a:pt x="195960" y="166034"/>
                  </a:lnTo>
                  <a:lnTo>
                    <a:pt x="196363" y="171635"/>
                  </a:lnTo>
                  <a:lnTo>
                    <a:pt x="196631" y="177274"/>
                  </a:lnTo>
                  <a:lnTo>
                    <a:pt x="196929" y="188620"/>
                  </a:lnTo>
                  <a:lnTo>
                    <a:pt x="197009" y="194312"/>
                  </a:lnTo>
                  <a:lnTo>
                    <a:pt x="196109" y="200965"/>
                  </a:lnTo>
                  <a:lnTo>
                    <a:pt x="194557" y="208257"/>
                  </a:lnTo>
                  <a:lnTo>
                    <a:pt x="192570" y="215976"/>
                  </a:lnTo>
                  <a:lnTo>
                    <a:pt x="190292" y="223027"/>
                  </a:lnTo>
                  <a:lnTo>
                    <a:pt x="187822" y="229633"/>
                  </a:lnTo>
                  <a:lnTo>
                    <a:pt x="185222" y="235942"/>
                  </a:lnTo>
                  <a:lnTo>
                    <a:pt x="181584" y="242053"/>
                  </a:lnTo>
                  <a:lnTo>
                    <a:pt x="177253" y="248032"/>
                  </a:lnTo>
                  <a:lnTo>
                    <a:pt x="172461" y="253923"/>
                  </a:lnTo>
                  <a:lnTo>
                    <a:pt x="168314" y="259755"/>
                  </a:lnTo>
                  <a:lnTo>
                    <a:pt x="164597" y="265548"/>
                  </a:lnTo>
                  <a:lnTo>
                    <a:pt x="161166" y="271315"/>
                  </a:lnTo>
                  <a:lnTo>
                    <a:pt x="156974" y="277065"/>
                  </a:lnTo>
                  <a:lnTo>
                    <a:pt x="152275" y="282803"/>
                  </a:lnTo>
                  <a:lnTo>
                    <a:pt x="147236" y="288534"/>
                  </a:lnTo>
                  <a:lnTo>
                    <a:pt x="141973" y="293307"/>
                  </a:lnTo>
                  <a:lnTo>
                    <a:pt x="136558" y="297441"/>
                  </a:lnTo>
                  <a:lnTo>
                    <a:pt x="131044" y="301150"/>
                  </a:lnTo>
                  <a:lnTo>
                    <a:pt x="125462" y="304575"/>
                  </a:lnTo>
                  <a:lnTo>
                    <a:pt x="119837" y="307810"/>
                  </a:lnTo>
                  <a:lnTo>
                    <a:pt x="114181" y="310920"/>
                  </a:lnTo>
                  <a:lnTo>
                    <a:pt x="108506" y="312993"/>
                  </a:lnTo>
                  <a:lnTo>
                    <a:pt x="102817" y="314375"/>
                  </a:lnTo>
                  <a:lnTo>
                    <a:pt x="97120" y="315297"/>
                  </a:lnTo>
                  <a:lnTo>
                    <a:pt x="91417" y="316864"/>
                  </a:lnTo>
                  <a:lnTo>
                    <a:pt x="85709" y="318861"/>
                  </a:lnTo>
                  <a:lnTo>
                    <a:pt x="79999" y="321144"/>
                  </a:lnTo>
                  <a:lnTo>
                    <a:pt x="75241" y="322667"/>
                  </a:lnTo>
                  <a:lnTo>
                    <a:pt x="71116" y="323682"/>
                  </a:lnTo>
                  <a:lnTo>
                    <a:pt x="67413" y="324359"/>
                  </a:lnTo>
                  <a:lnTo>
                    <a:pt x="63992" y="323857"/>
                  </a:lnTo>
                  <a:lnTo>
                    <a:pt x="60759" y="322571"/>
                  </a:lnTo>
                  <a:lnTo>
                    <a:pt x="57651" y="320760"/>
                  </a:lnTo>
                  <a:lnTo>
                    <a:pt x="53674" y="319553"/>
                  </a:lnTo>
                  <a:lnTo>
                    <a:pt x="49118" y="318749"/>
                  </a:lnTo>
                  <a:lnTo>
                    <a:pt x="44175" y="318212"/>
                  </a:lnTo>
                  <a:lnTo>
                    <a:pt x="39928" y="317855"/>
                  </a:lnTo>
                  <a:lnTo>
                    <a:pt x="36143" y="317616"/>
                  </a:lnTo>
                  <a:lnTo>
                    <a:pt x="27777" y="317234"/>
                  </a:lnTo>
                  <a:lnTo>
                    <a:pt x="24093" y="314641"/>
                  </a:lnTo>
                  <a:lnTo>
                    <a:pt x="17145" y="30856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SMARTPenAnnotation425"/>
            <p:cNvSpPr/>
            <p:nvPr/>
          </p:nvSpPr>
          <p:spPr>
            <a:xfrm>
              <a:off x="2154554" y="3831907"/>
              <a:ext cx="94299" cy="222886"/>
            </a:xfrm>
            <a:custGeom>
              <a:avLst/>
              <a:gdLst/>
              <a:ahLst/>
              <a:cxnLst/>
              <a:rect l="0" t="0" r="0" b="0"/>
              <a:pathLst>
                <a:path w="94299" h="222886">
                  <a:moveTo>
                    <a:pt x="0" y="0"/>
                  </a:moveTo>
                  <a:lnTo>
                    <a:pt x="20400" y="20400"/>
                  </a:lnTo>
                  <a:lnTo>
                    <a:pt x="23125" y="24077"/>
                  </a:lnTo>
                  <a:lnTo>
                    <a:pt x="25895" y="28434"/>
                  </a:lnTo>
                  <a:lnTo>
                    <a:pt x="28693" y="33244"/>
                  </a:lnTo>
                  <a:lnTo>
                    <a:pt x="31511" y="38355"/>
                  </a:lnTo>
                  <a:lnTo>
                    <a:pt x="37183" y="49114"/>
                  </a:lnTo>
                  <a:lnTo>
                    <a:pt x="40981" y="54650"/>
                  </a:lnTo>
                  <a:lnTo>
                    <a:pt x="45418" y="60246"/>
                  </a:lnTo>
                  <a:lnTo>
                    <a:pt x="50281" y="65882"/>
                  </a:lnTo>
                  <a:lnTo>
                    <a:pt x="53524" y="71544"/>
                  </a:lnTo>
                  <a:lnTo>
                    <a:pt x="55685" y="77223"/>
                  </a:lnTo>
                  <a:lnTo>
                    <a:pt x="57126" y="82915"/>
                  </a:lnTo>
                  <a:lnTo>
                    <a:pt x="59039" y="89567"/>
                  </a:lnTo>
                  <a:lnTo>
                    <a:pt x="63705" y="104577"/>
                  </a:lnTo>
                  <a:lnTo>
                    <a:pt x="66283" y="111628"/>
                  </a:lnTo>
                  <a:lnTo>
                    <a:pt x="68954" y="118234"/>
                  </a:lnTo>
                  <a:lnTo>
                    <a:pt x="71687" y="124542"/>
                  </a:lnTo>
                  <a:lnTo>
                    <a:pt x="73509" y="130653"/>
                  </a:lnTo>
                  <a:lnTo>
                    <a:pt x="74724" y="136632"/>
                  </a:lnTo>
                  <a:lnTo>
                    <a:pt x="75533" y="142523"/>
                  </a:lnTo>
                  <a:lnTo>
                    <a:pt x="77026" y="148355"/>
                  </a:lnTo>
                  <a:lnTo>
                    <a:pt x="78973" y="154149"/>
                  </a:lnTo>
                  <a:lnTo>
                    <a:pt x="81224" y="159916"/>
                  </a:lnTo>
                  <a:lnTo>
                    <a:pt x="82724" y="165666"/>
                  </a:lnTo>
                  <a:lnTo>
                    <a:pt x="83725" y="171404"/>
                  </a:lnTo>
                  <a:lnTo>
                    <a:pt x="84392" y="177134"/>
                  </a:lnTo>
                  <a:lnTo>
                    <a:pt x="84836" y="181907"/>
                  </a:lnTo>
                  <a:lnTo>
                    <a:pt x="85133" y="186041"/>
                  </a:lnTo>
                  <a:lnTo>
                    <a:pt x="85330" y="189750"/>
                  </a:lnTo>
                  <a:lnTo>
                    <a:pt x="86415" y="193175"/>
                  </a:lnTo>
                  <a:lnTo>
                    <a:pt x="88090" y="196411"/>
                  </a:lnTo>
                  <a:lnTo>
                    <a:pt x="90159" y="199520"/>
                  </a:lnTo>
                  <a:lnTo>
                    <a:pt x="92459" y="205516"/>
                  </a:lnTo>
                  <a:lnTo>
                    <a:pt x="93480" y="211355"/>
                  </a:lnTo>
                  <a:lnTo>
                    <a:pt x="93935" y="217126"/>
                  </a:lnTo>
                  <a:lnTo>
                    <a:pt x="94298" y="22288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SMARTPenAnnotation426"/>
            <p:cNvSpPr/>
            <p:nvPr/>
          </p:nvSpPr>
          <p:spPr>
            <a:xfrm>
              <a:off x="2086079" y="3900487"/>
              <a:ext cx="239926" cy="68581"/>
            </a:xfrm>
            <a:custGeom>
              <a:avLst/>
              <a:gdLst/>
              <a:ahLst/>
              <a:cxnLst/>
              <a:rect l="0" t="0" r="0" b="0"/>
              <a:pathLst>
                <a:path w="239926" h="68581">
                  <a:moveTo>
                    <a:pt x="8468" y="68580"/>
                  </a:moveTo>
                  <a:lnTo>
                    <a:pt x="1087" y="68580"/>
                  </a:lnTo>
                  <a:lnTo>
                    <a:pt x="690" y="67628"/>
                  </a:lnTo>
                  <a:lnTo>
                    <a:pt x="425" y="66040"/>
                  </a:lnTo>
                  <a:lnTo>
                    <a:pt x="0" y="61199"/>
                  </a:lnTo>
                  <a:lnTo>
                    <a:pt x="918" y="60802"/>
                  </a:lnTo>
                  <a:lnTo>
                    <a:pt x="6760" y="60243"/>
                  </a:lnTo>
                  <a:lnTo>
                    <a:pt x="11836" y="60113"/>
                  </a:lnTo>
                  <a:lnTo>
                    <a:pt x="14524" y="59125"/>
                  </a:lnTo>
                  <a:lnTo>
                    <a:pt x="17268" y="57514"/>
                  </a:lnTo>
                  <a:lnTo>
                    <a:pt x="20050" y="55488"/>
                  </a:lnTo>
                  <a:lnTo>
                    <a:pt x="23809" y="54137"/>
                  </a:lnTo>
                  <a:lnTo>
                    <a:pt x="28220" y="53236"/>
                  </a:lnTo>
                  <a:lnTo>
                    <a:pt x="33066" y="52636"/>
                  </a:lnTo>
                  <a:lnTo>
                    <a:pt x="38202" y="51283"/>
                  </a:lnTo>
                  <a:lnTo>
                    <a:pt x="43530" y="49429"/>
                  </a:lnTo>
                  <a:lnTo>
                    <a:pt x="48988" y="47240"/>
                  </a:lnTo>
                  <a:lnTo>
                    <a:pt x="62672" y="42268"/>
                  </a:lnTo>
                  <a:lnTo>
                    <a:pt x="70321" y="39609"/>
                  </a:lnTo>
                  <a:lnTo>
                    <a:pt x="77326" y="36883"/>
                  </a:lnTo>
                  <a:lnTo>
                    <a:pt x="83901" y="34114"/>
                  </a:lnTo>
                  <a:lnTo>
                    <a:pt x="90189" y="31315"/>
                  </a:lnTo>
                  <a:lnTo>
                    <a:pt x="97239" y="29449"/>
                  </a:lnTo>
                  <a:lnTo>
                    <a:pt x="104796" y="28206"/>
                  </a:lnTo>
                  <a:lnTo>
                    <a:pt x="112692" y="27376"/>
                  </a:lnTo>
                  <a:lnTo>
                    <a:pt x="120813" y="25871"/>
                  </a:lnTo>
                  <a:lnTo>
                    <a:pt x="129085" y="23915"/>
                  </a:lnTo>
                  <a:lnTo>
                    <a:pt x="137456" y="21658"/>
                  </a:lnTo>
                  <a:lnTo>
                    <a:pt x="144943" y="19201"/>
                  </a:lnTo>
                  <a:lnTo>
                    <a:pt x="151839" y="16611"/>
                  </a:lnTo>
                  <a:lnTo>
                    <a:pt x="158341" y="13932"/>
                  </a:lnTo>
                  <a:lnTo>
                    <a:pt x="164581" y="12145"/>
                  </a:lnTo>
                  <a:lnTo>
                    <a:pt x="170646" y="10954"/>
                  </a:lnTo>
                  <a:lnTo>
                    <a:pt x="176594" y="10160"/>
                  </a:lnTo>
                  <a:lnTo>
                    <a:pt x="182464" y="8679"/>
                  </a:lnTo>
                  <a:lnTo>
                    <a:pt x="188283" y="6738"/>
                  </a:lnTo>
                  <a:lnTo>
                    <a:pt x="194067" y="4492"/>
                  </a:lnTo>
                  <a:lnTo>
                    <a:pt x="199828" y="2995"/>
                  </a:lnTo>
                  <a:lnTo>
                    <a:pt x="205574" y="1997"/>
                  </a:lnTo>
                  <a:lnTo>
                    <a:pt x="211310" y="1331"/>
                  </a:lnTo>
                  <a:lnTo>
                    <a:pt x="217038" y="888"/>
                  </a:lnTo>
                  <a:lnTo>
                    <a:pt x="222762" y="592"/>
                  </a:lnTo>
                  <a:lnTo>
                    <a:pt x="239925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SMARTPenAnnotation427"/>
            <p:cNvSpPr/>
            <p:nvPr/>
          </p:nvSpPr>
          <p:spPr>
            <a:xfrm>
              <a:off x="2103119" y="4071937"/>
              <a:ext cx="214314" cy="34291"/>
            </a:xfrm>
            <a:custGeom>
              <a:avLst/>
              <a:gdLst/>
              <a:ahLst/>
              <a:cxnLst/>
              <a:rect l="0" t="0" r="0" b="0"/>
              <a:pathLst>
                <a:path w="214314" h="34291">
                  <a:moveTo>
                    <a:pt x="0" y="34290"/>
                  </a:moveTo>
                  <a:lnTo>
                    <a:pt x="20152" y="34290"/>
                  </a:lnTo>
                  <a:lnTo>
                    <a:pt x="23912" y="33338"/>
                  </a:lnTo>
                  <a:lnTo>
                    <a:pt x="28324" y="31750"/>
                  </a:lnTo>
                  <a:lnTo>
                    <a:pt x="33170" y="29739"/>
                  </a:lnTo>
                  <a:lnTo>
                    <a:pt x="38306" y="28399"/>
                  </a:lnTo>
                  <a:lnTo>
                    <a:pt x="43635" y="27505"/>
                  </a:lnTo>
                  <a:lnTo>
                    <a:pt x="49093" y="26909"/>
                  </a:lnTo>
                  <a:lnTo>
                    <a:pt x="54636" y="25560"/>
                  </a:lnTo>
                  <a:lnTo>
                    <a:pt x="60237" y="23707"/>
                  </a:lnTo>
                  <a:lnTo>
                    <a:pt x="65876" y="21520"/>
                  </a:lnTo>
                  <a:lnTo>
                    <a:pt x="71539" y="20062"/>
                  </a:lnTo>
                  <a:lnTo>
                    <a:pt x="77221" y="19090"/>
                  </a:lnTo>
                  <a:lnTo>
                    <a:pt x="82913" y="18442"/>
                  </a:lnTo>
                  <a:lnTo>
                    <a:pt x="88613" y="17057"/>
                  </a:lnTo>
                  <a:lnTo>
                    <a:pt x="94318" y="15181"/>
                  </a:lnTo>
                  <a:lnTo>
                    <a:pt x="100026" y="12979"/>
                  </a:lnTo>
                  <a:lnTo>
                    <a:pt x="106689" y="11510"/>
                  </a:lnTo>
                  <a:lnTo>
                    <a:pt x="113989" y="10531"/>
                  </a:lnTo>
                  <a:lnTo>
                    <a:pt x="121713" y="9878"/>
                  </a:lnTo>
                  <a:lnTo>
                    <a:pt x="129720" y="9443"/>
                  </a:lnTo>
                  <a:lnTo>
                    <a:pt x="146236" y="8959"/>
                  </a:lnTo>
                  <a:lnTo>
                    <a:pt x="167049" y="8687"/>
                  </a:lnTo>
                  <a:lnTo>
                    <a:pt x="173279" y="7697"/>
                  </a:lnTo>
                  <a:lnTo>
                    <a:pt x="179337" y="6084"/>
                  </a:lnTo>
                  <a:lnTo>
                    <a:pt x="185281" y="4056"/>
                  </a:lnTo>
                  <a:lnTo>
                    <a:pt x="191148" y="2704"/>
                  </a:lnTo>
                  <a:lnTo>
                    <a:pt x="196965" y="1803"/>
                  </a:lnTo>
                  <a:lnTo>
                    <a:pt x="214313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SMARTPenAnnotation428"/>
            <p:cNvSpPr/>
            <p:nvPr/>
          </p:nvSpPr>
          <p:spPr>
            <a:xfrm>
              <a:off x="2480309" y="3549015"/>
              <a:ext cx="2768919" cy="531485"/>
            </a:xfrm>
            <a:custGeom>
              <a:avLst/>
              <a:gdLst/>
              <a:ahLst/>
              <a:cxnLst/>
              <a:rect l="0" t="0" r="0" b="0"/>
              <a:pathLst>
                <a:path w="2768919" h="531485">
                  <a:moveTo>
                    <a:pt x="0" y="445770"/>
                  </a:moveTo>
                  <a:lnTo>
                    <a:pt x="15849" y="445770"/>
                  </a:lnTo>
                  <a:lnTo>
                    <a:pt x="38195" y="460951"/>
                  </a:lnTo>
                  <a:lnTo>
                    <a:pt x="66687" y="480112"/>
                  </a:lnTo>
                  <a:lnTo>
                    <a:pt x="79132" y="488648"/>
                  </a:lnTo>
                  <a:lnTo>
                    <a:pt x="105036" y="502922"/>
                  </a:lnTo>
                  <a:lnTo>
                    <a:pt x="126957" y="517207"/>
                  </a:lnTo>
                  <a:lnTo>
                    <a:pt x="135165" y="520382"/>
                  </a:lnTo>
                  <a:lnTo>
                    <a:pt x="138688" y="521229"/>
                  </a:lnTo>
                  <a:lnTo>
                    <a:pt x="145142" y="524709"/>
                  </a:lnTo>
                  <a:lnTo>
                    <a:pt x="148196" y="526971"/>
                  </a:lnTo>
                  <a:lnTo>
                    <a:pt x="154130" y="529484"/>
                  </a:lnTo>
                  <a:lnTo>
                    <a:pt x="162826" y="530899"/>
                  </a:lnTo>
                  <a:lnTo>
                    <a:pt x="178682" y="531484"/>
                  </a:lnTo>
                  <a:lnTo>
                    <a:pt x="179129" y="530535"/>
                  </a:lnTo>
                  <a:lnTo>
                    <a:pt x="179758" y="524649"/>
                  </a:lnTo>
                  <a:lnTo>
                    <a:pt x="179988" y="511343"/>
                  </a:lnTo>
                  <a:lnTo>
                    <a:pt x="180023" y="401563"/>
                  </a:lnTo>
                  <a:lnTo>
                    <a:pt x="177483" y="387705"/>
                  </a:lnTo>
                  <a:lnTo>
                    <a:pt x="174131" y="375196"/>
                  </a:lnTo>
                  <a:lnTo>
                    <a:pt x="172642" y="363286"/>
                  </a:lnTo>
                  <a:lnTo>
                    <a:pt x="171980" y="349103"/>
                  </a:lnTo>
                  <a:lnTo>
                    <a:pt x="170733" y="334227"/>
                  </a:lnTo>
                  <a:lnTo>
                    <a:pt x="167004" y="321265"/>
                  </a:lnTo>
                  <a:lnTo>
                    <a:pt x="164712" y="306614"/>
                  </a:lnTo>
                  <a:lnTo>
                    <a:pt x="163693" y="291530"/>
                  </a:lnTo>
                  <a:lnTo>
                    <a:pt x="163240" y="278476"/>
                  </a:lnTo>
                  <a:lnTo>
                    <a:pt x="162950" y="254574"/>
                  </a:lnTo>
                  <a:lnTo>
                    <a:pt x="162887" y="230327"/>
                  </a:lnTo>
                  <a:lnTo>
                    <a:pt x="165422" y="221112"/>
                  </a:lnTo>
                  <a:lnTo>
                    <a:pt x="169664" y="207754"/>
                  </a:lnTo>
                  <a:lnTo>
                    <a:pt x="170260" y="204225"/>
                  </a:lnTo>
                  <a:lnTo>
                    <a:pt x="172562" y="200920"/>
                  </a:lnTo>
                  <a:lnTo>
                    <a:pt x="193781" y="182958"/>
                  </a:lnTo>
                  <a:lnTo>
                    <a:pt x="208528" y="168603"/>
                  </a:lnTo>
                  <a:lnTo>
                    <a:pt x="212362" y="166694"/>
                  </a:lnTo>
                  <a:lnTo>
                    <a:pt x="259016" y="151094"/>
                  </a:lnTo>
                  <a:lnTo>
                    <a:pt x="285938" y="140900"/>
                  </a:lnTo>
                  <a:lnTo>
                    <a:pt x="351592" y="125374"/>
                  </a:lnTo>
                  <a:lnTo>
                    <a:pt x="385786" y="115182"/>
                  </a:lnTo>
                  <a:lnTo>
                    <a:pt x="476585" y="102809"/>
                  </a:lnTo>
                  <a:lnTo>
                    <a:pt x="551730" y="92339"/>
                  </a:lnTo>
                  <a:lnTo>
                    <a:pt x="636902" y="78731"/>
                  </a:lnTo>
                  <a:lnTo>
                    <a:pt x="723105" y="71353"/>
                  </a:lnTo>
                  <a:lnTo>
                    <a:pt x="814983" y="61957"/>
                  </a:lnTo>
                  <a:lnTo>
                    <a:pt x="907055" y="52741"/>
                  </a:lnTo>
                  <a:lnTo>
                    <a:pt x="1005912" y="42780"/>
                  </a:lnTo>
                  <a:lnTo>
                    <a:pt x="1091572" y="29269"/>
                  </a:lnTo>
                  <a:lnTo>
                    <a:pt x="1191578" y="19140"/>
                  </a:lnTo>
                  <a:lnTo>
                    <a:pt x="1268907" y="16455"/>
                  </a:lnTo>
                  <a:lnTo>
                    <a:pt x="1342672" y="9799"/>
                  </a:lnTo>
                  <a:lnTo>
                    <a:pt x="1416956" y="8734"/>
                  </a:lnTo>
                  <a:lnTo>
                    <a:pt x="1493672" y="2702"/>
                  </a:lnTo>
                  <a:lnTo>
                    <a:pt x="1570356" y="355"/>
                  </a:lnTo>
                  <a:lnTo>
                    <a:pt x="2003108" y="0"/>
                  </a:lnTo>
                  <a:lnTo>
                    <a:pt x="2081331" y="6785"/>
                  </a:lnTo>
                  <a:lnTo>
                    <a:pt x="2155273" y="8337"/>
                  </a:lnTo>
                  <a:lnTo>
                    <a:pt x="2363121" y="8571"/>
                  </a:lnTo>
                  <a:lnTo>
                    <a:pt x="2448875" y="15953"/>
                  </a:lnTo>
                  <a:lnTo>
                    <a:pt x="2534603" y="17040"/>
                  </a:lnTo>
                  <a:lnTo>
                    <a:pt x="2615777" y="24516"/>
                  </a:lnTo>
                  <a:lnTo>
                    <a:pt x="2689585" y="26599"/>
                  </a:lnTo>
                  <a:lnTo>
                    <a:pt x="2728471" y="33489"/>
                  </a:lnTo>
                  <a:lnTo>
                    <a:pt x="2740146" y="33934"/>
                  </a:lnTo>
                  <a:lnTo>
                    <a:pt x="2744975" y="35005"/>
                  </a:lnTo>
                  <a:lnTo>
                    <a:pt x="2759567" y="41028"/>
                  </a:lnTo>
                  <a:lnTo>
                    <a:pt x="2768918" y="4286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SMARTPenAnnotation429"/>
            <p:cNvSpPr/>
            <p:nvPr/>
          </p:nvSpPr>
          <p:spPr>
            <a:xfrm>
              <a:off x="2840357" y="3737610"/>
              <a:ext cx="145731" cy="351473"/>
            </a:xfrm>
            <a:custGeom>
              <a:avLst/>
              <a:gdLst/>
              <a:ahLst/>
              <a:cxnLst/>
              <a:rect l="0" t="0" r="0" b="0"/>
              <a:pathLst>
                <a:path w="145731" h="351473">
                  <a:moveTo>
                    <a:pt x="60005" y="0"/>
                  </a:moveTo>
                  <a:lnTo>
                    <a:pt x="60005" y="4551"/>
                  </a:lnTo>
                  <a:lnTo>
                    <a:pt x="59052" y="6844"/>
                  </a:lnTo>
                  <a:lnTo>
                    <a:pt x="55454" y="11932"/>
                  </a:lnTo>
                  <a:lnTo>
                    <a:pt x="53161" y="14622"/>
                  </a:lnTo>
                  <a:lnTo>
                    <a:pt x="50680" y="17368"/>
                  </a:lnTo>
                  <a:lnTo>
                    <a:pt x="48073" y="20151"/>
                  </a:lnTo>
                  <a:lnTo>
                    <a:pt x="46335" y="22959"/>
                  </a:lnTo>
                  <a:lnTo>
                    <a:pt x="42937" y="32414"/>
                  </a:lnTo>
                  <a:lnTo>
                    <a:pt x="38767" y="41711"/>
                  </a:lnTo>
                  <a:lnTo>
                    <a:pt x="36278" y="52193"/>
                  </a:lnTo>
                  <a:lnTo>
                    <a:pt x="35615" y="57655"/>
                  </a:lnTo>
                  <a:lnTo>
                    <a:pt x="34220" y="63202"/>
                  </a:lnTo>
                  <a:lnTo>
                    <a:pt x="32337" y="68804"/>
                  </a:lnTo>
                  <a:lnTo>
                    <a:pt x="30130" y="74444"/>
                  </a:lnTo>
                  <a:lnTo>
                    <a:pt x="27706" y="80109"/>
                  </a:lnTo>
                  <a:lnTo>
                    <a:pt x="22472" y="91484"/>
                  </a:lnTo>
                  <a:lnTo>
                    <a:pt x="20696" y="97184"/>
                  </a:lnTo>
                  <a:lnTo>
                    <a:pt x="19511" y="102890"/>
                  </a:lnTo>
                  <a:lnTo>
                    <a:pt x="18721" y="108598"/>
                  </a:lnTo>
                  <a:lnTo>
                    <a:pt x="17243" y="114308"/>
                  </a:lnTo>
                  <a:lnTo>
                    <a:pt x="15304" y="120021"/>
                  </a:lnTo>
                  <a:lnTo>
                    <a:pt x="13060" y="125734"/>
                  </a:lnTo>
                  <a:lnTo>
                    <a:pt x="11563" y="131447"/>
                  </a:lnTo>
                  <a:lnTo>
                    <a:pt x="10566" y="137162"/>
                  </a:lnTo>
                  <a:lnTo>
                    <a:pt x="9900" y="142876"/>
                  </a:lnTo>
                  <a:lnTo>
                    <a:pt x="8504" y="148590"/>
                  </a:lnTo>
                  <a:lnTo>
                    <a:pt x="6621" y="154305"/>
                  </a:lnTo>
                  <a:lnTo>
                    <a:pt x="4413" y="160020"/>
                  </a:lnTo>
                  <a:lnTo>
                    <a:pt x="2941" y="166687"/>
                  </a:lnTo>
                  <a:lnTo>
                    <a:pt x="1960" y="173990"/>
                  </a:lnTo>
                  <a:lnTo>
                    <a:pt x="1306" y="181716"/>
                  </a:lnTo>
                  <a:lnTo>
                    <a:pt x="870" y="188771"/>
                  </a:lnTo>
                  <a:lnTo>
                    <a:pt x="385" y="201691"/>
                  </a:lnTo>
                  <a:lnTo>
                    <a:pt x="112" y="219674"/>
                  </a:lnTo>
                  <a:lnTo>
                    <a:pt x="0" y="279673"/>
                  </a:lnTo>
                  <a:lnTo>
                    <a:pt x="952" y="284556"/>
                  </a:lnTo>
                  <a:lnTo>
                    <a:pt x="4549" y="292521"/>
                  </a:lnTo>
                  <a:lnTo>
                    <a:pt x="6783" y="301777"/>
                  </a:lnTo>
                  <a:lnTo>
                    <a:pt x="7379" y="306912"/>
                  </a:lnTo>
                  <a:lnTo>
                    <a:pt x="10580" y="315158"/>
                  </a:lnTo>
                  <a:lnTo>
                    <a:pt x="12768" y="318690"/>
                  </a:lnTo>
                  <a:lnTo>
                    <a:pt x="16131" y="321997"/>
                  </a:lnTo>
                  <a:lnTo>
                    <a:pt x="20278" y="325155"/>
                  </a:lnTo>
                  <a:lnTo>
                    <a:pt x="24948" y="328212"/>
                  </a:lnTo>
                  <a:lnTo>
                    <a:pt x="29014" y="330251"/>
                  </a:lnTo>
                  <a:lnTo>
                    <a:pt x="32677" y="331609"/>
                  </a:lnTo>
                  <a:lnTo>
                    <a:pt x="36071" y="332515"/>
                  </a:lnTo>
                  <a:lnTo>
                    <a:pt x="39286" y="334072"/>
                  </a:lnTo>
                  <a:lnTo>
                    <a:pt x="42383" y="336062"/>
                  </a:lnTo>
                  <a:lnTo>
                    <a:pt x="45399" y="338341"/>
                  </a:lnTo>
                  <a:lnTo>
                    <a:pt x="48363" y="339861"/>
                  </a:lnTo>
                  <a:lnTo>
                    <a:pt x="51291" y="340873"/>
                  </a:lnTo>
                  <a:lnTo>
                    <a:pt x="54196" y="341549"/>
                  </a:lnTo>
                  <a:lnTo>
                    <a:pt x="57085" y="341999"/>
                  </a:lnTo>
                  <a:lnTo>
                    <a:pt x="59963" y="342299"/>
                  </a:lnTo>
                  <a:lnTo>
                    <a:pt x="62834" y="342499"/>
                  </a:lnTo>
                  <a:lnTo>
                    <a:pt x="66654" y="342633"/>
                  </a:lnTo>
                  <a:lnTo>
                    <a:pt x="83931" y="342847"/>
                  </a:lnTo>
                  <a:lnTo>
                    <a:pt x="96798" y="342889"/>
                  </a:lnTo>
                  <a:lnTo>
                    <a:pt x="99774" y="343845"/>
                  </a:lnTo>
                  <a:lnTo>
                    <a:pt x="102710" y="345435"/>
                  </a:lnTo>
                  <a:lnTo>
                    <a:pt x="105620" y="347448"/>
                  </a:lnTo>
                  <a:lnTo>
                    <a:pt x="108513" y="348789"/>
                  </a:lnTo>
                  <a:lnTo>
                    <a:pt x="111393" y="349683"/>
                  </a:lnTo>
                  <a:lnTo>
                    <a:pt x="114266" y="350280"/>
                  </a:lnTo>
                  <a:lnTo>
                    <a:pt x="117134" y="350677"/>
                  </a:lnTo>
                  <a:lnTo>
                    <a:pt x="119999" y="350942"/>
                  </a:lnTo>
                  <a:lnTo>
                    <a:pt x="122861" y="351119"/>
                  </a:lnTo>
                  <a:lnTo>
                    <a:pt x="128581" y="351315"/>
                  </a:lnTo>
                  <a:lnTo>
                    <a:pt x="145730" y="35147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SMARTPenAnnotation430"/>
            <p:cNvSpPr/>
            <p:nvPr/>
          </p:nvSpPr>
          <p:spPr>
            <a:xfrm>
              <a:off x="2960369" y="3917632"/>
              <a:ext cx="137161" cy="17146"/>
            </a:xfrm>
            <a:custGeom>
              <a:avLst/>
              <a:gdLst/>
              <a:ahLst/>
              <a:cxnLst/>
              <a:rect l="0" t="0" r="0" b="0"/>
              <a:pathLst>
                <a:path w="137161" h="17146">
                  <a:moveTo>
                    <a:pt x="0" y="17145"/>
                  </a:moveTo>
                  <a:lnTo>
                    <a:pt x="20152" y="17145"/>
                  </a:lnTo>
                  <a:lnTo>
                    <a:pt x="22959" y="16193"/>
                  </a:lnTo>
                  <a:lnTo>
                    <a:pt x="25784" y="14605"/>
                  </a:lnTo>
                  <a:lnTo>
                    <a:pt x="28620" y="12594"/>
                  </a:lnTo>
                  <a:lnTo>
                    <a:pt x="31462" y="11254"/>
                  </a:lnTo>
                  <a:lnTo>
                    <a:pt x="34310" y="10360"/>
                  </a:lnTo>
                  <a:lnTo>
                    <a:pt x="37161" y="9764"/>
                  </a:lnTo>
                  <a:lnTo>
                    <a:pt x="40014" y="9367"/>
                  </a:lnTo>
                  <a:lnTo>
                    <a:pt x="42869" y="9102"/>
                  </a:lnTo>
                  <a:lnTo>
                    <a:pt x="45725" y="8926"/>
                  </a:lnTo>
                  <a:lnTo>
                    <a:pt x="53977" y="8729"/>
                  </a:lnTo>
                  <a:lnTo>
                    <a:pt x="79658" y="8582"/>
                  </a:lnTo>
                  <a:lnTo>
                    <a:pt x="82633" y="7626"/>
                  </a:lnTo>
                  <a:lnTo>
                    <a:pt x="85569" y="6037"/>
                  </a:lnTo>
                  <a:lnTo>
                    <a:pt x="88478" y="4025"/>
                  </a:lnTo>
                  <a:lnTo>
                    <a:pt x="92323" y="2683"/>
                  </a:lnTo>
                  <a:lnTo>
                    <a:pt x="96792" y="1789"/>
                  </a:lnTo>
                  <a:lnTo>
                    <a:pt x="108549" y="354"/>
                  </a:lnTo>
                  <a:lnTo>
                    <a:pt x="111419" y="236"/>
                  </a:lnTo>
                  <a:lnTo>
                    <a:pt x="127172" y="47"/>
                  </a:lnTo>
                  <a:lnTo>
                    <a:pt x="13716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SMARTPenAnnotation431"/>
            <p:cNvSpPr/>
            <p:nvPr/>
          </p:nvSpPr>
          <p:spPr>
            <a:xfrm>
              <a:off x="3148964" y="3797627"/>
              <a:ext cx="212617" cy="236052"/>
            </a:xfrm>
            <a:custGeom>
              <a:avLst/>
              <a:gdLst/>
              <a:ahLst/>
              <a:cxnLst/>
              <a:rect l="0" t="0" r="0" b="0"/>
              <a:pathLst>
                <a:path w="212617" h="236052">
                  <a:moveTo>
                    <a:pt x="0" y="17135"/>
                  </a:moveTo>
                  <a:lnTo>
                    <a:pt x="4551" y="12585"/>
                  </a:lnTo>
                  <a:lnTo>
                    <a:pt x="6844" y="11243"/>
                  </a:lnTo>
                  <a:lnTo>
                    <a:pt x="11932" y="9754"/>
                  </a:lnTo>
                  <a:lnTo>
                    <a:pt x="17369" y="9092"/>
                  </a:lnTo>
                  <a:lnTo>
                    <a:pt x="20151" y="8915"/>
                  </a:lnTo>
                  <a:lnTo>
                    <a:pt x="23912" y="7846"/>
                  </a:lnTo>
                  <a:lnTo>
                    <a:pt x="28324" y="6179"/>
                  </a:lnTo>
                  <a:lnTo>
                    <a:pt x="33170" y="4116"/>
                  </a:lnTo>
                  <a:lnTo>
                    <a:pt x="37354" y="2741"/>
                  </a:lnTo>
                  <a:lnTo>
                    <a:pt x="41095" y="1824"/>
                  </a:lnTo>
                  <a:lnTo>
                    <a:pt x="44542" y="1213"/>
                  </a:lnTo>
                  <a:lnTo>
                    <a:pt x="48745" y="805"/>
                  </a:lnTo>
                  <a:lnTo>
                    <a:pt x="53452" y="533"/>
                  </a:lnTo>
                  <a:lnTo>
                    <a:pt x="63761" y="231"/>
                  </a:lnTo>
                  <a:lnTo>
                    <a:pt x="101240" y="0"/>
                  </a:lnTo>
                  <a:lnTo>
                    <a:pt x="105593" y="949"/>
                  </a:lnTo>
                  <a:lnTo>
                    <a:pt x="109448" y="2534"/>
                  </a:lnTo>
                  <a:lnTo>
                    <a:pt x="112971" y="4544"/>
                  </a:lnTo>
                  <a:lnTo>
                    <a:pt x="119424" y="9316"/>
                  </a:lnTo>
                  <a:lnTo>
                    <a:pt x="122479" y="11923"/>
                  </a:lnTo>
                  <a:lnTo>
                    <a:pt x="124515" y="14613"/>
                  </a:lnTo>
                  <a:lnTo>
                    <a:pt x="126778" y="20141"/>
                  </a:lnTo>
                  <a:lnTo>
                    <a:pt x="130323" y="25774"/>
                  </a:lnTo>
                  <a:lnTo>
                    <a:pt x="132603" y="28609"/>
                  </a:lnTo>
                  <a:lnTo>
                    <a:pt x="133169" y="31452"/>
                  </a:lnTo>
                  <a:lnTo>
                    <a:pt x="132595" y="34300"/>
                  </a:lnTo>
                  <a:lnTo>
                    <a:pt x="129416" y="40956"/>
                  </a:lnTo>
                  <a:lnTo>
                    <a:pt x="124829" y="50265"/>
                  </a:lnTo>
                  <a:lnTo>
                    <a:pt x="122271" y="54462"/>
                  </a:lnTo>
                  <a:lnTo>
                    <a:pt x="116891" y="61664"/>
                  </a:lnTo>
                  <a:lnTo>
                    <a:pt x="113864" y="68041"/>
                  </a:lnTo>
                  <a:lnTo>
                    <a:pt x="113057" y="71075"/>
                  </a:lnTo>
                  <a:lnTo>
                    <a:pt x="110614" y="74050"/>
                  </a:lnTo>
                  <a:lnTo>
                    <a:pt x="107080" y="76986"/>
                  </a:lnTo>
                  <a:lnTo>
                    <a:pt x="102820" y="79896"/>
                  </a:lnTo>
                  <a:lnTo>
                    <a:pt x="99027" y="82788"/>
                  </a:lnTo>
                  <a:lnTo>
                    <a:pt x="95545" y="85669"/>
                  </a:lnTo>
                  <a:lnTo>
                    <a:pt x="89137" y="91409"/>
                  </a:lnTo>
                  <a:lnTo>
                    <a:pt x="83115" y="97136"/>
                  </a:lnTo>
                  <a:lnTo>
                    <a:pt x="80175" y="99044"/>
                  </a:lnTo>
                  <a:lnTo>
                    <a:pt x="74369" y="101164"/>
                  </a:lnTo>
                  <a:lnTo>
                    <a:pt x="68613" y="104646"/>
                  </a:lnTo>
                  <a:lnTo>
                    <a:pt x="60052" y="111398"/>
                  </a:lnTo>
                  <a:lnTo>
                    <a:pt x="60021" y="106872"/>
                  </a:lnTo>
                  <a:lnTo>
                    <a:pt x="60969" y="105535"/>
                  </a:lnTo>
                  <a:lnTo>
                    <a:pt x="62554" y="104643"/>
                  </a:lnTo>
                  <a:lnTo>
                    <a:pt x="64563" y="104049"/>
                  </a:lnTo>
                  <a:lnTo>
                    <a:pt x="69335" y="100848"/>
                  </a:lnTo>
                  <a:lnTo>
                    <a:pt x="71941" y="98661"/>
                  </a:lnTo>
                  <a:lnTo>
                    <a:pt x="75583" y="97203"/>
                  </a:lnTo>
                  <a:lnTo>
                    <a:pt x="79917" y="96232"/>
                  </a:lnTo>
                  <a:lnTo>
                    <a:pt x="84710" y="95584"/>
                  </a:lnTo>
                  <a:lnTo>
                    <a:pt x="88859" y="94199"/>
                  </a:lnTo>
                  <a:lnTo>
                    <a:pt x="92577" y="92324"/>
                  </a:lnTo>
                  <a:lnTo>
                    <a:pt x="96008" y="90120"/>
                  </a:lnTo>
                  <a:lnTo>
                    <a:pt x="100200" y="88652"/>
                  </a:lnTo>
                  <a:lnTo>
                    <a:pt x="104900" y="87673"/>
                  </a:lnTo>
                  <a:lnTo>
                    <a:pt x="109939" y="87021"/>
                  </a:lnTo>
                  <a:lnTo>
                    <a:pt x="115203" y="86585"/>
                  </a:lnTo>
                  <a:lnTo>
                    <a:pt x="120617" y="86296"/>
                  </a:lnTo>
                  <a:lnTo>
                    <a:pt x="131713" y="85973"/>
                  </a:lnTo>
                  <a:lnTo>
                    <a:pt x="172625" y="85725"/>
                  </a:lnTo>
                  <a:lnTo>
                    <a:pt x="176043" y="86675"/>
                  </a:lnTo>
                  <a:lnTo>
                    <a:pt x="182382" y="90269"/>
                  </a:lnTo>
                  <a:lnTo>
                    <a:pt x="188374" y="95041"/>
                  </a:lnTo>
                  <a:lnTo>
                    <a:pt x="194212" y="100338"/>
                  </a:lnTo>
                  <a:lnTo>
                    <a:pt x="199982" y="105866"/>
                  </a:lnTo>
                  <a:lnTo>
                    <a:pt x="208585" y="114334"/>
                  </a:lnTo>
                  <a:lnTo>
                    <a:pt x="210494" y="117177"/>
                  </a:lnTo>
                  <a:lnTo>
                    <a:pt x="212616" y="122876"/>
                  </a:lnTo>
                  <a:lnTo>
                    <a:pt x="212229" y="126681"/>
                  </a:lnTo>
                  <a:lnTo>
                    <a:pt x="211019" y="131123"/>
                  </a:lnTo>
                  <a:lnTo>
                    <a:pt x="209259" y="135990"/>
                  </a:lnTo>
                  <a:lnTo>
                    <a:pt x="208086" y="140187"/>
                  </a:lnTo>
                  <a:lnTo>
                    <a:pt x="206783" y="147390"/>
                  </a:lnTo>
                  <a:lnTo>
                    <a:pt x="204531" y="151597"/>
                  </a:lnTo>
                  <a:lnTo>
                    <a:pt x="201124" y="156306"/>
                  </a:lnTo>
                  <a:lnTo>
                    <a:pt x="196948" y="161351"/>
                  </a:lnTo>
                  <a:lnTo>
                    <a:pt x="193211" y="166619"/>
                  </a:lnTo>
                  <a:lnTo>
                    <a:pt x="189768" y="172036"/>
                  </a:lnTo>
                  <a:lnTo>
                    <a:pt x="186519" y="177552"/>
                  </a:lnTo>
                  <a:lnTo>
                    <a:pt x="183401" y="182182"/>
                  </a:lnTo>
                  <a:lnTo>
                    <a:pt x="180370" y="186222"/>
                  </a:lnTo>
                  <a:lnTo>
                    <a:pt x="177397" y="189867"/>
                  </a:lnTo>
                  <a:lnTo>
                    <a:pt x="173510" y="193249"/>
                  </a:lnTo>
                  <a:lnTo>
                    <a:pt x="169014" y="196457"/>
                  </a:lnTo>
                  <a:lnTo>
                    <a:pt x="164111" y="199548"/>
                  </a:lnTo>
                  <a:lnTo>
                    <a:pt x="158937" y="202561"/>
                  </a:lnTo>
                  <a:lnTo>
                    <a:pt x="153584" y="205523"/>
                  </a:lnTo>
                  <a:lnTo>
                    <a:pt x="148109" y="208449"/>
                  </a:lnTo>
                  <a:lnTo>
                    <a:pt x="143507" y="211353"/>
                  </a:lnTo>
                  <a:lnTo>
                    <a:pt x="139486" y="214241"/>
                  </a:lnTo>
                  <a:lnTo>
                    <a:pt x="135854" y="217119"/>
                  </a:lnTo>
                  <a:lnTo>
                    <a:pt x="131527" y="219990"/>
                  </a:lnTo>
                  <a:lnTo>
                    <a:pt x="126737" y="222857"/>
                  </a:lnTo>
                  <a:lnTo>
                    <a:pt x="121639" y="225721"/>
                  </a:lnTo>
                  <a:lnTo>
                    <a:pt x="117288" y="227630"/>
                  </a:lnTo>
                  <a:lnTo>
                    <a:pt x="113434" y="228902"/>
                  </a:lnTo>
                  <a:lnTo>
                    <a:pt x="109913" y="229751"/>
                  </a:lnTo>
                  <a:lnTo>
                    <a:pt x="103461" y="233233"/>
                  </a:lnTo>
                  <a:lnTo>
                    <a:pt x="100406" y="235496"/>
                  </a:lnTo>
                  <a:lnTo>
                    <a:pt x="97418" y="236051"/>
                  </a:lnTo>
                  <a:lnTo>
                    <a:pt x="94473" y="235469"/>
                  </a:lnTo>
                  <a:lnTo>
                    <a:pt x="88661" y="233235"/>
                  </a:lnTo>
                  <a:lnTo>
                    <a:pt x="82902" y="232242"/>
                  </a:lnTo>
                  <a:lnTo>
                    <a:pt x="77168" y="231801"/>
                  </a:lnTo>
                  <a:lnTo>
                    <a:pt x="74306" y="231683"/>
                  </a:lnTo>
                  <a:lnTo>
                    <a:pt x="72397" y="230652"/>
                  </a:lnTo>
                  <a:lnTo>
                    <a:pt x="71125" y="229012"/>
                  </a:lnTo>
                  <a:lnTo>
                    <a:pt x="70277" y="226967"/>
                  </a:lnTo>
                  <a:lnTo>
                    <a:pt x="68759" y="225603"/>
                  </a:lnTo>
                  <a:lnTo>
                    <a:pt x="66794" y="224694"/>
                  </a:lnTo>
                  <a:lnTo>
                    <a:pt x="60008" y="22287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SMARTPenAnnotation432"/>
            <p:cNvSpPr/>
            <p:nvPr/>
          </p:nvSpPr>
          <p:spPr>
            <a:xfrm>
              <a:off x="3371850" y="3729037"/>
              <a:ext cx="179517" cy="317184"/>
            </a:xfrm>
            <a:custGeom>
              <a:avLst/>
              <a:gdLst/>
              <a:ahLst/>
              <a:cxnLst/>
              <a:rect l="0" t="0" r="0" b="0"/>
              <a:pathLst>
                <a:path w="179517" h="317184">
                  <a:moveTo>
                    <a:pt x="0" y="0"/>
                  </a:moveTo>
                  <a:lnTo>
                    <a:pt x="24701" y="0"/>
                  </a:lnTo>
                  <a:lnTo>
                    <a:pt x="28850" y="953"/>
                  </a:lnTo>
                  <a:lnTo>
                    <a:pt x="32568" y="2540"/>
                  </a:lnTo>
                  <a:lnTo>
                    <a:pt x="35999" y="4551"/>
                  </a:lnTo>
                  <a:lnTo>
                    <a:pt x="40192" y="6844"/>
                  </a:lnTo>
                  <a:lnTo>
                    <a:pt x="49931" y="11932"/>
                  </a:lnTo>
                  <a:lnTo>
                    <a:pt x="54242" y="14622"/>
                  </a:lnTo>
                  <a:lnTo>
                    <a:pt x="58068" y="17368"/>
                  </a:lnTo>
                  <a:lnTo>
                    <a:pt x="61572" y="20151"/>
                  </a:lnTo>
                  <a:lnTo>
                    <a:pt x="65813" y="23912"/>
                  </a:lnTo>
                  <a:lnTo>
                    <a:pt x="75605" y="33170"/>
                  </a:lnTo>
                  <a:lnTo>
                    <a:pt x="96257" y="53451"/>
                  </a:lnTo>
                  <a:lnTo>
                    <a:pt x="134417" y="91558"/>
                  </a:lnTo>
                  <a:lnTo>
                    <a:pt x="139141" y="97234"/>
                  </a:lnTo>
                  <a:lnTo>
                    <a:pt x="143243" y="102923"/>
                  </a:lnTo>
                  <a:lnTo>
                    <a:pt x="146930" y="108620"/>
                  </a:lnTo>
                  <a:lnTo>
                    <a:pt x="150340" y="113371"/>
                  </a:lnTo>
                  <a:lnTo>
                    <a:pt x="153567" y="117491"/>
                  </a:lnTo>
                  <a:lnTo>
                    <a:pt x="156671" y="121190"/>
                  </a:lnTo>
                  <a:lnTo>
                    <a:pt x="159692" y="126513"/>
                  </a:lnTo>
                  <a:lnTo>
                    <a:pt x="162658" y="132920"/>
                  </a:lnTo>
                  <a:lnTo>
                    <a:pt x="165589" y="140048"/>
                  </a:lnTo>
                  <a:lnTo>
                    <a:pt x="168495" y="145753"/>
                  </a:lnTo>
                  <a:lnTo>
                    <a:pt x="171384" y="150509"/>
                  </a:lnTo>
                  <a:lnTo>
                    <a:pt x="174264" y="154632"/>
                  </a:lnTo>
                  <a:lnTo>
                    <a:pt x="177463" y="164293"/>
                  </a:lnTo>
                  <a:lnTo>
                    <a:pt x="178316" y="169536"/>
                  </a:lnTo>
                  <a:lnTo>
                    <a:pt x="178884" y="174937"/>
                  </a:lnTo>
                  <a:lnTo>
                    <a:pt x="179264" y="180442"/>
                  </a:lnTo>
                  <a:lnTo>
                    <a:pt x="179516" y="186017"/>
                  </a:lnTo>
                  <a:lnTo>
                    <a:pt x="178733" y="191639"/>
                  </a:lnTo>
                  <a:lnTo>
                    <a:pt x="177257" y="197292"/>
                  </a:lnTo>
                  <a:lnTo>
                    <a:pt x="175321" y="202966"/>
                  </a:lnTo>
                  <a:lnTo>
                    <a:pt x="173078" y="208653"/>
                  </a:lnTo>
                  <a:lnTo>
                    <a:pt x="170631" y="214349"/>
                  </a:lnTo>
                  <a:lnTo>
                    <a:pt x="165371" y="225759"/>
                  </a:lnTo>
                  <a:lnTo>
                    <a:pt x="151399" y="254320"/>
                  </a:lnTo>
                  <a:lnTo>
                    <a:pt x="148557" y="259081"/>
                  </a:lnTo>
                  <a:lnTo>
                    <a:pt x="145710" y="263209"/>
                  </a:lnTo>
                  <a:lnTo>
                    <a:pt x="142860" y="266912"/>
                  </a:lnTo>
                  <a:lnTo>
                    <a:pt x="140007" y="270334"/>
                  </a:lnTo>
                  <a:lnTo>
                    <a:pt x="137153" y="273568"/>
                  </a:lnTo>
                  <a:lnTo>
                    <a:pt x="131441" y="279701"/>
                  </a:lnTo>
                  <a:lnTo>
                    <a:pt x="120014" y="291399"/>
                  </a:lnTo>
                  <a:lnTo>
                    <a:pt x="108585" y="302882"/>
                  </a:lnTo>
                  <a:lnTo>
                    <a:pt x="105727" y="304791"/>
                  </a:lnTo>
                  <a:lnTo>
                    <a:pt x="102870" y="306064"/>
                  </a:lnTo>
                  <a:lnTo>
                    <a:pt x="100012" y="306913"/>
                  </a:lnTo>
                  <a:lnTo>
                    <a:pt x="98107" y="308431"/>
                  </a:lnTo>
                  <a:lnTo>
                    <a:pt x="96837" y="310396"/>
                  </a:lnTo>
                  <a:lnTo>
                    <a:pt x="95990" y="312658"/>
                  </a:lnTo>
                  <a:lnTo>
                    <a:pt x="94473" y="314166"/>
                  </a:lnTo>
                  <a:lnTo>
                    <a:pt x="92510" y="315171"/>
                  </a:lnTo>
                  <a:lnTo>
                    <a:pt x="85725" y="31718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SMARTPenAnnotation433"/>
            <p:cNvSpPr/>
            <p:nvPr/>
          </p:nvSpPr>
          <p:spPr>
            <a:xfrm>
              <a:off x="3543300" y="3686289"/>
              <a:ext cx="257176" cy="102747"/>
            </a:xfrm>
            <a:custGeom>
              <a:avLst/>
              <a:gdLst/>
              <a:ahLst/>
              <a:cxnLst/>
              <a:rect l="0" t="0" r="0" b="0"/>
              <a:pathLst>
                <a:path w="257176" h="102747">
                  <a:moveTo>
                    <a:pt x="0" y="34176"/>
                  </a:moveTo>
                  <a:lnTo>
                    <a:pt x="7380" y="26795"/>
                  </a:lnTo>
                  <a:lnTo>
                    <a:pt x="10582" y="26133"/>
                  </a:lnTo>
                  <a:lnTo>
                    <a:pt x="12770" y="25956"/>
                  </a:lnTo>
                  <a:lnTo>
                    <a:pt x="15181" y="24886"/>
                  </a:lnTo>
                  <a:lnTo>
                    <a:pt x="17740" y="23220"/>
                  </a:lnTo>
                  <a:lnTo>
                    <a:pt x="20399" y="21157"/>
                  </a:lnTo>
                  <a:lnTo>
                    <a:pt x="23124" y="19782"/>
                  </a:lnTo>
                  <a:lnTo>
                    <a:pt x="28693" y="18253"/>
                  </a:lnTo>
                  <a:lnTo>
                    <a:pt x="31511" y="16893"/>
                  </a:lnTo>
                  <a:lnTo>
                    <a:pt x="34342" y="15034"/>
                  </a:lnTo>
                  <a:lnTo>
                    <a:pt x="37182" y="12842"/>
                  </a:lnTo>
                  <a:lnTo>
                    <a:pt x="42878" y="10407"/>
                  </a:lnTo>
                  <a:lnTo>
                    <a:pt x="45730" y="9757"/>
                  </a:lnTo>
                  <a:lnTo>
                    <a:pt x="48584" y="8371"/>
                  </a:lnTo>
                  <a:lnTo>
                    <a:pt x="51439" y="6496"/>
                  </a:lnTo>
                  <a:lnTo>
                    <a:pt x="54295" y="4292"/>
                  </a:lnTo>
                  <a:lnTo>
                    <a:pt x="60009" y="1844"/>
                  </a:lnTo>
                  <a:lnTo>
                    <a:pt x="66675" y="756"/>
                  </a:lnTo>
                  <a:lnTo>
                    <a:pt x="71120" y="466"/>
                  </a:lnTo>
                  <a:lnTo>
                    <a:pt x="80186" y="144"/>
                  </a:lnTo>
                  <a:lnTo>
                    <a:pt x="87390" y="0"/>
                  </a:lnTo>
                  <a:lnTo>
                    <a:pt x="90646" y="915"/>
                  </a:lnTo>
                  <a:lnTo>
                    <a:pt x="93767" y="2476"/>
                  </a:lnTo>
                  <a:lnTo>
                    <a:pt x="96801" y="4470"/>
                  </a:lnTo>
                  <a:lnTo>
                    <a:pt x="102713" y="6686"/>
                  </a:lnTo>
                  <a:lnTo>
                    <a:pt x="105623" y="7277"/>
                  </a:lnTo>
                  <a:lnTo>
                    <a:pt x="111395" y="10473"/>
                  </a:lnTo>
                  <a:lnTo>
                    <a:pt x="118312" y="15735"/>
                  </a:lnTo>
                  <a:lnTo>
                    <a:pt x="118879" y="17119"/>
                  </a:lnTo>
                  <a:lnTo>
                    <a:pt x="119258" y="18995"/>
                  </a:lnTo>
                  <a:lnTo>
                    <a:pt x="119510" y="21197"/>
                  </a:lnTo>
                  <a:lnTo>
                    <a:pt x="119678" y="23619"/>
                  </a:lnTo>
                  <a:lnTo>
                    <a:pt x="119791" y="26185"/>
                  </a:lnTo>
                  <a:lnTo>
                    <a:pt x="119915" y="31577"/>
                  </a:lnTo>
                  <a:lnTo>
                    <a:pt x="120001" y="45640"/>
                  </a:lnTo>
                  <a:lnTo>
                    <a:pt x="119053" y="47533"/>
                  </a:lnTo>
                  <a:lnTo>
                    <a:pt x="117469" y="48796"/>
                  </a:lnTo>
                  <a:lnTo>
                    <a:pt x="115460" y="49638"/>
                  </a:lnTo>
                  <a:lnTo>
                    <a:pt x="114120" y="51151"/>
                  </a:lnTo>
                  <a:lnTo>
                    <a:pt x="113228" y="53112"/>
                  </a:lnTo>
                  <a:lnTo>
                    <a:pt x="112632" y="55373"/>
                  </a:lnTo>
                  <a:lnTo>
                    <a:pt x="111283" y="57832"/>
                  </a:lnTo>
                  <a:lnTo>
                    <a:pt x="109431" y="60424"/>
                  </a:lnTo>
                  <a:lnTo>
                    <a:pt x="107244" y="63105"/>
                  </a:lnTo>
                  <a:lnTo>
                    <a:pt x="104833" y="65844"/>
                  </a:lnTo>
                  <a:lnTo>
                    <a:pt x="102273" y="68623"/>
                  </a:lnTo>
                  <a:lnTo>
                    <a:pt x="95873" y="75376"/>
                  </a:lnTo>
                  <a:lnTo>
                    <a:pt x="85841" y="85493"/>
                  </a:lnTo>
                  <a:lnTo>
                    <a:pt x="85776" y="88098"/>
                  </a:lnTo>
                  <a:lnTo>
                    <a:pt x="85735" y="92981"/>
                  </a:lnTo>
                  <a:lnTo>
                    <a:pt x="86684" y="93382"/>
                  </a:lnTo>
                  <a:lnTo>
                    <a:pt x="90278" y="93827"/>
                  </a:lnTo>
                  <a:lnTo>
                    <a:pt x="92570" y="94898"/>
                  </a:lnTo>
                  <a:lnTo>
                    <a:pt x="95051" y="96565"/>
                  </a:lnTo>
                  <a:lnTo>
                    <a:pt x="97657" y="98628"/>
                  </a:lnTo>
                  <a:lnTo>
                    <a:pt x="100347" y="100004"/>
                  </a:lnTo>
                  <a:lnTo>
                    <a:pt x="105876" y="101533"/>
                  </a:lnTo>
                  <a:lnTo>
                    <a:pt x="111509" y="102212"/>
                  </a:lnTo>
                  <a:lnTo>
                    <a:pt x="117187" y="102514"/>
                  </a:lnTo>
                  <a:lnTo>
                    <a:pt x="122885" y="102648"/>
                  </a:lnTo>
                  <a:lnTo>
                    <a:pt x="151950" y="102746"/>
                  </a:lnTo>
                  <a:lnTo>
                    <a:pt x="157497" y="101797"/>
                  </a:lnTo>
                  <a:lnTo>
                    <a:pt x="163100" y="100212"/>
                  </a:lnTo>
                  <a:lnTo>
                    <a:pt x="168741" y="98202"/>
                  </a:lnTo>
                  <a:lnTo>
                    <a:pt x="174406" y="96862"/>
                  </a:lnTo>
                  <a:lnTo>
                    <a:pt x="180089" y="95969"/>
                  </a:lnTo>
                  <a:lnTo>
                    <a:pt x="185781" y="95374"/>
                  </a:lnTo>
                  <a:lnTo>
                    <a:pt x="191482" y="94025"/>
                  </a:lnTo>
                  <a:lnTo>
                    <a:pt x="197187" y="92173"/>
                  </a:lnTo>
                  <a:lnTo>
                    <a:pt x="202895" y="89985"/>
                  </a:lnTo>
                  <a:lnTo>
                    <a:pt x="208606" y="88527"/>
                  </a:lnTo>
                  <a:lnTo>
                    <a:pt x="214318" y="87555"/>
                  </a:lnTo>
                  <a:lnTo>
                    <a:pt x="220031" y="86907"/>
                  </a:lnTo>
                  <a:lnTo>
                    <a:pt x="225745" y="86475"/>
                  </a:lnTo>
                  <a:lnTo>
                    <a:pt x="231459" y="86187"/>
                  </a:lnTo>
                  <a:lnTo>
                    <a:pt x="246063" y="85781"/>
                  </a:lnTo>
                  <a:lnTo>
                    <a:pt x="257175" y="85611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SMARTPenAnnotation434"/>
            <p:cNvSpPr/>
            <p:nvPr/>
          </p:nvSpPr>
          <p:spPr>
            <a:xfrm>
              <a:off x="3766184" y="3943350"/>
              <a:ext cx="171451" cy="8573"/>
            </a:xfrm>
            <a:custGeom>
              <a:avLst/>
              <a:gdLst/>
              <a:ahLst/>
              <a:cxnLst/>
              <a:rect l="0" t="0" r="0" b="0"/>
              <a:pathLst>
                <a:path w="171451" h="8573">
                  <a:moveTo>
                    <a:pt x="0" y="8572"/>
                  </a:moveTo>
                  <a:lnTo>
                    <a:pt x="4552" y="4021"/>
                  </a:lnTo>
                  <a:lnTo>
                    <a:pt x="6844" y="2681"/>
                  </a:lnTo>
                  <a:lnTo>
                    <a:pt x="9325" y="1787"/>
                  </a:lnTo>
                  <a:lnTo>
                    <a:pt x="15601" y="353"/>
                  </a:lnTo>
                  <a:lnTo>
                    <a:pt x="18999" y="156"/>
                  </a:lnTo>
                  <a:lnTo>
                    <a:pt x="24636" y="69"/>
                  </a:lnTo>
                  <a:lnTo>
                    <a:pt x="156664" y="0"/>
                  </a:lnTo>
                  <a:lnTo>
                    <a:pt x="159688" y="952"/>
                  </a:lnTo>
                  <a:lnTo>
                    <a:pt x="162656" y="2540"/>
                  </a:lnTo>
                  <a:lnTo>
                    <a:pt x="171450" y="857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SMARTPenAnnotation435"/>
            <p:cNvSpPr/>
            <p:nvPr/>
          </p:nvSpPr>
          <p:spPr>
            <a:xfrm>
              <a:off x="4057660" y="3763327"/>
              <a:ext cx="257166" cy="128555"/>
            </a:xfrm>
            <a:custGeom>
              <a:avLst/>
              <a:gdLst/>
              <a:ahLst/>
              <a:cxnLst/>
              <a:rect l="0" t="0" r="0" b="0"/>
              <a:pathLst>
                <a:path w="257166" h="128555">
                  <a:moveTo>
                    <a:pt x="25707" y="0"/>
                  </a:moveTo>
                  <a:lnTo>
                    <a:pt x="20768" y="0"/>
                  </a:lnTo>
                  <a:lnTo>
                    <a:pt x="22877" y="0"/>
                  </a:lnTo>
                  <a:lnTo>
                    <a:pt x="23820" y="952"/>
                  </a:lnTo>
                  <a:lnTo>
                    <a:pt x="24449" y="2540"/>
                  </a:lnTo>
                  <a:lnTo>
                    <a:pt x="24869" y="4551"/>
                  </a:lnTo>
                  <a:lnTo>
                    <a:pt x="25148" y="6844"/>
                  </a:lnTo>
                  <a:lnTo>
                    <a:pt x="25334" y="9325"/>
                  </a:lnTo>
                  <a:lnTo>
                    <a:pt x="25458" y="11932"/>
                  </a:lnTo>
                  <a:lnTo>
                    <a:pt x="25596" y="17368"/>
                  </a:lnTo>
                  <a:lnTo>
                    <a:pt x="25686" y="33170"/>
                  </a:lnTo>
                  <a:lnTo>
                    <a:pt x="24740" y="38306"/>
                  </a:lnTo>
                  <a:lnTo>
                    <a:pt x="23157" y="43635"/>
                  </a:lnTo>
                  <a:lnTo>
                    <a:pt x="21150" y="49093"/>
                  </a:lnTo>
                  <a:lnTo>
                    <a:pt x="18859" y="54636"/>
                  </a:lnTo>
                  <a:lnTo>
                    <a:pt x="16379" y="60236"/>
                  </a:lnTo>
                  <a:lnTo>
                    <a:pt x="13773" y="65875"/>
                  </a:lnTo>
                  <a:lnTo>
                    <a:pt x="12036" y="70587"/>
                  </a:lnTo>
                  <a:lnTo>
                    <a:pt x="10878" y="74680"/>
                  </a:lnTo>
                  <a:lnTo>
                    <a:pt x="10106" y="78362"/>
                  </a:lnTo>
                  <a:lnTo>
                    <a:pt x="8639" y="82721"/>
                  </a:lnTo>
                  <a:lnTo>
                    <a:pt x="6708" y="87532"/>
                  </a:lnTo>
                  <a:lnTo>
                    <a:pt x="4469" y="92645"/>
                  </a:lnTo>
                  <a:lnTo>
                    <a:pt x="2975" y="97006"/>
                  </a:lnTo>
                  <a:lnTo>
                    <a:pt x="1980" y="100866"/>
                  </a:lnTo>
                  <a:lnTo>
                    <a:pt x="382" y="109353"/>
                  </a:lnTo>
                  <a:lnTo>
                    <a:pt x="164" y="113054"/>
                  </a:lnTo>
                  <a:lnTo>
                    <a:pt x="24" y="118640"/>
                  </a:lnTo>
                  <a:lnTo>
                    <a:pt x="0" y="124158"/>
                  </a:lnTo>
                  <a:lnTo>
                    <a:pt x="949" y="125635"/>
                  </a:lnTo>
                  <a:lnTo>
                    <a:pt x="2534" y="126619"/>
                  </a:lnTo>
                  <a:lnTo>
                    <a:pt x="6835" y="127713"/>
                  </a:lnTo>
                  <a:lnTo>
                    <a:pt x="14612" y="128328"/>
                  </a:lnTo>
                  <a:lnTo>
                    <a:pt x="20141" y="128473"/>
                  </a:lnTo>
                  <a:lnTo>
                    <a:pt x="33160" y="128554"/>
                  </a:lnTo>
                  <a:lnTo>
                    <a:pt x="37343" y="127612"/>
                  </a:lnTo>
                  <a:lnTo>
                    <a:pt x="44531" y="124027"/>
                  </a:lnTo>
                  <a:lnTo>
                    <a:pt x="53441" y="119258"/>
                  </a:lnTo>
                  <a:lnTo>
                    <a:pt x="74683" y="108436"/>
                  </a:lnTo>
                  <a:lnTo>
                    <a:pt x="81218" y="105628"/>
                  </a:lnTo>
                  <a:lnTo>
                    <a:pt x="88431" y="102804"/>
                  </a:lnTo>
                  <a:lnTo>
                    <a:pt x="104067" y="97126"/>
                  </a:lnTo>
                  <a:lnTo>
                    <a:pt x="120541" y="91427"/>
                  </a:lnTo>
                  <a:lnTo>
                    <a:pt x="127982" y="89526"/>
                  </a:lnTo>
                  <a:lnTo>
                    <a:pt x="134848" y="88259"/>
                  </a:lnTo>
                  <a:lnTo>
                    <a:pt x="141330" y="87415"/>
                  </a:lnTo>
                  <a:lnTo>
                    <a:pt x="148509" y="85899"/>
                  </a:lnTo>
                  <a:lnTo>
                    <a:pt x="156152" y="83936"/>
                  </a:lnTo>
                  <a:lnTo>
                    <a:pt x="164105" y="81675"/>
                  </a:lnTo>
                  <a:lnTo>
                    <a:pt x="172265" y="80167"/>
                  </a:lnTo>
                  <a:lnTo>
                    <a:pt x="180563" y="79162"/>
                  </a:lnTo>
                  <a:lnTo>
                    <a:pt x="188952" y="78493"/>
                  </a:lnTo>
                  <a:lnTo>
                    <a:pt x="196449" y="78046"/>
                  </a:lnTo>
                  <a:lnTo>
                    <a:pt x="209860" y="77550"/>
                  </a:lnTo>
                  <a:lnTo>
                    <a:pt x="228120" y="77270"/>
                  </a:lnTo>
                  <a:lnTo>
                    <a:pt x="233039" y="78184"/>
                  </a:lnTo>
                  <a:lnTo>
                    <a:pt x="244513" y="83067"/>
                  </a:lnTo>
                  <a:lnTo>
                    <a:pt x="250907" y="84544"/>
                  </a:lnTo>
                  <a:lnTo>
                    <a:pt x="252993" y="85890"/>
                  </a:lnTo>
                  <a:lnTo>
                    <a:pt x="254383" y="87740"/>
                  </a:lnTo>
                  <a:lnTo>
                    <a:pt x="257165" y="9429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SMARTPenAnnotation436"/>
            <p:cNvSpPr/>
            <p:nvPr/>
          </p:nvSpPr>
          <p:spPr>
            <a:xfrm>
              <a:off x="4220527" y="3763327"/>
              <a:ext cx="8574" cy="300039"/>
            </a:xfrm>
            <a:custGeom>
              <a:avLst/>
              <a:gdLst/>
              <a:ahLst/>
              <a:cxnLst/>
              <a:rect l="0" t="0" r="0" b="0"/>
              <a:pathLst>
                <a:path w="8574" h="300039">
                  <a:moveTo>
                    <a:pt x="0" y="0"/>
                  </a:moveTo>
                  <a:lnTo>
                    <a:pt x="0" y="111958"/>
                  </a:lnTo>
                  <a:lnTo>
                    <a:pt x="953" y="120359"/>
                  </a:lnTo>
                  <a:lnTo>
                    <a:pt x="2540" y="128816"/>
                  </a:lnTo>
                  <a:lnTo>
                    <a:pt x="4551" y="137313"/>
                  </a:lnTo>
                  <a:lnTo>
                    <a:pt x="5892" y="144882"/>
                  </a:lnTo>
                  <a:lnTo>
                    <a:pt x="6785" y="151833"/>
                  </a:lnTo>
                  <a:lnTo>
                    <a:pt x="7381" y="158372"/>
                  </a:lnTo>
                  <a:lnTo>
                    <a:pt x="7778" y="165589"/>
                  </a:lnTo>
                  <a:lnTo>
                    <a:pt x="8219" y="181228"/>
                  </a:lnTo>
                  <a:lnTo>
                    <a:pt x="8570" y="265581"/>
                  </a:lnTo>
                  <a:lnTo>
                    <a:pt x="8573" y="30003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SMARTPenAnnotation437"/>
            <p:cNvSpPr/>
            <p:nvPr/>
          </p:nvSpPr>
          <p:spPr>
            <a:xfrm>
              <a:off x="4393290" y="3669029"/>
              <a:ext cx="118703" cy="368619"/>
            </a:xfrm>
            <a:custGeom>
              <a:avLst/>
              <a:gdLst/>
              <a:ahLst/>
              <a:cxnLst/>
              <a:rect l="0" t="0" r="0" b="0"/>
              <a:pathLst>
                <a:path w="118703" h="368619">
                  <a:moveTo>
                    <a:pt x="101557" y="0"/>
                  </a:moveTo>
                  <a:lnTo>
                    <a:pt x="101557" y="4552"/>
                  </a:lnTo>
                  <a:lnTo>
                    <a:pt x="100605" y="6845"/>
                  </a:lnTo>
                  <a:lnTo>
                    <a:pt x="94713" y="15575"/>
                  </a:lnTo>
                  <a:lnTo>
                    <a:pt x="92232" y="19909"/>
                  </a:lnTo>
                  <a:lnTo>
                    <a:pt x="89625" y="24703"/>
                  </a:lnTo>
                  <a:lnTo>
                    <a:pt x="85983" y="28851"/>
                  </a:lnTo>
                  <a:lnTo>
                    <a:pt x="81649" y="32569"/>
                  </a:lnTo>
                  <a:lnTo>
                    <a:pt x="76855" y="36001"/>
                  </a:lnTo>
                  <a:lnTo>
                    <a:pt x="71754" y="40193"/>
                  </a:lnTo>
                  <a:lnTo>
                    <a:pt x="66448" y="44893"/>
                  </a:lnTo>
                  <a:lnTo>
                    <a:pt x="61006" y="49931"/>
                  </a:lnTo>
                  <a:lnTo>
                    <a:pt x="56426" y="55196"/>
                  </a:lnTo>
                  <a:lnTo>
                    <a:pt x="52420" y="60610"/>
                  </a:lnTo>
                  <a:lnTo>
                    <a:pt x="34595" y="87538"/>
                  </a:lnTo>
                  <a:lnTo>
                    <a:pt x="30246" y="94554"/>
                  </a:lnTo>
                  <a:lnTo>
                    <a:pt x="26394" y="101136"/>
                  </a:lnTo>
                  <a:lnTo>
                    <a:pt x="22873" y="107429"/>
                  </a:lnTo>
                  <a:lnTo>
                    <a:pt x="20527" y="113530"/>
                  </a:lnTo>
                  <a:lnTo>
                    <a:pt x="18961" y="119502"/>
                  </a:lnTo>
                  <a:lnTo>
                    <a:pt x="17919" y="125388"/>
                  </a:lnTo>
                  <a:lnTo>
                    <a:pt x="16271" y="132170"/>
                  </a:lnTo>
                  <a:lnTo>
                    <a:pt x="14220" y="139548"/>
                  </a:lnTo>
                  <a:lnTo>
                    <a:pt x="11900" y="147325"/>
                  </a:lnTo>
                  <a:lnTo>
                    <a:pt x="10353" y="155367"/>
                  </a:lnTo>
                  <a:lnTo>
                    <a:pt x="9322" y="163586"/>
                  </a:lnTo>
                  <a:lnTo>
                    <a:pt x="8635" y="171922"/>
                  </a:lnTo>
                  <a:lnTo>
                    <a:pt x="7223" y="180337"/>
                  </a:lnTo>
                  <a:lnTo>
                    <a:pt x="5330" y="188805"/>
                  </a:lnTo>
                  <a:lnTo>
                    <a:pt x="3116" y="197308"/>
                  </a:lnTo>
                  <a:lnTo>
                    <a:pt x="1640" y="205834"/>
                  </a:lnTo>
                  <a:lnTo>
                    <a:pt x="655" y="214375"/>
                  </a:lnTo>
                  <a:lnTo>
                    <a:pt x="0" y="222927"/>
                  </a:lnTo>
                  <a:lnTo>
                    <a:pt x="515" y="230533"/>
                  </a:lnTo>
                  <a:lnTo>
                    <a:pt x="1811" y="237509"/>
                  </a:lnTo>
                  <a:lnTo>
                    <a:pt x="3627" y="244064"/>
                  </a:lnTo>
                  <a:lnTo>
                    <a:pt x="4838" y="251292"/>
                  </a:lnTo>
                  <a:lnTo>
                    <a:pt x="5645" y="258968"/>
                  </a:lnTo>
                  <a:lnTo>
                    <a:pt x="6183" y="266943"/>
                  </a:lnTo>
                  <a:lnTo>
                    <a:pt x="7494" y="274165"/>
                  </a:lnTo>
                  <a:lnTo>
                    <a:pt x="9321" y="280884"/>
                  </a:lnTo>
                  <a:lnTo>
                    <a:pt x="11491" y="287269"/>
                  </a:lnTo>
                  <a:lnTo>
                    <a:pt x="13891" y="293430"/>
                  </a:lnTo>
                  <a:lnTo>
                    <a:pt x="16443" y="299443"/>
                  </a:lnTo>
                  <a:lnTo>
                    <a:pt x="19097" y="305356"/>
                  </a:lnTo>
                  <a:lnTo>
                    <a:pt x="22771" y="310251"/>
                  </a:lnTo>
                  <a:lnTo>
                    <a:pt x="27126" y="314467"/>
                  </a:lnTo>
                  <a:lnTo>
                    <a:pt x="31934" y="318229"/>
                  </a:lnTo>
                  <a:lnTo>
                    <a:pt x="36091" y="322643"/>
                  </a:lnTo>
                  <a:lnTo>
                    <a:pt x="39816" y="327491"/>
                  </a:lnTo>
                  <a:lnTo>
                    <a:pt x="43251" y="332627"/>
                  </a:lnTo>
                  <a:lnTo>
                    <a:pt x="46494" y="337004"/>
                  </a:lnTo>
                  <a:lnTo>
                    <a:pt x="49608" y="340875"/>
                  </a:lnTo>
                  <a:lnTo>
                    <a:pt x="52637" y="344407"/>
                  </a:lnTo>
                  <a:lnTo>
                    <a:pt x="55608" y="346763"/>
                  </a:lnTo>
                  <a:lnTo>
                    <a:pt x="58542" y="348333"/>
                  </a:lnTo>
                  <a:lnTo>
                    <a:pt x="61451" y="349379"/>
                  </a:lnTo>
                  <a:lnTo>
                    <a:pt x="64342" y="351030"/>
                  </a:lnTo>
                  <a:lnTo>
                    <a:pt x="67222" y="353083"/>
                  </a:lnTo>
                  <a:lnTo>
                    <a:pt x="70094" y="355404"/>
                  </a:lnTo>
                  <a:lnTo>
                    <a:pt x="72962" y="356951"/>
                  </a:lnTo>
                  <a:lnTo>
                    <a:pt x="75826" y="357982"/>
                  </a:lnTo>
                  <a:lnTo>
                    <a:pt x="78688" y="358670"/>
                  </a:lnTo>
                  <a:lnTo>
                    <a:pt x="81548" y="359129"/>
                  </a:lnTo>
                  <a:lnTo>
                    <a:pt x="84408" y="359434"/>
                  </a:lnTo>
                  <a:lnTo>
                    <a:pt x="87267" y="359638"/>
                  </a:lnTo>
                  <a:lnTo>
                    <a:pt x="90125" y="359774"/>
                  </a:lnTo>
                  <a:lnTo>
                    <a:pt x="95841" y="359925"/>
                  </a:lnTo>
                  <a:lnTo>
                    <a:pt x="98699" y="360918"/>
                  </a:lnTo>
                  <a:lnTo>
                    <a:pt x="101556" y="362532"/>
                  </a:lnTo>
                  <a:lnTo>
                    <a:pt x="104414" y="364561"/>
                  </a:lnTo>
                  <a:lnTo>
                    <a:pt x="107272" y="365913"/>
                  </a:lnTo>
                  <a:lnTo>
                    <a:pt x="110130" y="366815"/>
                  </a:lnTo>
                  <a:lnTo>
                    <a:pt x="118702" y="36861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SMARTPenAnnotation438"/>
            <p:cNvSpPr/>
            <p:nvPr/>
          </p:nvSpPr>
          <p:spPr>
            <a:xfrm>
              <a:off x="4580572" y="3831907"/>
              <a:ext cx="42863" cy="180023"/>
            </a:xfrm>
            <a:custGeom>
              <a:avLst/>
              <a:gdLst/>
              <a:ahLst/>
              <a:cxnLst/>
              <a:rect l="0" t="0" r="0" b="0"/>
              <a:pathLst>
                <a:path w="42863" h="180023">
                  <a:moveTo>
                    <a:pt x="0" y="0"/>
                  </a:moveTo>
                  <a:lnTo>
                    <a:pt x="0" y="7381"/>
                  </a:lnTo>
                  <a:lnTo>
                    <a:pt x="953" y="7778"/>
                  </a:lnTo>
                  <a:lnTo>
                    <a:pt x="2540" y="8043"/>
                  </a:lnTo>
                  <a:lnTo>
                    <a:pt x="4551" y="8220"/>
                  </a:lnTo>
                  <a:lnTo>
                    <a:pt x="5891" y="9290"/>
                  </a:lnTo>
                  <a:lnTo>
                    <a:pt x="6785" y="10956"/>
                  </a:lnTo>
                  <a:lnTo>
                    <a:pt x="7778" y="15347"/>
                  </a:lnTo>
                  <a:lnTo>
                    <a:pt x="8219" y="20473"/>
                  </a:lnTo>
                  <a:lnTo>
                    <a:pt x="9290" y="24127"/>
                  </a:lnTo>
                  <a:lnTo>
                    <a:pt x="10956" y="28467"/>
                  </a:lnTo>
                  <a:lnTo>
                    <a:pt x="13019" y="33265"/>
                  </a:lnTo>
                  <a:lnTo>
                    <a:pt x="14394" y="38370"/>
                  </a:lnTo>
                  <a:lnTo>
                    <a:pt x="15311" y="43677"/>
                  </a:lnTo>
                  <a:lnTo>
                    <a:pt x="15922" y="49121"/>
                  </a:lnTo>
                  <a:lnTo>
                    <a:pt x="16330" y="53702"/>
                  </a:lnTo>
                  <a:lnTo>
                    <a:pt x="16602" y="57709"/>
                  </a:lnTo>
                  <a:lnTo>
                    <a:pt x="16783" y="61333"/>
                  </a:lnTo>
                  <a:lnTo>
                    <a:pt x="16984" y="70439"/>
                  </a:lnTo>
                  <a:lnTo>
                    <a:pt x="17114" y="91807"/>
                  </a:lnTo>
                  <a:lnTo>
                    <a:pt x="18076" y="96447"/>
                  </a:lnTo>
                  <a:lnTo>
                    <a:pt x="19671" y="100493"/>
                  </a:lnTo>
                  <a:lnTo>
                    <a:pt x="21687" y="104143"/>
                  </a:lnTo>
                  <a:lnTo>
                    <a:pt x="23030" y="108481"/>
                  </a:lnTo>
                  <a:lnTo>
                    <a:pt x="23926" y="113278"/>
                  </a:lnTo>
                  <a:lnTo>
                    <a:pt x="24523" y="118381"/>
                  </a:lnTo>
                  <a:lnTo>
                    <a:pt x="25874" y="122736"/>
                  </a:lnTo>
                  <a:lnTo>
                    <a:pt x="27727" y="126592"/>
                  </a:lnTo>
                  <a:lnTo>
                    <a:pt x="29914" y="130114"/>
                  </a:lnTo>
                  <a:lnTo>
                    <a:pt x="31373" y="134368"/>
                  </a:lnTo>
                  <a:lnTo>
                    <a:pt x="32345" y="139109"/>
                  </a:lnTo>
                  <a:lnTo>
                    <a:pt x="32994" y="144174"/>
                  </a:lnTo>
                  <a:lnTo>
                    <a:pt x="33426" y="148504"/>
                  </a:lnTo>
                  <a:lnTo>
                    <a:pt x="33714" y="152342"/>
                  </a:lnTo>
                  <a:lnTo>
                    <a:pt x="33906" y="155854"/>
                  </a:lnTo>
                  <a:lnTo>
                    <a:pt x="34986" y="159148"/>
                  </a:lnTo>
                  <a:lnTo>
                    <a:pt x="36659" y="162296"/>
                  </a:lnTo>
                  <a:lnTo>
                    <a:pt x="38727" y="165347"/>
                  </a:lnTo>
                  <a:lnTo>
                    <a:pt x="40106" y="168334"/>
                  </a:lnTo>
                  <a:lnTo>
                    <a:pt x="41024" y="171278"/>
                  </a:lnTo>
                  <a:lnTo>
                    <a:pt x="42862" y="18002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SMARTPenAnnotation439"/>
            <p:cNvSpPr/>
            <p:nvPr/>
          </p:nvSpPr>
          <p:spPr>
            <a:xfrm>
              <a:off x="4674870" y="3720465"/>
              <a:ext cx="170098" cy="377190"/>
            </a:xfrm>
            <a:custGeom>
              <a:avLst/>
              <a:gdLst/>
              <a:ahLst/>
              <a:cxnLst/>
              <a:rect l="0" t="0" r="0" b="0"/>
              <a:pathLst>
                <a:path w="170098" h="377190">
                  <a:moveTo>
                    <a:pt x="0" y="0"/>
                  </a:moveTo>
                  <a:lnTo>
                    <a:pt x="20150" y="20151"/>
                  </a:lnTo>
                  <a:lnTo>
                    <a:pt x="22959" y="22006"/>
                  </a:lnTo>
                  <a:lnTo>
                    <a:pt x="25783" y="23243"/>
                  </a:lnTo>
                  <a:lnTo>
                    <a:pt x="28619" y="24068"/>
                  </a:lnTo>
                  <a:lnTo>
                    <a:pt x="32414" y="25570"/>
                  </a:lnTo>
                  <a:lnTo>
                    <a:pt x="36849" y="27524"/>
                  </a:lnTo>
                  <a:lnTo>
                    <a:pt x="46857" y="32235"/>
                  </a:lnTo>
                  <a:lnTo>
                    <a:pt x="57655" y="37504"/>
                  </a:lnTo>
                  <a:lnTo>
                    <a:pt x="62249" y="41195"/>
                  </a:lnTo>
                  <a:lnTo>
                    <a:pt x="66264" y="45561"/>
                  </a:lnTo>
                  <a:lnTo>
                    <a:pt x="69893" y="50376"/>
                  </a:lnTo>
                  <a:lnTo>
                    <a:pt x="74218" y="53587"/>
                  </a:lnTo>
                  <a:lnTo>
                    <a:pt x="79006" y="55727"/>
                  </a:lnTo>
                  <a:lnTo>
                    <a:pt x="84103" y="57154"/>
                  </a:lnTo>
                  <a:lnTo>
                    <a:pt x="89406" y="60010"/>
                  </a:lnTo>
                  <a:lnTo>
                    <a:pt x="94847" y="63819"/>
                  </a:lnTo>
                  <a:lnTo>
                    <a:pt x="100378" y="68263"/>
                  </a:lnTo>
                  <a:lnTo>
                    <a:pt x="105971" y="73131"/>
                  </a:lnTo>
                  <a:lnTo>
                    <a:pt x="111605" y="78281"/>
                  </a:lnTo>
                  <a:lnTo>
                    <a:pt x="122944" y="89084"/>
                  </a:lnTo>
                  <a:lnTo>
                    <a:pt x="134334" y="100235"/>
                  </a:lnTo>
                  <a:lnTo>
                    <a:pt x="139086" y="105876"/>
                  </a:lnTo>
                  <a:lnTo>
                    <a:pt x="143206" y="111541"/>
                  </a:lnTo>
                  <a:lnTo>
                    <a:pt x="146906" y="117223"/>
                  </a:lnTo>
                  <a:lnTo>
                    <a:pt x="150325" y="122916"/>
                  </a:lnTo>
                  <a:lnTo>
                    <a:pt x="153556" y="128616"/>
                  </a:lnTo>
                  <a:lnTo>
                    <a:pt x="156663" y="134322"/>
                  </a:lnTo>
                  <a:lnTo>
                    <a:pt x="160115" y="145741"/>
                  </a:lnTo>
                  <a:lnTo>
                    <a:pt x="161036" y="151453"/>
                  </a:lnTo>
                  <a:lnTo>
                    <a:pt x="162602" y="158118"/>
                  </a:lnTo>
                  <a:lnTo>
                    <a:pt x="164599" y="165420"/>
                  </a:lnTo>
                  <a:lnTo>
                    <a:pt x="166882" y="173145"/>
                  </a:lnTo>
                  <a:lnTo>
                    <a:pt x="168405" y="181152"/>
                  </a:lnTo>
                  <a:lnTo>
                    <a:pt x="169420" y="189348"/>
                  </a:lnTo>
                  <a:lnTo>
                    <a:pt x="170097" y="197669"/>
                  </a:lnTo>
                  <a:lnTo>
                    <a:pt x="169595" y="206074"/>
                  </a:lnTo>
                  <a:lnTo>
                    <a:pt x="168308" y="214535"/>
                  </a:lnTo>
                  <a:lnTo>
                    <a:pt x="166498" y="223033"/>
                  </a:lnTo>
                  <a:lnTo>
                    <a:pt x="164338" y="231556"/>
                  </a:lnTo>
                  <a:lnTo>
                    <a:pt x="161946" y="240096"/>
                  </a:lnTo>
                  <a:lnTo>
                    <a:pt x="156749" y="257204"/>
                  </a:lnTo>
                  <a:lnTo>
                    <a:pt x="151263" y="274333"/>
                  </a:lnTo>
                  <a:lnTo>
                    <a:pt x="147515" y="281948"/>
                  </a:lnTo>
                  <a:lnTo>
                    <a:pt x="143110" y="288930"/>
                  </a:lnTo>
                  <a:lnTo>
                    <a:pt x="138269" y="295490"/>
                  </a:lnTo>
                  <a:lnTo>
                    <a:pt x="134089" y="301768"/>
                  </a:lnTo>
                  <a:lnTo>
                    <a:pt x="130350" y="307859"/>
                  </a:lnTo>
                  <a:lnTo>
                    <a:pt x="126905" y="313824"/>
                  </a:lnTo>
                  <a:lnTo>
                    <a:pt x="120537" y="325532"/>
                  </a:lnTo>
                  <a:lnTo>
                    <a:pt x="117505" y="331321"/>
                  </a:lnTo>
                  <a:lnTo>
                    <a:pt x="113579" y="336133"/>
                  </a:lnTo>
                  <a:lnTo>
                    <a:pt x="109056" y="340294"/>
                  </a:lnTo>
                  <a:lnTo>
                    <a:pt x="104137" y="344020"/>
                  </a:lnTo>
                  <a:lnTo>
                    <a:pt x="100857" y="347456"/>
                  </a:lnTo>
                  <a:lnTo>
                    <a:pt x="98670" y="350700"/>
                  </a:lnTo>
                  <a:lnTo>
                    <a:pt x="97212" y="353815"/>
                  </a:lnTo>
                  <a:lnTo>
                    <a:pt x="94336" y="356844"/>
                  </a:lnTo>
                  <a:lnTo>
                    <a:pt x="90513" y="359816"/>
                  </a:lnTo>
                  <a:lnTo>
                    <a:pt x="79791" y="366879"/>
                  </a:lnTo>
                  <a:lnTo>
                    <a:pt x="75785" y="367845"/>
                  </a:lnTo>
                  <a:lnTo>
                    <a:pt x="73383" y="368102"/>
                  </a:lnTo>
                  <a:lnTo>
                    <a:pt x="70829" y="369226"/>
                  </a:lnTo>
                  <a:lnTo>
                    <a:pt x="68174" y="370928"/>
                  </a:lnTo>
                  <a:lnTo>
                    <a:pt x="60007" y="377189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SMARTPenAnnotation440"/>
            <p:cNvSpPr/>
            <p:nvPr/>
          </p:nvSpPr>
          <p:spPr>
            <a:xfrm>
              <a:off x="4949200" y="3686175"/>
              <a:ext cx="111433" cy="390338"/>
            </a:xfrm>
            <a:custGeom>
              <a:avLst/>
              <a:gdLst/>
              <a:ahLst/>
              <a:cxnLst/>
              <a:rect l="0" t="0" r="0" b="0"/>
              <a:pathLst>
                <a:path w="111433" h="390338">
                  <a:moveTo>
                    <a:pt x="68570" y="0"/>
                  </a:moveTo>
                  <a:lnTo>
                    <a:pt x="68570" y="7380"/>
                  </a:lnTo>
                  <a:lnTo>
                    <a:pt x="66030" y="13123"/>
                  </a:lnTo>
                  <a:lnTo>
                    <a:pt x="64019" y="17321"/>
                  </a:lnTo>
                  <a:lnTo>
                    <a:pt x="61726" y="21072"/>
                  </a:lnTo>
                  <a:lnTo>
                    <a:pt x="59245" y="24526"/>
                  </a:lnTo>
                  <a:lnTo>
                    <a:pt x="56638" y="27780"/>
                  </a:lnTo>
                  <a:lnTo>
                    <a:pt x="54900" y="31855"/>
                  </a:lnTo>
                  <a:lnTo>
                    <a:pt x="52969" y="41462"/>
                  </a:lnTo>
                  <a:lnTo>
                    <a:pt x="49571" y="52083"/>
                  </a:lnTo>
                  <a:lnTo>
                    <a:pt x="47331" y="57581"/>
                  </a:lnTo>
                  <a:lnTo>
                    <a:pt x="44886" y="63152"/>
                  </a:lnTo>
                  <a:lnTo>
                    <a:pt x="39628" y="74422"/>
                  </a:lnTo>
                  <a:lnTo>
                    <a:pt x="31313" y="91478"/>
                  </a:lnTo>
                  <a:lnTo>
                    <a:pt x="28492" y="98132"/>
                  </a:lnTo>
                  <a:lnTo>
                    <a:pt x="25659" y="105426"/>
                  </a:lnTo>
                  <a:lnTo>
                    <a:pt x="22817" y="113147"/>
                  </a:lnTo>
                  <a:lnTo>
                    <a:pt x="19970" y="122104"/>
                  </a:lnTo>
                  <a:lnTo>
                    <a:pt x="14267" y="142216"/>
                  </a:lnTo>
                  <a:lnTo>
                    <a:pt x="12366" y="151960"/>
                  </a:lnTo>
                  <a:lnTo>
                    <a:pt x="11098" y="161314"/>
                  </a:lnTo>
                  <a:lnTo>
                    <a:pt x="10253" y="170408"/>
                  </a:lnTo>
                  <a:lnTo>
                    <a:pt x="8737" y="179327"/>
                  </a:lnTo>
                  <a:lnTo>
                    <a:pt x="6774" y="188131"/>
                  </a:lnTo>
                  <a:lnTo>
                    <a:pt x="4512" y="196858"/>
                  </a:lnTo>
                  <a:lnTo>
                    <a:pt x="3004" y="206486"/>
                  </a:lnTo>
                  <a:lnTo>
                    <a:pt x="2000" y="216715"/>
                  </a:lnTo>
                  <a:lnTo>
                    <a:pt x="1329" y="227344"/>
                  </a:lnTo>
                  <a:lnTo>
                    <a:pt x="585" y="246774"/>
                  </a:lnTo>
                  <a:lnTo>
                    <a:pt x="166" y="273778"/>
                  </a:lnTo>
                  <a:lnTo>
                    <a:pt x="0" y="322364"/>
                  </a:lnTo>
                  <a:lnTo>
                    <a:pt x="2534" y="334090"/>
                  </a:lnTo>
                  <a:lnTo>
                    <a:pt x="4544" y="339884"/>
                  </a:lnTo>
                  <a:lnTo>
                    <a:pt x="6836" y="345652"/>
                  </a:lnTo>
                  <a:lnTo>
                    <a:pt x="9316" y="351402"/>
                  </a:lnTo>
                  <a:lnTo>
                    <a:pt x="11922" y="357140"/>
                  </a:lnTo>
                  <a:lnTo>
                    <a:pt x="14612" y="361918"/>
                  </a:lnTo>
                  <a:lnTo>
                    <a:pt x="17358" y="366056"/>
                  </a:lnTo>
                  <a:lnTo>
                    <a:pt x="20141" y="369767"/>
                  </a:lnTo>
                  <a:lnTo>
                    <a:pt x="22949" y="373194"/>
                  </a:lnTo>
                  <a:lnTo>
                    <a:pt x="25773" y="376431"/>
                  </a:lnTo>
                  <a:lnTo>
                    <a:pt x="28609" y="379541"/>
                  </a:lnTo>
                  <a:lnTo>
                    <a:pt x="31451" y="381615"/>
                  </a:lnTo>
                  <a:lnTo>
                    <a:pt x="34299" y="382997"/>
                  </a:lnTo>
                  <a:lnTo>
                    <a:pt x="37150" y="383919"/>
                  </a:lnTo>
                  <a:lnTo>
                    <a:pt x="40956" y="385486"/>
                  </a:lnTo>
                  <a:lnTo>
                    <a:pt x="45398" y="387483"/>
                  </a:lnTo>
                  <a:lnTo>
                    <a:pt x="50264" y="389767"/>
                  </a:lnTo>
                  <a:lnTo>
                    <a:pt x="55413" y="390337"/>
                  </a:lnTo>
                  <a:lnTo>
                    <a:pt x="60751" y="389764"/>
                  </a:lnTo>
                  <a:lnTo>
                    <a:pt x="66215" y="388430"/>
                  </a:lnTo>
                  <a:lnTo>
                    <a:pt x="71762" y="387541"/>
                  </a:lnTo>
                  <a:lnTo>
                    <a:pt x="77366" y="386948"/>
                  </a:lnTo>
                  <a:lnTo>
                    <a:pt x="83006" y="386553"/>
                  </a:lnTo>
                  <a:lnTo>
                    <a:pt x="87719" y="385337"/>
                  </a:lnTo>
                  <a:lnTo>
                    <a:pt x="91813" y="383573"/>
                  </a:lnTo>
                  <a:lnTo>
                    <a:pt x="95495" y="381446"/>
                  </a:lnTo>
                  <a:lnTo>
                    <a:pt x="98902" y="380027"/>
                  </a:lnTo>
                  <a:lnTo>
                    <a:pt x="102126" y="379081"/>
                  </a:lnTo>
                  <a:lnTo>
                    <a:pt x="111432" y="37719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SMARTPenAnnotation441"/>
            <p:cNvSpPr/>
            <p:nvPr/>
          </p:nvSpPr>
          <p:spPr>
            <a:xfrm>
              <a:off x="5081411" y="3833238"/>
              <a:ext cx="193535" cy="195796"/>
            </a:xfrm>
            <a:custGeom>
              <a:avLst/>
              <a:gdLst/>
              <a:ahLst/>
              <a:cxnLst/>
              <a:rect l="0" t="0" r="0" b="0"/>
              <a:pathLst>
                <a:path w="193535" h="195796">
                  <a:moveTo>
                    <a:pt x="4939" y="50104"/>
                  </a:moveTo>
                  <a:lnTo>
                    <a:pt x="388" y="45553"/>
                  </a:lnTo>
                  <a:lnTo>
                    <a:pt x="0" y="44212"/>
                  </a:lnTo>
                  <a:lnTo>
                    <a:pt x="693" y="43319"/>
                  </a:lnTo>
                  <a:lnTo>
                    <a:pt x="2108" y="42723"/>
                  </a:lnTo>
                  <a:lnTo>
                    <a:pt x="3052" y="41373"/>
                  </a:lnTo>
                  <a:lnTo>
                    <a:pt x="4100" y="37334"/>
                  </a:lnTo>
                  <a:lnTo>
                    <a:pt x="7106" y="32364"/>
                  </a:lnTo>
                  <a:lnTo>
                    <a:pt x="9241" y="29705"/>
                  </a:lnTo>
                  <a:lnTo>
                    <a:pt x="11617" y="27932"/>
                  </a:lnTo>
                  <a:lnTo>
                    <a:pt x="16797" y="25962"/>
                  </a:lnTo>
                  <a:lnTo>
                    <a:pt x="22274" y="22547"/>
                  </a:lnTo>
                  <a:lnTo>
                    <a:pt x="25068" y="20303"/>
                  </a:lnTo>
                  <a:lnTo>
                    <a:pt x="28836" y="17854"/>
                  </a:lnTo>
                  <a:lnTo>
                    <a:pt x="33252" y="15269"/>
                  </a:lnTo>
                  <a:lnTo>
                    <a:pt x="38102" y="12593"/>
                  </a:lnTo>
                  <a:lnTo>
                    <a:pt x="42288" y="10809"/>
                  </a:lnTo>
                  <a:lnTo>
                    <a:pt x="46031" y="9620"/>
                  </a:lnTo>
                  <a:lnTo>
                    <a:pt x="49478" y="8827"/>
                  </a:lnTo>
                  <a:lnTo>
                    <a:pt x="53682" y="7346"/>
                  </a:lnTo>
                  <a:lnTo>
                    <a:pt x="58389" y="5406"/>
                  </a:lnTo>
                  <a:lnTo>
                    <a:pt x="63432" y="3161"/>
                  </a:lnTo>
                  <a:lnTo>
                    <a:pt x="68699" y="1663"/>
                  </a:lnTo>
                  <a:lnTo>
                    <a:pt x="74116" y="665"/>
                  </a:lnTo>
                  <a:lnTo>
                    <a:pt x="79632" y="0"/>
                  </a:lnTo>
                  <a:lnTo>
                    <a:pt x="84261" y="509"/>
                  </a:lnTo>
                  <a:lnTo>
                    <a:pt x="88300" y="1801"/>
                  </a:lnTo>
                  <a:lnTo>
                    <a:pt x="91945" y="3614"/>
                  </a:lnTo>
                  <a:lnTo>
                    <a:pt x="96281" y="4823"/>
                  </a:lnTo>
                  <a:lnTo>
                    <a:pt x="101076" y="5630"/>
                  </a:lnTo>
                  <a:lnTo>
                    <a:pt x="106178" y="6167"/>
                  </a:lnTo>
                  <a:lnTo>
                    <a:pt x="109579" y="7477"/>
                  </a:lnTo>
                  <a:lnTo>
                    <a:pt x="111846" y="9304"/>
                  </a:lnTo>
                  <a:lnTo>
                    <a:pt x="115318" y="14826"/>
                  </a:lnTo>
                  <a:lnTo>
                    <a:pt x="117578" y="18965"/>
                  </a:lnTo>
                  <a:lnTo>
                    <a:pt x="120036" y="23630"/>
                  </a:lnTo>
                  <a:lnTo>
                    <a:pt x="121676" y="27692"/>
                  </a:lnTo>
                  <a:lnTo>
                    <a:pt x="122768" y="31353"/>
                  </a:lnTo>
                  <a:lnTo>
                    <a:pt x="123496" y="34746"/>
                  </a:lnTo>
                  <a:lnTo>
                    <a:pt x="123982" y="38913"/>
                  </a:lnTo>
                  <a:lnTo>
                    <a:pt x="124306" y="43596"/>
                  </a:lnTo>
                  <a:lnTo>
                    <a:pt x="124522" y="48623"/>
                  </a:lnTo>
                  <a:lnTo>
                    <a:pt x="123713" y="54832"/>
                  </a:lnTo>
                  <a:lnTo>
                    <a:pt x="122222" y="61828"/>
                  </a:lnTo>
                  <a:lnTo>
                    <a:pt x="120275" y="69350"/>
                  </a:lnTo>
                  <a:lnTo>
                    <a:pt x="118025" y="76270"/>
                  </a:lnTo>
                  <a:lnTo>
                    <a:pt x="115572" y="82788"/>
                  </a:lnTo>
                  <a:lnTo>
                    <a:pt x="112984" y="89038"/>
                  </a:lnTo>
                  <a:lnTo>
                    <a:pt x="110306" y="95110"/>
                  </a:lnTo>
                  <a:lnTo>
                    <a:pt x="104792" y="106937"/>
                  </a:lnTo>
                  <a:lnTo>
                    <a:pt x="96332" y="124305"/>
                  </a:lnTo>
                  <a:lnTo>
                    <a:pt x="94442" y="130051"/>
                  </a:lnTo>
                  <a:lnTo>
                    <a:pt x="93183" y="135787"/>
                  </a:lnTo>
                  <a:lnTo>
                    <a:pt x="92343" y="141516"/>
                  </a:lnTo>
                  <a:lnTo>
                    <a:pt x="90831" y="147241"/>
                  </a:lnTo>
                  <a:lnTo>
                    <a:pt x="88870" y="152962"/>
                  </a:lnTo>
                  <a:lnTo>
                    <a:pt x="86611" y="158681"/>
                  </a:lnTo>
                  <a:lnTo>
                    <a:pt x="85104" y="163446"/>
                  </a:lnTo>
                  <a:lnTo>
                    <a:pt x="84100" y="167575"/>
                  </a:lnTo>
                  <a:lnTo>
                    <a:pt x="82488" y="176496"/>
                  </a:lnTo>
                  <a:lnTo>
                    <a:pt x="82209" y="182592"/>
                  </a:lnTo>
                  <a:lnTo>
                    <a:pt x="83122" y="185102"/>
                  </a:lnTo>
                  <a:lnTo>
                    <a:pt x="86677" y="190431"/>
                  </a:lnTo>
                  <a:lnTo>
                    <a:pt x="89482" y="194235"/>
                  </a:lnTo>
                  <a:lnTo>
                    <a:pt x="90828" y="194769"/>
                  </a:lnTo>
                  <a:lnTo>
                    <a:pt x="96322" y="195520"/>
                  </a:lnTo>
                  <a:lnTo>
                    <a:pt x="100278" y="195743"/>
                  </a:lnTo>
                  <a:lnTo>
                    <a:pt x="107954" y="195795"/>
                  </a:lnTo>
                  <a:lnTo>
                    <a:pt x="111715" y="194856"/>
                  </a:lnTo>
                  <a:lnTo>
                    <a:pt x="115176" y="193278"/>
                  </a:lnTo>
                  <a:lnTo>
                    <a:pt x="118435" y="191274"/>
                  </a:lnTo>
                  <a:lnTo>
                    <a:pt x="121560" y="188985"/>
                  </a:lnTo>
                  <a:lnTo>
                    <a:pt x="127573" y="183901"/>
                  </a:lnTo>
                  <a:lnTo>
                    <a:pt x="133420" y="178467"/>
                  </a:lnTo>
                  <a:lnTo>
                    <a:pt x="144607" y="167513"/>
                  </a:lnTo>
                  <a:lnTo>
                    <a:pt x="149486" y="162666"/>
                  </a:lnTo>
                  <a:lnTo>
                    <a:pt x="154643" y="158483"/>
                  </a:lnTo>
                  <a:lnTo>
                    <a:pt x="159987" y="154742"/>
                  </a:lnTo>
                  <a:lnTo>
                    <a:pt x="165454" y="151295"/>
                  </a:lnTo>
                  <a:lnTo>
                    <a:pt x="170051" y="147092"/>
                  </a:lnTo>
                  <a:lnTo>
                    <a:pt x="174069" y="142385"/>
                  </a:lnTo>
                  <a:lnTo>
                    <a:pt x="177700" y="137342"/>
                  </a:lnTo>
                  <a:lnTo>
                    <a:pt x="181072" y="133028"/>
                  </a:lnTo>
                  <a:lnTo>
                    <a:pt x="184273" y="129199"/>
                  </a:lnTo>
                  <a:lnTo>
                    <a:pt x="193534" y="118684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SMARTPenAnnotation442"/>
            <p:cNvSpPr/>
            <p:nvPr/>
          </p:nvSpPr>
          <p:spPr>
            <a:xfrm>
              <a:off x="5257800" y="3711892"/>
              <a:ext cx="162726" cy="351474"/>
            </a:xfrm>
            <a:custGeom>
              <a:avLst/>
              <a:gdLst/>
              <a:ahLst/>
              <a:cxnLst/>
              <a:rect l="0" t="0" r="0" b="0"/>
              <a:pathLst>
                <a:path w="162726" h="351474">
                  <a:moveTo>
                    <a:pt x="0" y="0"/>
                  </a:moveTo>
                  <a:lnTo>
                    <a:pt x="4550" y="4551"/>
                  </a:lnTo>
                  <a:lnTo>
                    <a:pt x="6843" y="5891"/>
                  </a:lnTo>
                  <a:lnTo>
                    <a:pt x="9325" y="6785"/>
                  </a:lnTo>
                  <a:lnTo>
                    <a:pt x="11931" y="7381"/>
                  </a:lnTo>
                  <a:lnTo>
                    <a:pt x="14621" y="8731"/>
                  </a:lnTo>
                  <a:lnTo>
                    <a:pt x="17367" y="10583"/>
                  </a:lnTo>
                  <a:lnTo>
                    <a:pt x="20151" y="12770"/>
                  </a:lnTo>
                  <a:lnTo>
                    <a:pt x="22959" y="14229"/>
                  </a:lnTo>
                  <a:lnTo>
                    <a:pt x="25784" y="15201"/>
                  </a:lnTo>
                  <a:lnTo>
                    <a:pt x="28619" y="15849"/>
                  </a:lnTo>
                  <a:lnTo>
                    <a:pt x="31462" y="17233"/>
                  </a:lnTo>
                  <a:lnTo>
                    <a:pt x="34309" y="19109"/>
                  </a:lnTo>
                  <a:lnTo>
                    <a:pt x="37160" y="21312"/>
                  </a:lnTo>
                  <a:lnTo>
                    <a:pt x="40966" y="23733"/>
                  </a:lnTo>
                  <a:lnTo>
                    <a:pt x="45408" y="26299"/>
                  </a:lnTo>
                  <a:lnTo>
                    <a:pt x="55424" y="31691"/>
                  </a:lnTo>
                  <a:lnTo>
                    <a:pt x="83016" y="45754"/>
                  </a:lnTo>
                  <a:lnTo>
                    <a:pt x="88681" y="49553"/>
                  </a:lnTo>
                  <a:lnTo>
                    <a:pt x="94364" y="53990"/>
                  </a:lnTo>
                  <a:lnTo>
                    <a:pt x="100056" y="58854"/>
                  </a:lnTo>
                  <a:lnTo>
                    <a:pt x="104804" y="63048"/>
                  </a:lnTo>
                  <a:lnTo>
                    <a:pt x="112619" y="70249"/>
                  </a:lnTo>
                  <a:lnTo>
                    <a:pt x="126925" y="84209"/>
                  </a:lnTo>
                  <a:lnTo>
                    <a:pt x="131289" y="89477"/>
                  </a:lnTo>
                  <a:lnTo>
                    <a:pt x="135151" y="94894"/>
                  </a:lnTo>
                  <a:lnTo>
                    <a:pt x="138678" y="100410"/>
                  </a:lnTo>
                  <a:lnTo>
                    <a:pt x="141982" y="105992"/>
                  </a:lnTo>
                  <a:lnTo>
                    <a:pt x="145137" y="111619"/>
                  </a:lnTo>
                  <a:lnTo>
                    <a:pt x="151183" y="122951"/>
                  </a:lnTo>
                  <a:lnTo>
                    <a:pt x="157045" y="134337"/>
                  </a:lnTo>
                  <a:lnTo>
                    <a:pt x="158989" y="140994"/>
                  </a:lnTo>
                  <a:lnTo>
                    <a:pt x="160285" y="148288"/>
                  </a:lnTo>
                  <a:lnTo>
                    <a:pt x="161149" y="156009"/>
                  </a:lnTo>
                  <a:lnTo>
                    <a:pt x="161725" y="163061"/>
                  </a:lnTo>
                  <a:lnTo>
                    <a:pt x="162109" y="169667"/>
                  </a:lnTo>
                  <a:lnTo>
                    <a:pt x="162365" y="175976"/>
                  </a:lnTo>
                  <a:lnTo>
                    <a:pt x="162649" y="190607"/>
                  </a:lnTo>
                  <a:lnTo>
                    <a:pt x="162725" y="198509"/>
                  </a:lnTo>
                  <a:lnTo>
                    <a:pt x="161823" y="206634"/>
                  </a:lnTo>
                  <a:lnTo>
                    <a:pt x="160270" y="214909"/>
                  </a:lnTo>
                  <a:lnTo>
                    <a:pt x="158282" y="223283"/>
                  </a:lnTo>
                  <a:lnTo>
                    <a:pt x="156004" y="230770"/>
                  </a:lnTo>
                  <a:lnTo>
                    <a:pt x="153532" y="237667"/>
                  </a:lnTo>
                  <a:lnTo>
                    <a:pt x="150932" y="244170"/>
                  </a:lnTo>
                  <a:lnTo>
                    <a:pt x="145503" y="259015"/>
                  </a:lnTo>
                  <a:lnTo>
                    <a:pt x="142722" y="266974"/>
                  </a:lnTo>
                  <a:lnTo>
                    <a:pt x="138963" y="274186"/>
                  </a:lnTo>
                  <a:lnTo>
                    <a:pt x="134552" y="280898"/>
                  </a:lnTo>
                  <a:lnTo>
                    <a:pt x="129706" y="287278"/>
                  </a:lnTo>
                  <a:lnTo>
                    <a:pt x="125523" y="293436"/>
                  </a:lnTo>
                  <a:lnTo>
                    <a:pt x="121782" y="299447"/>
                  </a:lnTo>
                  <a:lnTo>
                    <a:pt x="118335" y="305358"/>
                  </a:lnTo>
                  <a:lnTo>
                    <a:pt x="115085" y="310252"/>
                  </a:lnTo>
                  <a:lnTo>
                    <a:pt x="111966" y="314468"/>
                  </a:lnTo>
                  <a:lnTo>
                    <a:pt x="108934" y="318230"/>
                  </a:lnTo>
                  <a:lnTo>
                    <a:pt x="105960" y="321691"/>
                  </a:lnTo>
                  <a:lnTo>
                    <a:pt x="103025" y="324951"/>
                  </a:lnTo>
                  <a:lnTo>
                    <a:pt x="97223" y="331113"/>
                  </a:lnTo>
                  <a:lnTo>
                    <a:pt x="91470" y="337026"/>
                  </a:lnTo>
                  <a:lnTo>
                    <a:pt x="88603" y="338984"/>
                  </a:lnTo>
                  <a:lnTo>
                    <a:pt x="85738" y="340290"/>
                  </a:lnTo>
                  <a:lnTo>
                    <a:pt x="82876" y="341160"/>
                  </a:lnTo>
                  <a:lnTo>
                    <a:pt x="80016" y="342692"/>
                  </a:lnTo>
                  <a:lnTo>
                    <a:pt x="77156" y="344667"/>
                  </a:lnTo>
                  <a:lnTo>
                    <a:pt x="74297" y="346935"/>
                  </a:lnTo>
                  <a:lnTo>
                    <a:pt x="71439" y="348448"/>
                  </a:lnTo>
                  <a:lnTo>
                    <a:pt x="68581" y="349456"/>
                  </a:lnTo>
                  <a:lnTo>
                    <a:pt x="60007" y="35147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SMARTPenAnnotation443"/>
            <p:cNvSpPr/>
            <p:nvPr/>
          </p:nvSpPr>
          <p:spPr>
            <a:xfrm>
              <a:off x="1811654" y="4106227"/>
              <a:ext cx="3566162" cy="85726"/>
            </a:xfrm>
            <a:custGeom>
              <a:avLst/>
              <a:gdLst/>
              <a:ahLst/>
              <a:cxnLst/>
              <a:rect l="0" t="0" r="0" b="0"/>
              <a:pathLst>
                <a:path w="3566162" h="85726">
                  <a:moveTo>
                    <a:pt x="0" y="85725"/>
                  </a:moveTo>
                  <a:lnTo>
                    <a:pt x="11932" y="85725"/>
                  </a:lnTo>
                  <a:lnTo>
                    <a:pt x="14622" y="84773"/>
                  </a:lnTo>
                  <a:lnTo>
                    <a:pt x="17369" y="83185"/>
                  </a:lnTo>
                  <a:lnTo>
                    <a:pt x="20152" y="81174"/>
                  </a:lnTo>
                  <a:lnTo>
                    <a:pt x="28324" y="78940"/>
                  </a:lnTo>
                  <a:lnTo>
                    <a:pt x="117348" y="77162"/>
                  </a:lnTo>
                  <a:lnTo>
                    <a:pt x="135974" y="74617"/>
                  </a:lnTo>
                  <a:lnTo>
                    <a:pt x="144942" y="72605"/>
                  </a:lnTo>
                  <a:lnTo>
                    <a:pt x="165067" y="70369"/>
                  </a:lnTo>
                  <a:lnTo>
                    <a:pt x="186711" y="68423"/>
                  </a:lnTo>
                  <a:lnTo>
                    <a:pt x="197816" y="66570"/>
                  </a:lnTo>
                  <a:lnTo>
                    <a:pt x="209030" y="64383"/>
                  </a:lnTo>
                  <a:lnTo>
                    <a:pt x="231650" y="61952"/>
                  </a:lnTo>
                  <a:lnTo>
                    <a:pt x="316030" y="60121"/>
                  </a:lnTo>
                  <a:lnTo>
                    <a:pt x="343658" y="57518"/>
                  </a:lnTo>
                  <a:lnTo>
                    <a:pt x="357693" y="55490"/>
                  </a:lnTo>
                  <a:lnTo>
                    <a:pt x="385987" y="53238"/>
                  </a:lnTo>
                  <a:lnTo>
                    <a:pt x="464074" y="50720"/>
                  </a:lnTo>
                  <a:lnTo>
                    <a:pt x="480833" y="49053"/>
                  </a:lnTo>
                  <a:lnTo>
                    <a:pt x="497720" y="46990"/>
                  </a:lnTo>
                  <a:lnTo>
                    <a:pt x="529184" y="44697"/>
                  </a:lnTo>
                  <a:lnTo>
                    <a:pt x="609473" y="42152"/>
                  </a:lnTo>
                  <a:lnTo>
                    <a:pt x="626343" y="40484"/>
                  </a:lnTo>
                  <a:lnTo>
                    <a:pt x="643304" y="38419"/>
                  </a:lnTo>
                  <a:lnTo>
                    <a:pt x="679931" y="36125"/>
                  </a:lnTo>
                  <a:lnTo>
                    <a:pt x="790695" y="34451"/>
                  </a:lnTo>
                  <a:lnTo>
                    <a:pt x="1160177" y="34290"/>
                  </a:lnTo>
                  <a:lnTo>
                    <a:pt x="1200165" y="31750"/>
                  </a:lnTo>
                  <a:lnTo>
                    <a:pt x="1220163" y="29739"/>
                  </a:lnTo>
                  <a:lnTo>
                    <a:pt x="1257622" y="27505"/>
                  </a:lnTo>
                  <a:lnTo>
                    <a:pt x="1357332" y="25953"/>
                  </a:lnTo>
                  <a:lnTo>
                    <a:pt x="1457105" y="25749"/>
                  </a:lnTo>
                  <a:lnTo>
                    <a:pt x="1498820" y="23191"/>
                  </a:lnTo>
                  <a:lnTo>
                    <a:pt x="1519278" y="21176"/>
                  </a:lnTo>
                  <a:lnTo>
                    <a:pt x="1559790" y="18937"/>
                  </a:lnTo>
                  <a:lnTo>
                    <a:pt x="1660155" y="17381"/>
                  </a:lnTo>
                  <a:lnTo>
                    <a:pt x="1721152" y="16262"/>
                  </a:lnTo>
                  <a:lnTo>
                    <a:pt x="1742748" y="14652"/>
                  </a:lnTo>
                  <a:lnTo>
                    <a:pt x="1764764" y="12625"/>
                  </a:lnTo>
                  <a:lnTo>
                    <a:pt x="1807008" y="10374"/>
                  </a:lnTo>
                  <a:lnTo>
                    <a:pt x="1909527" y="8810"/>
                  </a:lnTo>
                  <a:lnTo>
                    <a:pt x="2016173" y="8604"/>
                  </a:lnTo>
                  <a:lnTo>
                    <a:pt x="2056857" y="6046"/>
                  </a:lnTo>
                  <a:lnTo>
                    <a:pt x="2077041" y="4031"/>
                  </a:lnTo>
                  <a:lnTo>
                    <a:pt x="2117247" y="1792"/>
                  </a:lnTo>
                  <a:lnTo>
                    <a:pt x="2222338" y="236"/>
                  </a:lnTo>
                  <a:lnTo>
                    <a:pt x="2781675" y="0"/>
                  </a:lnTo>
                  <a:lnTo>
                    <a:pt x="2818403" y="2540"/>
                  </a:lnTo>
                  <a:lnTo>
                    <a:pt x="2836198" y="4551"/>
                  </a:lnTo>
                  <a:lnTo>
                    <a:pt x="2871210" y="6785"/>
                  </a:lnTo>
                  <a:lnTo>
                    <a:pt x="2974607" y="8416"/>
                  </a:lnTo>
                  <a:lnTo>
                    <a:pt x="3026078" y="11066"/>
                  </a:lnTo>
                  <a:lnTo>
                    <a:pt x="3043228" y="13093"/>
                  </a:lnTo>
                  <a:lnTo>
                    <a:pt x="3074984" y="15344"/>
                  </a:lnTo>
                  <a:lnTo>
                    <a:pt x="3154522" y="17861"/>
                  </a:lnTo>
                  <a:lnTo>
                    <a:pt x="3169815" y="19527"/>
                  </a:lnTo>
                  <a:lnTo>
                    <a:pt x="3184773" y="21591"/>
                  </a:lnTo>
                  <a:lnTo>
                    <a:pt x="3214093" y="23884"/>
                  </a:lnTo>
                  <a:lnTo>
                    <a:pt x="3285094" y="26428"/>
                  </a:lnTo>
                  <a:lnTo>
                    <a:pt x="3297821" y="28097"/>
                  </a:lnTo>
                  <a:lnTo>
                    <a:pt x="3310115" y="30161"/>
                  </a:lnTo>
                  <a:lnTo>
                    <a:pt x="3333935" y="32455"/>
                  </a:lnTo>
                  <a:lnTo>
                    <a:pt x="3391752" y="35001"/>
                  </a:lnTo>
                  <a:lnTo>
                    <a:pt x="3403216" y="36669"/>
                  </a:lnTo>
                  <a:lnTo>
                    <a:pt x="3414668" y="38733"/>
                  </a:lnTo>
                  <a:lnTo>
                    <a:pt x="3435013" y="41027"/>
                  </a:lnTo>
                  <a:lnTo>
                    <a:pt x="3453580" y="42999"/>
                  </a:lnTo>
                  <a:lnTo>
                    <a:pt x="3462532" y="44859"/>
                  </a:lnTo>
                  <a:lnTo>
                    <a:pt x="3471358" y="47051"/>
                  </a:lnTo>
                  <a:lnTo>
                    <a:pt x="3486243" y="49487"/>
                  </a:lnTo>
                  <a:lnTo>
                    <a:pt x="3523110" y="52131"/>
                  </a:lnTo>
                  <a:lnTo>
                    <a:pt x="3529840" y="53804"/>
                  </a:lnTo>
                  <a:lnTo>
                    <a:pt x="3536232" y="55872"/>
                  </a:lnTo>
                  <a:lnTo>
                    <a:pt x="3545874" y="58169"/>
                  </a:lnTo>
                  <a:lnTo>
                    <a:pt x="3566161" y="6000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SMARTPenAnnotation444"/>
            <p:cNvSpPr/>
            <p:nvPr/>
          </p:nvSpPr>
          <p:spPr>
            <a:xfrm>
              <a:off x="3183404" y="4269136"/>
              <a:ext cx="205592" cy="197137"/>
            </a:xfrm>
            <a:custGeom>
              <a:avLst/>
              <a:gdLst/>
              <a:ahLst/>
              <a:cxnLst/>
              <a:rect l="0" t="0" r="0" b="0"/>
              <a:pathLst>
                <a:path w="205592" h="197137">
                  <a:moveTo>
                    <a:pt x="25568" y="17114"/>
                  </a:moveTo>
                  <a:lnTo>
                    <a:pt x="30119" y="17114"/>
                  </a:lnTo>
                  <a:lnTo>
                    <a:pt x="31459" y="16161"/>
                  </a:lnTo>
                  <a:lnTo>
                    <a:pt x="32353" y="14574"/>
                  </a:lnTo>
                  <a:lnTo>
                    <a:pt x="32949" y="12563"/>
                  </a:lnTo>
                  <a:lnTo>
                    <a:pt x="34299" y="11222"/>
                  </a:lnTo>
                  <a:lnTo>
                    <a:pt x="36151" y="10329"/>
                  </a:lnTo>
                  <a:lnTo>
                    <a:pt x="41417" y="8894"/>
                  </a:lnTo>
                  <a:lnTo>
                    <a:pt x="46880" y="8646"/>
                  </a:lnTo>
                  <a:lnTo>
                    <a:pt x="49301" y="7658"/>
                  </a:lnTo>
                  <a:lnTo>
                    <a:pt x="54531" y="4021"/>
                  </a:lnTo>
                  <a:lnTo>
                    <a:pt x="58212" y="2671"/>
                  </a:lnTo>
                  <a:lnTo>
                    <a:pt x="62570" y="1770"/>
                  </a:lnTo>
                  <a:lnTo>
                    <a:pt x="67381" y="1170"/>
                  </a:lnTo>
                  <a:lnTo>
                    <a:pt x="72494" y="769"/>
                  </a:lnTo>
                  <a:lnTo>
                    <a:pt x="77807" y="502"/>
                  </a:lnTo>
                  <a:lnTo>
                    <a:pt x="91846" y="127"/>
                  </a:lnTo>
                  <a:lnTo>
                    <a:pt x="109674" y="0"/>
                  </a:lnTo>
                  <a:lnTo>
                    <a:pt x="114976" y="942"/>
                  </a:lnTo>
                  <a:lnTo>
                    <a:pt x="120416" y="2523"/>
                  </a:lnTo>
                  <a:lnTo>
                    <a:pt x="125948" y="4529"/>
                  </a:lnTo>
                  <a:lnTo>
                    <a:pt x="130588" y="6819"/>
                  </a:lnTo>
                  <a:lnTo>
                    <a:pt x="134634" y="9298"/>
                  </a:lnTo>
                  <a:lnTo>
                    <a:pt x="138283" y="11903"/>
                  </a:lnTo>
                  <a:lnTo>
                    <a:pt x="141669" y="14592"/>
                  </a:lnTo>
                  <a:lnTo>
                    <a:pt x="147971" y="20121"/>
                  </a:lnTo>
                  <a:lnTo>
                    <a:pt x="150032" y="22928"/>
                  </a:lnTo>
                  <a:lnTo>
                    <a:pt x="152323" y="28588"/>
                  </a:lnTo>
                  <a:lnTo>
                    <a:pt x="155881" y="34278"/>
                  </a:lnTo>
                  <a:lnTo>
                    <a:pt x="158163" y="37129"/>
                  </a:lnTo>
                  <a:lnTo>
                    <a:pt x="159685" y="40935"/>
                  </a:lnTo>
                  <a:lnTo>
                    <a:pt x="160699" y="45377"/>
                  </a:lnTo>
                  <a:lnTo>
                    <a:pt x="161375" y="50243"/>
                  </a:lnTo>
                  <a:lnTo>
                    <a:pt x="160874" y="55393"/>
                  </a:lnTo>
                  <a:lnTo>
                    <a:pt x="159587" y="60731"/>
                  </a:lnTo>
                  <a:lnTo>
                    <a:pt x="157776" y="66194"/>
                  </a:lnTo>
                  <a:lnTo>
                    <a:pt x="155617" y="70789"/>
                  </a:lnTo>
                  <a:lnTo>
                    <a:pt x="153225" y="74805"/>
                  </a:lnTo>
                  <a:lnTo>
                    <a:pt x="150678" y="78434"/>
                  </a:lnTo>
                  <a:lnTo>
                    <a:pt x="148027" y="83712"/>
                  </a:lnTo>
                  <a:lnTo>
                    <a:pt x="145307" y="90087"/>
                  </a:lnTo>
                  <a:lnTo>
                    <a:pt x="142542" y="97195"/>
                  </a:lnTo>
                  <a:lnTo>
                    <a:pt x="138793" y="103839"/>
                  </a:lnTo>
                  <a:lnTo>
                    <a:pt x="134389" y="110173"/>
                  </a:lnTo>
                  <a:lnTo>
                    <a:pt x="129548" y="116300"/>
                  </a:lnTo>
                  <a:lnTo>
                    <a:pt x="124415" y="122291"/>
                  </a:lnTo>
                  <a:lnTo>
                    <a:pt x="119089" y="128189"/>
                  </a:lnTo>
                  <a:lnTo>
                    <a:pt x="113633" y="134027"/>
                  </a:lnTo>
                  <a:lnTo>
                    <a:pt x="108090" y="138870"/>
                  </a:lnTo>
                  <a:lnTo>
                    <a:pt x="102491" y="143053"/>
                  </a:lnTo>
                  <a:lnTo>
                    <a:pt x="96852" y="146793"/>
                  </a:lnTo>
                  <a:lnTo>
                    <a:pt x="91188" y="151191"/>
                  </a:lnTo>
                  <a:lnTo>
                    <a:pt x="85507" y="156029"/>
                  </a:lnTo>
                  <a:lnTo>
                    <a:pt x="79815" y="161159"/>
                  </a:lnTo>
                  <a:lnTo>
                    <a:pt x="74115" y="165531"/>
                  </a:lnTo>
                  <a:lnTo>
                    <a:pt x="68410" y="169399"/>
                  </a:lnTo>
                  <a:lnTo>
                    <a:pt x="62702" y="172930"/>
                  </a:lnTo>
                  <a:lnTo>
                    <a:pt x="56992" y="176236"/>
                  </a:lnTo>
                  <a:lnTo>
                    <a:pt x="45566" y="182450"/>
                  </a:lnTo>
                  <a:lnTo>
                    <a:pt x="40805" y="185440"/>
                  </a:lnTo>
                  <a:lnTo>
                    <a:pt x="36679" y="188386"/>
                  </a:lnTo>
                  <a:lnTo>
                    <a:pt x="32975" y="191303"/>
                  </a:lnTo>
                  <a:lnTo>
                    <a:pt x="29554" y="193247"/>
                  </a:lnTo>
                  <a:lnTo>
                    <a:pt x="23212" y="195408"/>
                  </a:lnTo>
                  <a:lnTo>
                    <a:pt x="17218" y="196368"/>
                  </a:lnTo>
                  <a:lnTo>
                    <a:pt x="11379" y="196795"/>
                  </a:lnTo>
                  <a:lnTo>
                    <a:pt x="356" y="197123"/>
                  </a:lnTo>
                  <a:lnTo>
                    <a:pt x="0" y="197132"/>
                  </a:lnTo>
                  <a:lnTo>
                    <a:pt x="11795" y="197135"/>
                  </a:lnTo>
                  <a:lnTo>
                    <a:pt x="14481" y="196183"/>
                  </a:lnTo>
                  <a:lnTo>
                    <a:pt x="20006" y="192585"/>
                  </a:lnTo>
                  <a:lnTo>
                    <a:pt x="23765" y="191245"/>
                  </a:lnTo>
                  <a:lnTo>
                    <a:pt x="28176" y="190351"/>
                  </a:lnTo>
                  <a:lnTo>
                    <a:pt x="33021" y="189755"/>
                  </a:lnTo>
                  <a:lnTo>
                    <a:pt x="38157" y="189358"/>
                  </a:lnTo>
                  <a:lnTo>
                    <a:pt x="43486" y="189093"/>
                  </a:lnTo>
                  <a:lnTo>
                    <a:pt x="54486" y="188799"/>
                  </a:lnTo>
                  <a:lnTo>
                    <a:pt x="65726" y="188668"/>
                  </a:lnTo>
                  <a:lnTo>
                    <a:pt x="71390" y="189586"/>
                  </a:lnTo>
                  <a:lnTo>
                    <a:pt x="77071" y="191151"/>
                  </a:lnTo>
                  <a:lnTo>
                    <a:pt x="82763" y="193145"/>
                  </a:lnTo>
                  <a:lnTo>
                    <a:pt x="88463" y="194476"/>
                  </a:lnTo>
                  <a:lnTo>
                    <a:pt x="94168" y="195362"/>
                  </a:lnTo>
                  <a:lnTo>
                    <a:pt x="99876" y="195954"/>
                  </a:lnTo>
                  <a:lnTo>
                    <a:pt x="106540" y="196348"/>
                  </a:lnTo>
                  <a:lnTo>
                    <a:pt x="121563" y="196785"/>
                  </a:lnTo>
                  <a:lnTo>
                    <a:pt x="156166" y="197090"/>
                  </a:lnTo>
                  <a:lnTo>
                    <a:pt x="205591" y="197136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SMARTPenAnnotation445"/>
            <p:cNvSpPr/>
            <p:nvPr/>
          </p:nvSpPr>
          <p:spPr>
            <a:xfrm>
              <a:off x="3500588" y="4226242"/>
              <a:ext cx="102720" cy="212969"/>
            </a:xfrm>
            <a:custGeom>
              <a:avLst/>
              <a:gdLst/>
              <a:ahLst/>
              <a:cxnLst/>
              <a:rect l="0" t="0" r="0" b="0"/>
              <a:pathLst>
                <a:path w="102720" h="212969">
                  <a:moveTo>
                    <a:pt x="77001" y="0"/>
                  </a:moveTo>
                  <a:lnTo>
                    <a:pt x="69620" y="0"/>
                  </a:lnTo>
                  <a:lnTo>
                    <a:pt x="66419" y="2540"/>
                  </a:lnTo>
                  <a:lnTo>
                    <a:pt x="64231" y="4551"/>
                  </a:lnTo>
                  <a:lnTo>
                    <a:pt x="62773" y="6844"/>
                  </a:lnTo>
                  <a:lnTo>
                    <a:pt x="61153" y="11932"/>
                  </a:lnTo>
                  <a:lnTo>
                    <a:pt x="59768" y="14622"/>
                  </a:lnTo>
                  <a:lnTo>
                    <a:pt x="57893" y="17368"/>
                  </a:lnTo>
                  <a:lnTo>
                    <a:pt x="55690" y="20151"/>
                  </a:lnTo>
                  <a:lnTo>
                    <a:pt x="53269" y="23912"/>
                  </a:lnTo>
                  <a:lnTo>
                    <a:pt x="50702" y="28324"/>
                  </a:lnTo>
                  <a:lnTo>
                    <a:pt x="48038" y="33170"/>
                  </a:lnTo>
                  <a:lnTo>
                    <a:pt x="44358" y="38306"/>
                  </a:lnTo>
                  <a:lnTo>
                    <a:pt x="39999" y="43635"/>
                  </a:lnTo>
                  <a:lnTo>
                    <a:pt x="35188" y="49092"/>
                  </a:lnTo>
                  <a:lnTo>
                    <a:pt x="31028" y="55588"/>
                  </a:lnTo>
                  <a:lnTo>
                    <a:pt x="27303" y="62776"/>
                  </a:lnTo>
                  <a:lnTo>
                    <a:pt x="20623" y="77431"/>
                  </a:lnTo>
                  <a:lnTo>
                    <a:pt x="14480" y="90294"/>
                  </a:lnTo>
                  <a:lnTo>
                    <a:pt x="11508" y="97344"/>
                  </a:lnTo>
                  <a:lnTo>
                    <a:pt x="8574" y="104901"/>
                  </a:lnTo>
                  <a:lnTo>
                    <a:pt x="5666" y="112797"/>
                  </a:lnTo>
                  <a:lnTo>
                    <a:pt x="3727" y="119965"/>
                  </a:lnTo>
                  <a:lnTo>
                    <a:pt x="2434" y="126649"/>
                  </a:lnTo>
                  <a:lnTo>
                    <a:pt x="1573" y="133010"/>
                  </a:lnTo>
                  <a:lnTo>
                    <a:pt x="998" y="139156"/>
                  </a:lnTo>
                  <a:lnTo>
                    <a:pt x="615" y="145159"/>
                  </a:lnTo>
                  <a:lnTo>
                    <a:pt x="190" y="156907"/>
                  </a:lnTo>
                  <a:lnTo>
                    <a:pt x="0" y="168479"/>
                  </a:lnTo>
                  <a:lnTo>
                    <a:pt x="902" y="173279"/>
                  </a:lnTo>
                  <a:lnTo>
                    <a:pt x="2456" y="177432"/>
                  </a:lnTo>
                  <a:lnTo>
                    <a:pt x="4444" y="181153"/>
                  </a:lnTo>
                  <a:lnTo>
                    <a:pt x="6723" y="184586"/>
                  </a:lnTo>
                  <a:lnTo>
                    <a:pt x="9194" y="187828"/>
                  </a:lnTo>
                  <a:lnTo>
                    <a:pt x="11794" y="190941"/>
                  </a:lnTo>
                  <a:lnTo>
                    <a:pt x="14480" y="193969"/>
                  </a:lnTo>
                  <a:lnTo>
                    <a:pt x="20004" y="199874"/>
                  </a:lnTo>
                  <a:lnTo>
                    <a:pt x="23763" y="201829"/>
                  </a:lnTo>
                  <a:lnTo>
                    <a:pt x="28174" y="203133"/>
                  </a:lnTo>
                  <a:lnTo>
                    <a:pt x="33020" y="204002"/>
                  </a:lnTo>
                  <a:lnTo>
                    <a:pt x="37203" y="205534"/>
                  </a:lnTo>
                  <a:lnTo>
                    <a:pt x="40944" y="207507"/>
                  </a:lnTo>
                  <a:lnTo>
                    <a:pt x="44391" y="209776"/>
                  </a:lnTo>
                  <a:lnTo>
                    <a:pt x="47641" y="211288"/>
                  </a:lnTo>
                  <a:lnTo>
                    <a:pt x="50760" y="212296"/>
                  </a:lnTo>
                  <a:lnTo>
                    <a:pt x="53792" y="212968"/>
                  </a:lnTo>
                  <a:lnTo>
                    <a:pt x="57719" y="212464"/>
                  </a:lnTo>
                  <a:lnTo>
                    <a:pt x="62241" y="211175"/>
                  </a:lnTo>
                  <a:lnTo>
                    <a:pt x="67162" y="209363"/>
                  </a:lnTo>
                  <a:lnTo>
                    <a:pt x="72347" y="208156"/>
                  </a:lnTo>
                  <a:lnTo>
                    <a:pt x="77708" y="207350"/>
                  </a:lnTo>
                  <a:lnTo>
                    <a:pt x="83188" y="206814"/>
                  </a:lnTo>
                  <a:lnTo>
                    <a:pt x="87793" y="205504"/>
                  </a:lnTo>
                  <a:lnTo>
                    <a:pt x="91816" y="203677"/>
                  </a:lnTo>
                  <a:lnTo>
                    <a:pt x="102719" y="19716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SMARTPenAnnotation446"/>
            <p:cNvSpPr/>
            <p:nvPr/>
          </p:nvSpPr>
          <p:spPr>
            <a:xfrm>
              <a:off x="3680469" y="4294822"/>
              <a:ext cx="34282" cy="102871"/>
            </a:xfrm>
            <a:custGeom>
              <a:avLst/>
              <a:gdLst/>
              <a:ahLst/>
              <a:cxnLst/>
              <a:rect l="0" t="0" r="0" b="0"/>
              <a:pathLst>
                <a:path w="34282" h="102871">
                  <a:moveTo>
                    <a:pt x="8563" y="0"/>
                  </a:moveTo>
                  <a:lnTo>
                    <a:pt x="344" y="0"/>
                  </a:lnTo>
                  <a:lnTo>
                    <a:pt x="147" y="2540"/>
                  </a:lnTo>
                  <a:lnTo>
                    <a:pt x="21" y="7381"/>
                  </a:lnTo>
                  <a:lnTo>
                    <a:pt x="0" y="17321"/>
                  </a:lnTo>
                  <a:lnTo>
                    <a:pt x="949" y="21072"/>
                  </a:lnTo>
                  <a:lnTo>
                    <a:pt x="2535" y="24526"/>
                  </a:lnTo>
                  <a:lnTo>
                    <a:pt x="4544" y="27781"/>
                  </a:lnTo>
                  <a:lnTo>
                    <a:pt x="5883" y="31856"/>
                  </a:lnTo>
                  <a:lnTo>
                    <a:pt x="6777" y="36477"/>
                  </a:lnTo>
                  <a:lnTo>
                    <a:pt x="7372" y="41463"/>
                  </a:lnTo>
                  <a:lnTo>
                    <a:pt x="7769" y="45740"/>
                  </a:lnTo>
                  <a:lnTo>
                    <a:pt x="8034" y="49543"/>
                  </a:lnTo>
                  <a:lnTo>
                    <a:pt x="8210" y="53031"/>
                  </a:lnTo>
                  <a:lnTo>
                    <a:pt x="9280" y="57262"/>
                  </a:lnTo>
                  <a:lnTo>
                    <a:pt x="10946" y="61987"/>
                  </a:lnTo>
                  <a:lnTo>
                    <a:pt x="13009" y="67042"/>
                  </a:lnTo>
                  <a:lnTo>
                    <a:pt x="14385" y="71365"/>
                  </a:lnTo>
                  <a:lnTo>
                    <a:pt x="15301" y="75199"/>
                  </a:lnTo>
                  <a:lnTo>
                    <a:pt x="15913" y="78708"/>
                  </a:lnTo>
                  <a:lnTo>
                    <a:pt x="17273" y="81999"/>
                  </a:lnTo>
                  <a:lnTo>
                    <a:pt x="19132" y="85146"/>
                  </a:lnTo>
                  <a:lnTo>
                    <a:pt x="21324" y="88197"/>
                  </a:lnTo>
                  <a:lnTo>
                    <a:pt x="22785" y="91183"/>
                  </a:lnTo>
                  <a:lnTo>
                    <a:pt x="23759" y="94126"/>
                  </a:lnTo>
                  <a:lnTo>
                    <a:pt x="24409" y="97041"/>
                  </a:lnTo>
                  <a:lnTo>
                    <a:pt x="25795" y="98984"/>
                  </a:lnTo>
                  <a:lnTo>
                    <a:pt x="27670" y="100279"/>
                  </a:lnTo>
                  <a:lnTo>
                    <a:pt x="34281" y="10287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SMARTPenAnnotation447"/>
            <p:cNvSpPr/>
            <p:nvPr/>
          </p:nvSpPr>
          <p:spPr>
            <a:xfrm>
              <a:off x="3774757" y="4209097"/>
              <a:ext cx="133185" cy="282894"/>
            </a:xfrm>
            <a:custGeom>
              <a:avLst/>
              <a:gdLst/>
              <a:ahLst/>
              <a:cxnLst/>
              <a:rect l="0" t="0" r="0" b="0"/>
              <a:pathLst>
                <a:path w="133185" h="282894">
                  <a:moveTo>
                    <a:pt x="0" y="0"/>
                  </a:moveTo>
                  <a:lnTo>
                    <a:pt x="12770" y="0"/>
                  </a:lnTo>
                  <a:lnTo>
                    <a:pt x="15181" y="953"/>
                  </a:lnTo>
                  <a:lnTo>
                    <a:pt x="17741" y="2540"/>
                  </a:lnTo>
                  <a:lnTo>
                    <a:pt x="20400" y="4551"/>
                  </a:lnTo>
                  <a:lnTo>
                    <a:pt x="23125" y="6844"/>
                  </a:lnTo>
                  <a:lnTo>
                    <a:pt x="25894" y="9325"/>
                  </a:lnTo>
                  <a:lnTo>
                    <a:pt x="28693" y="11932"/>
                  </a:lnTo>
                  <a:lnTo>
                    <a:pt x="31511" y="13670"/>
                  </a:lnTo>
                  <a:lnTo>
                    <a:pt x="34342" y="14828"/>
                  </a:lnTo>
                  <a:lnTo>
                    <a:pt x="37182" y="15600"/>
                  </a:lnTo>
                  <a:lnTo>
                    <a:pt x="40981" y="17068"/>
                  </a:lnTo>
                  <a:lnTo>
                    <a:pt x="45418" y="18999"/>
                  </a:lnTo>
                  <a:lnTo>
                    <a:pt x="50281" y="21238"/>
                  </a:lnTo>
                  <a:lnTo>
                    <a:pt x="54476" y="23684"/>
                  </a:lnTo>
                  <a:lnTo>
                    <a:pt x="58225" y="26267"/>
                  </a:lnTo>
                  <a:lnTo>
                    <a:pt x="61677" y="28941"/>
                  </a:lnTo>
                  <a:lnTo>
                    <a:pt x="65883" y="31677"/>
                  </a:lnTo>
                  <a:lnTo>
                    <a:pt x="70592" y="34453"/>
                  </a:lnTo>
                  <a:lnTo>
                    <a:pt x="75636" y="37256"/>
                  </a:lnTo>
                  <a:lnTo>
                    <a:pt x="86321" y="42911"/>
                  </a:lnTo>
                  <a:lnTo>
                    <a:pt x="91837" y="45752"/>
                  </a:lnTo>
                  <a:lnTo>
                    <a:pt x="96467" y="49552"/>
                  </a:lnTo>
                  <a:lnTo>
                    <a:pt x="100507" y="53990"/>
                  </a:lnTo>
                  <a:lnTo>
                    <a:pt x="104152" y="58853"/>
                  </a:lnTo>
                  <a:lnTo>
                    <a:pt x="107535" y="63048"/>
                  </a:lnTo>
                  <a:lnTo>
                    <a:pt x="110743" y="66797"/>
                  </a:lnTo>
                  <a:lnTo>
                    <a:pt x="113833" y="70249"/>
                  </a:lnTo>
                  <a:lnTo>
                    <a:pt x="116846" y="74455"/>
                  </a:lnTo>
                  <a:lnTo>
                    <a:pt x="119808" y="79164"/>
                  </a:lnTo>
                  <a:lnTo>
                    <a:pt x="122734" y="84209"/>
                  </a:lnTo>
                  <a:lnTo>
                    <a:pt x="124685" y="89477"/>
                  </a:lnTo>
                  <a:lnTo>
                    <a:pt x="125986" y="94894"/>
                  </a:lnTo>
                  <a:lnTo>
                    <a:pt x="126854" y="100410"/>
                  </a:lnTo>
                  <a:lnTo>
                    <a:pt x="128384" y="105993"/>
                  </a:lnTo>
                  <a:lnTo>
                    <a:pt x="130357" y="111619"/>
                  </a:lnTo>
                  <a:lnTo>
                    <a:pt x="132625" y="117276"/>
                  </a:lnTo>
                  <a:lnTo>
                    <a:pt x="133184" y="123904"/>
                  </a:lnTo>
                  <a:lnTo>
                    <a:pt x="132604" y="131180"/>
                  </a:lnTo>
                  <a:lnTo>
                    <a:pt x="131265" y="138888"/>
                  </a:lnTo>
                  <a:lnTo>
                    <a:pt x="129420" y="145932"/>
                  </a:lnTo>
                  <a:lnTo>
                    <a:pt x="127238" y="152533"/>
                  </a:lnTo>
                  <a:lnTo>
                    <a:pt x="124830" y="158839"/>
                  </a:lnTo>
                  <a:lnTo>
                    <a:pt x="119615" y="173465"/>
                  </a:lnTo>
                  <a:lnTo>
                    <a:pt x="116891" y="181366"/>
                  </a:lnTo>
                  <a:lnTo>
                    <a:pt x="114123" y="188538"/>
                  </a:lnTo>
                  <a:lnTo>
                    <a:pt x="111324" y="195225"/>
                  </a:lnTo>
                  <a:lnTo>
                    <a:pt x="108506" y="201587"/>
                  </a:lnTo>
                  <a:lnTo>
                    <a:pt x="102835" y="213737"/>
                  </a:lnTo>
                  <a:lnTo>
                    <a:pt x="91433" y="237059"/>
                  </a:lnTo>
                  <a:lnTo>
                    <a:pt x="88578" y="241859"/>
                  </a:lnTo>
                  <a:lnTo>
                    <a:pt x="85722" y="246012"/>
                  </a:lnTo>
                  <a:lnTo>
                    <a:pt x="82866" y="249733"/>
                  </a:lnTo>
                  <a:lnTo>
                    <a:pt x="80009" y="253166"/>
                  </a:lnTo>
                  <a:lnTo>
                    <a:pt x="77152" y="256407"/>
                  </a:lnTo>
                  <a:lnTo>
                    <a:pt x="74295" y="259521"/>
                  </a:lnTo>
                  <a:lnTo>
                    <a:pt x="71437" y="263501"/>
                  </a:lnTo>
                  <a:lnTo>
                    <a:pt x="68580" y="268060"/>
                  </a:lnTo>
                  <a:lnTo>
                    <a:pt x="60007" y="28289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SMARTPenAnnotation448"/>
            <p:cNvSpPr/>
            <p:nvPr/>
          </p:nvSpPr>
          <p:spPr>
            <a:xfrm>
              <a:off x="5669279" y="4123372"/>
              <a:ext cx="197169" cy="25719"/>
            </a:xfrm>
            <a:custGeom>
              <a:avLst/>
              <a:gdLst/>
              <a:ahLst/>
              <a:cxnLst/>
              <a:rect l="0" t="0" r="0" b="0"/>
              <a:pathLst>
                <a:path w="197169" h="25719">
                  <a:moveTo>
                    <a:pt x="0" y="25718"/>
                  </a:moveTo>
                  <a:lnTo>
                    <a:pt x="4551" y="25718"/>
                  </a:lnTo>
                  <a:lnTo>
                    <a:pt x="5892" y="24765"/>
                  </a:lnTo>
                  <a:lnTo>
                    <a:pt x="6786" y="23178"/>
                  </a:lnTo>
                  <a:lnTo>
                    <a:pt x="7382" y="21167"/>
                  </a:lnTo>
                  <a:lnTo>
                    <a:pt x="8731" y="19826"/>
                  </a:lnTo>
                  <a:lnTo>
                    <a:pt x="10584" y="18933"/>
                  </a:lnTo>
                  <a:lnTo>
                    <a:pt x="12771" y="18337"/>
                  </a:lnTo>
                  <a:lnTo>
                    <a:pt x="16134" y="17939"/>
                  </a:lnTo>
                  <a:lnTo>
                    <a:pt x="20281" y="17675"/>
                  </a:lnTo>
                  <a:lnTo>
                    <a:pt x="24951" y="17498"/>
                  </a:lnTo>
                  <a:lnTo>
                    <a:pt x="45176" y="17250"/>
                  </a:lnTo>
                  <a:lnTo>
                    <a:pt x="52025" y="16262"/>
                  </a:lnTo>
                  <a:lnTo>
                    <a:pt x="58496" y="14652"/>
                  </a:lnTo>
                  <a:lnTo>
                    <a:pt x="64715" y="12625"/>
                  </a:lnTo>
                  <a:lnTo>
                    <a:pt x="71719" y="11274"/>
                  </a:lnTo>
                  <a:lnTo>
                    <a:pt x="79245" y="10374"/>
                  </a:lnTo>
                  <a:lnTo>
                    <a:pt x="87120" y="9773"/>
                  </a:lnTo>
                  <a:lnTo>
                    <a:pt x="95228" y="8421"/>
                  </a:lnTo>
                  <a:lnTo>
                    <a:pt x="103491" y="6566"/>
                  </a:lnTo>
                  <a:lnTo>
                    <a:pt x="111856" y="4377"/>
                  </a:lnTo>
                  <a:lnTo>
                    <a:pt x="120291" y="2918"/>
                  </a:lnTo>
                  <a:lnTo>
                    <a:pt x="128772" y="1946"/>
                  </a:lnTo>
                  <a:lnTo>
                    <a:pt x="137283" y="1297"/>
                  </a:lnTo>
                  <a:lnTo>
                    <a:pt x="145815" y="865"/>
                  </a:lnTo>
                  <a:lnTo>
                    <a:pt x="162914" y="384"/>
                  </a:lnTo>
                  <a:lnTo>
                    <a:pt x="197168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SMARTPenAnnotation449"/>
            <p:cNvSpPr/>
            <p:nvPr/>
          </p:nvSpPr>
          <p:spPr>
            <a:xfrm>
              <a:off x="5780722" y="4183379"/>
              <a:ext cx="197169" cy="25719"/>
            </a:xfrm>
            <a:custGeom>
              <a:avLst/>
              <a:gdLst/>
              <a:ahLst/>
              <a:cxnLst/>
              <a:rect l="0" t="0" r="0" b="0"/>
              <a:pathLst>
                <a:path w="197169" h="25719">
                  <a:moveTo>
                    <a:pt x="0" y="25718"/>
                  </a:moveTo>
                  <a:lnTo>
                    <a:pt x="49093" y="25718"/>
                  </a:lnTo>
                  <a:lnTo>
                    <a:pt x="55588" y="24766"/>
                  </a:lnTo>
                  <a:lnTo>
                    <a:pt x="62776" y="23178"/>
                  </a:lnTo>
                  <a:lnTo>
                    <a:pt x="70426" y="21167"/>
                  </a:lnTo>
                  <a:lnTo>
                    <a:pt x="78383" y="19827"/>
                  </a:lnTo>
                  <a:lnTo>
                    <a:pt x="86545" y="18933"/>
                  </a:lnTo>
                  <a:lnTo>
                    <a:pt x="94844" y="18337"/>
                  </a:lnTo>
                  <a:lnTo>
                    <a:pt x="103235" y="16987"/>
                  </a:lnTo>
                  <a:lnTo>
                    <a:pt x="111686" y="15135"/>
                  </a:lnTo>
                  <a:lnTo>
                    <a:pt x="120177" y="12948"/>
                  </a:lnTo>
                  <a:lnTo>
                    <a:pt x="128696" y="10537"/>
                  </a:lnTo>
                  <a:lnTo>
                    <a:pt x="145780" y="5318"/>
                  </a:lnTo>
                  <a:lnTo>
                    <a:pt x="154337" y="3546"/>
                  </a:lnTo>
                  <a:lnTo>
                    <a:pt x="162899" y="2364"/>
                  </a:lnTo>
                  <a:lnTo>
                    <a:pt x="178127" y="1051"/>
                  </a:lnTo>
                  <a:lnTo>
                    <a:pt x="197168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SMARTPenAnnotation450"/>
            <p:cNvSpPr/>
            <p:nvPr/>
          </p:nvSpPr>
          <p:spPr>
            <a:xfrm>
              <a:off x="6175057" y="3901709"/>
              <a:ext cx="231306" cy="247382"/>
            </a:xfrm>
            <a:custGeom>
              <a:avLst/>
              <a:gdLst/>
              <a:ahLst/>
              <a:cxnLst/>
              <a:rect l="0" t="0" r="0" b="0"/>
              <a:pathLst>
                <a:path w="231306" h="247382">
                  <a:moveTo>
                    <a:pt x="0" y="15923"/>
                  </a:moveTo>
                  <a:lnTo>
                    <a:pt x="12770" y="15923"/>
                  </a:lnTo>
                  <a:lnTo>
                    <a:pt x="15181" y="14970"/>
                  </a:lnTo>
                  <a:lnTo>
                    <a:pt x="20400" y="11372"/>
                  </a:lnTo>
                  <a:lnTo>
                    <a:pt x="24077" y="10032"/>
                  </a:lnTo>
                  <a:lnTo>
                    <a:pt x="28434" y="9138"/>
                  </a:lnTo>
                  <a:lnTo>
                    <a:pt x="33243" y="8542"/>
                  </a:lnTo>
                  <a:lnTo>
                    <a:pt x="38355" y="8145"/>
                  </a:lnTo>
                  <a:lnTo>
                    <a:pt x="43668" y="7880"/>
                  </a:lnTo>
                  <a:lnTo>
                    <a:pt x="49115" y="7704"/>
                  </a:lnTo>
                  <a:lnTo>
                    <a:pt x="53698" y="6633"/>
                  </a:lnTo>
                  <a:lnTo>
                    <a:pt x="57706" y="4968"/>
                  </a:lnTo>
                  <a:lnTo>
                    <a:pt x="61331" y="2904"/>
                  </a:lnTo>
                  <a:lnTo>
                    <a:pt x="66605" y="1529"/>
                  </a:lnTo>
                  <a:lnTo>
                    <a:pt x="72978" y="612"/>
                  </a:lnTo>
                  <a:lnTo>
                    <a:pt x="80085" y="0"/>
                  </a:lnTo>
                  <a:lnTo>
                    <a:pt x="86727" y="545"/>
                  </a:lnTo>
                  <a:lnTo>
                    <a:pt x="93061" y="1862"/>
                  </a:lnTo>
                  <a:lnTo>
                    <a:pt x="99188" y="3691"/>
                  </a:lnTo>
                  <a:lnTo>
                    <a:pt x="104225" y="5864"/>
                  </a:lnTo>
                  <a:lnTo>
                    <a:pt x="108536" y="8264"/>
                  </a:lnTo>
                  <a:lnTo>
                    <a:pt x="112362" y="10818"/>
                  </a:lnTo>
                  <a:lnTo>
                    <a:pt x="116818" y="12519"/>
                  </a:lnTo>
                  <a:lnTo>
                    <a:pt x="121694" y="13654"/>
                  </a:lnTo>
                  <a:lnTo>
                    <a:pt x="126849" y="14410"/>
                  </a:lnTo>
                  <a:lnTo>
                    <a:pt x="131239" y="15867"/>
                  </a:lnTo>
                  <a:lnTo>
                    <a:pt x="135117" y="17791"/>
                  </a:lnTo>
                  <a:lnTo>
                    <a:pt x="138656" y="20026"/>
                  </a:lnTo>
                  <a:lnTo>
                    <a:pt x="141015" y="23421"/>
                  </a:lnTo>
                  <a:lnTo>
                    <a:pt x="142587" y="27589"/>
                  </a:lnTo>
                  <a:lnTo>
                    <a:pt x="143635" y="32273"/>
                  </a:lnTo>
                  <a:lnTo>
                    <a:pt x="143382" y="37300"/>
                  </a:lnTo>
                  <a:lnTo>
                    <a:pt x="142260" y="42557"/>
                  </a:lnTo>
                  <a:lnTo>
                    <a:pt x="140560" y="47966"/>
                  </a:lnTo>
                  <a:lnTo>
                    <a:pt x="138474" y="53478"/>
                  </a:lnTo>
                  <a:lnTo>
                    <a:pt x="136131" y="59057"/>
                  </a:lnTo>
                  <a:lnTo>
                    <a:pt x="133617" y="64682"/>
                  </a:lnTo>
                  <a:lnTo>
                    <a:pt x="128283" y="76011"/>
                  </a:lnTo>
                  <a:lnTo>
                    <a:pt x="117098" y="98806"/>
                  </a:lnTo>
                  <a:lnTo>
                    <a:pt x="113307" y="103563"/>
                  </a:lnTo>
                  <a:lnTo>
                    <a:pt x="108876" y="107688"/>
                  </a:lnTo>
                  <a:lnTo>
                    <a:pt x="104016" y="111389"/>
                  </a:lnTo>
                  <a:lnTo>
                    <a:pt x="98872" y="114810"/>
                  </a:lnTo>
                  <a:lnTo>
                    <a:pt x="93537" y="118043"/>
                  </a:lnTo>
                  <a:lnTo>
                    <a:pt x="88076" y="121150"/>
                  </a:lnTo>
                  <a:lnTo>
                    <a:pt x="83482" y="124175"/>
                  </a:lnTo>
                  <a:lnTo>
                    <a:pt x="79467" y="127143"/>
                  </a:lnTo>
                  <a:lnTo>
                    <a:pt x="75838" y="130075"/>
                  </a:lnTo>
                  <a:lnTo>
                    <a:pt x="69266" y="133332"/>
                  </a:lnTo>
                  <a:lnTo>
                    <a:pt x="63170" y="134780"/>
                  </a:lnTo>
                  <a:lnTo>
                    <a:pt x="57286" y="135424"/>
                  </a:lnTo>
                  <a:lnTo>
                    <a:pt x="51495" y="135710"/>
                  </a:lnTo>
                  <a:lnTo>
                    <a:pt x="43368" y="135925"/>
                  </a:lnTo>
                  <a:lnTo>
                    <a:pt x="49806" y="129092"/>
                  </a:lnTo>
                  <a:lnTo>
                    <a:pt x="63027" y="115786"/>
                  </a:lnTo>
                  <a:lnTo>
                    <a:pt x="66783" y="112979"/>
                  </a:lnTo>
                  <a:lnTo>
                    <a:pt x="71192" y="110155"/>
                  </a:lnTo>
                  <a:lnTo>
                    <a:pt x="76037" y="107319"/>
                  </a:lnTo>
                  <a:lnTo>
                    <a:pt x="82124" y="104476"/>
                  </a:lnTo>
                  <a:lnTo>
                    <a:pt x="89039" y="101628"/>
                  </a:lnTo>
                  <a:lnTo>
                    <a:pt x="96507" y="98778"/>
                  </a:lnTo>
                  <a:lnTo>
                    <a:pt x="103390" y="96877"/>
                  </a:lnTo>
                  <a:lnTo>
                    <a:pt x="109884" y="95610"/>
                  </a:lnTo>
                  <a:lnTo>
                    <a:pt x="116119" y="94765"/>
                  </a:lnTo>
                  <a:lnTo>
                    <a:pt x="122180" y="93249"/>
                  </a:lnTo>
                  <a:lnTo>
                    <a:pt x="128126" y="91286"/>
                  </a:lnTo>
                  <a:lnTo>
                    <a:pt x="133995" y="89025"/>
                  </a:lnTo>
                  <a:lnTo>
                    <a:pt x="140765" y="87518"/>
                  </a:lnTo>
                  <a:lnTo>
                    <a:pt x="148136" y="86513"/>
                  </a:lnTo>
                  <a:lnTo>
                    <a:pt x="155908" y="85843"/>
                  </a:lnTo>
                  <a:lnTo>
                    <a:pt x="162993" y="86349"/>
                  </a:lnTo>
                  <a:lnTo>
                    <a:pt x="169622" y="87639"/>
                  </a:lnTo>
                  <a:lnTo>
                    <a:pt x="175947" y="89451"/>
                  </a:lnTo>
                  <a:lnTo>
                    <a:pt x="182068" y="91611"/>
                  </a:lnTo>
                  <a:lnTo>
                    <a:pt x="188053" y="94005"/>
                  </a:lnTo>
                  <a:lnTo>
                    <a:pt x="193949" y="96553"/>
                  </a:lnTo>
                  <a:lnTo>
                    <a:pt x="198832" y="99204"/>
                  </a:lnTo>
                  <a:lnTo>
                    <a:pt x="203040" y="101924"/>
                  </a:lnTo>
                  <a:lnTo>
                    <a:pt x="210255" y="107485"/>
                  </a:lnTo>
                  <a:lnTo>
                    <a:pt x="216637" y="113132"/>
                  </a:lnTo>
                  <a:lnTo>
                    <a:pt x="222648" y="118817"/>
                  </a:lnTo>
                  <a:lnTo>
                    <a:pt x="225584" y="121667"/>
                  </a:lnTo>
                  <a:lnTo>
                    <a:pt x="227542" y="124519"/>
                  </a:lnTo>
                  <a:lnTo>
                    <a:pt x="229717" y="130228"/>
                  </a:lnTo>
                  <a:lnTo>
                    <a:pt x="230684" y="135940"/>
                  </a:lnTo>
                  <a:lnTo>
                    <a:pt x="231114" y="142606"/>
                  </a:lnTo>
                  <a:lnTo>
                    <a:pt x="231305" y="151919"/>
                  </a:lnTo>
                  <a:lnTo>
                    <a:pt x="229450" y="156117"/>
                  </a:lnTo>
                  <a:lnTo>
                    <a:pt x="226310" y="159869"/>
                  </a:lnTo>
                  <a:lnTo>
                    <a:pt x="222311" y="163321"/>
                  </a:lnTo>
                  <a:lnTo>
                    <a:pt x="218692" y="167529"/>
                  </a:lnTo>
                  <a:lnTo>
                    <a:pt x="215327" y="172239"/>
                  </a:lnTo>
                  <a:lnTo>
                    <a:pt x="212132" y="177283"/>
                  </a:lnTo>
                  <a:lnTo>
                    <a:pt x="209048" y="182552"/>
                  </a:lnTo>
                  <a:lnTo>
                    <a:pt x="206041" y="187969"/>
                  </a:lnTo>
                  <a:lnTo>
                    <a:pt x="203083" y="193485"/>
                  </a:lnTo>
                  <a:lnTo>
                    <a:pt x="199207" y="198115"/>
                  </a:lnTo>
                  <a:lnTo>
                    <a:pt x="194717" y="202155"/>
                  </a:lnTo>
                  <a:lnTo>
                    <a:pt x="189818" y="205800"/>
                  </a:lnTo>
                  <a:lnTo>
                    <a:pt x="183695" y="209183"/>
                  </a:lnTo>
                  <a:lnTo>
                    <a:pt x="176757" y="212390"/>
                  </a:lnTo>
                  <a:lnTo>
                    <a:pt x="169272" y="215481"/>
                  </a:lnTo>
                  <a:lnTo>
                    <a:pt x="162379" y="218494"/>
                  </a:lnTo>
                  <a:lnTo>
                    <a:pt x="149638" y="224382"/>
                  </a:lnTo>
                  <a:lnTo>
                    <a:pt x="131756" y="233052"/>
                  </a:lnTo>
                  <a:lnTo>
                    <a:pt x="126890" y="234971"/>
                  </a:lnTo>
                  <a:lnTo>
                    <a:pt x="122693" y="236250"/>
                  </a:lnTo>
                  <a:lnTo>
                    <a:pt x="118943" y="237103"/>
                  </a:lnTo>
                  <a:lnTo>
                    <a:pt x="114538" y="237671"/>
                  </a:lnTo>
                  <a:lnTo>
                    <a:pt x="109696" y="238050"/>
                  </a:lnTo>
                  <a:lnTo>
                    <a:pt x="104563" y="238303"/>
                  </a:lnTo>
                  <a:lnTo>
                    <a:pt x="100189" y="239424"/>
                  </a:lnTo>
                  <a:lnTo>
                    <a:pt x="96320" y="241124"/>
                  </a:lnTo>
                  <a:lnTo>
                    <a:pt x="92789" y="243209"/>
                  </a:lnTo>
                  <a:lnTo>
                    <a:pt x="88529" y="244600"/>
                  </a:lnTo>
                  <a:lnTo>
                    <a:pt x="83784" y="245527"/>
                  </a:lnTo>
                  <a:lnTo>
                    <a:pt x="78717" y="246145"/>
                  </a:lnTo>
                  <a:lnTo>
                    <a:pt x="74385" y="246557"/>
                  </a:lnTo>
                  <a:lnTo>
                    <a:pt x="70545" y="246831"/>
                  </a:lnTo>
                  <a:lnTo>
                    <a:pt x="67032" y="247014"/>
                  </a:lnTo>
                  <a:lnTo>
                    <a:pt x="58050" y="247218"/>
                  </a:lnTo>
                  <a:lnTo>
                    <a:pt x="42863" y="247381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SMARTPenAnnotation451"/>
            <p:cNvSpPr/>
            <p:nvPr/>
          </p:nvSpPr>
          <p:spPr>
            <a:xfrm>
              <a:off x="6603682" y="3849052"/>
              <a:ext cx="51436" cy="214314"/>
            </a:xfrm>
            <a:custGeom>
              <a:avLst/>
              <a:gdLst/>
              <a:ahLst/>
              <a:cxnLst/>
              <a:rect l="0" t="0" r="0" b="0"/>
              <a:pathLst>
                <a:path w="51436" h="214314">
                  <a:moveTo>
                    <a:pt x="0" y="0"/>
                  </a:moveTo>
                  <a:lnTo>
                    <a:pt x="0" y="20151"/>
                  </a:lnTo>
                  <a:lnTo>
                    <a:pt x="953" y="23911"/>
                  </a:lnTo>
                  <a:lnTo>
                    <a:pt x="2541" y="28324"/>
                  </a:lnTo>
                  <a:lnTo>
                    <a:pt x="4551" y="33170"/>
                  </a:lnTo>
                  <a:lnTo>
                    <a:pt x="5892" y="38306"/>
                  </a:lnTo>
                  <a:lnTo>
                    <a:pt x="6785" y="43635"/>
                  </a:lnTo>
                  <a:lnTo>
                    <a:pt x="7381" y="49093"/>
                  </a:lnTo>
                  <a:lnTo>
                    <a:pt x="7778" y="54636"/>
                  </a:lnTo>
                  <a:lnTo>
                    <a:pt x="8043" y="60236"/>
                  </a:lnTo>
                  <a:lnTo>
                    <a:pt x="8219" y="65875"/>
                  </a:lnTo>
                  <a:lnTo>
                    <a:pt x="9290" y="72492"/>
                  </a:lnTo>
                  <a:lnTo>
                    <a:pt x="10956" y="79760"/>
                  </a:lnTo>
                  <a:lnTo>
                    <a:pt x="13019" y="87463"/>
                  </a:lnTo>
                  <a:lnTo>
                    <a:pt x="14394" y="94504"/>
                  </a:lnTo>
                  <a:lnTo>
                    <a:pt x="15311" y="101103"/>
                  </a:lnTo>
                  <a:lnTo>
                    <a:pt x="15923" y="107407"/>
                  </a:lnTo>
                  <a:lnTo>
                    <a:pt x="17282" y="114467"/>
                  </a:lnTo>
                  <a:lnTo>
                    <a:pt x="19142" y="122031"/>
                  </a:lnTo>
                  <a:lnTo>
                    <a:pt x="21333" y="129932"/>
                  </a:lnTo>
                  <a:lnTo>
                    <a:pt x="22794" y="137103"/>
                  </a:lnTo>
                  <a:lnTo>
                    <a:pt x="23769" y="143790"/>
                  </a:lnTo>
                  <a:lnTo>
                    <a:pt x="24419" y="150153"/>
                  </a:lnTo>
                  <a:lnTo>
                    <a:pt x="24852" y="156299"/>
                  </a:lnTo>
                  <a:lnTo>
                    <a:pt x="25140" y="162302"/>
                  </a:lnTo>
                  <a:lnTo>
                    <a:pt x="25333" y="168209"/>
                  </a:lnTo>
                  <a:lnTo>
                    <a:pt x="26414" y="174052"/>
                  </a:lnTo>
                  <a:lnTo>
                    <a:pt x="28086" y="179852"/>
                  </a:lnTo>
                  <a:lnTo>
                    <a:pt x="30154" y="185624"/>
                  </a:lnTo>
                  <a:lnTo>
                    <a:pt x="31533" y="190424"/>
                  </a:lnTo>
                  <a:lnTo>
                    <a:pt x="32452" y="194577"/>
                  </a:lnTo>
                  <a:lnTo>
                    <a:pt x="33064" y="198298"/>
                  </a:lnTo>
                  <a:lnTo>
                    <a:pt x="34425" y="201731"/>
                  </a:lnTo>
                  <a:lnTo>
                    <a:pt x="36286" y="204973"/>
                  </a:lnTo>
                  <a:lnTo>
                    <a:pt x="41563" y="212468"/>
                  </a:lnTo>
                  <a:lnTo>
                    <a:pt x="42949" y="213083"/>
                  </a:lnTo>
                  <a:lnTo>
                    <a:pt x="44825" y="213493"/>
                  </a:lnTo>
                  <a:lnTo>
                    <a:pt x="51435" y="21431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SMARTPenAnnotation452"/>
            <p:cNvSpPr/>
            <p:nvPr/>
          </p:nvSpPr>
          <p:spPr>
            <a:xfrm>
              <a:off x="6500812" y="3969067"/>
              <a:ext cx="180023" cy="17146"/>
            </a:xfrm>
            <a:custGeom>
              <a:avLst/>
              <a:gdLst/>
              <a:ahLst/>
              <a:cxnLst/>
              <a:rect l="0" t="0" r="0" b="0"/>
              <a:pathLst>
                <a:path w="180023" h="17146">
                  <a:moveTo>
                    <a:pt x="0" y="17145"/>
                  </a:moveTo>
                  <a:lnTo>
                    <a:pt x="61863" y="17145"/>
                  </a:lnTo>
                  <a:lnTo>
                    <a:pt x="69817" y="16193"/>
                  </a:lnTo>
                  <a:lnTo>
                    <a:pt x="77977" y="14605"/>
                  </a:lnTo>
                  <a:lnTo>
                    <a:pt x="86275" y="12595"/>
                  </a:lnTo>
                  <a:lnTo>
                    <a:pt x="94664" y="11254"/>
                  </a:lnTo>
                  <a:lnTo>
                    <a:pt x="103115" y="10360"/>
                  </a:lnTo>
                  <a:lnTo>
                    <a:pt x="111606" y="9764"/>
                  </a:lnTo>
                  <a:lnTo>
                    <a:pt x="120124" y="8415"/>
                  </a:lnTo>
                  <a:lnTo>
                    <a:pt x="128660" y="6562"/>
                  </a:lnTo>
                  <a:lnTo>
                    <a:pt x="137209" y="4375"/>
                  </a:lnTo>
                  <a:lnTo>
                    <a:pt x="144812" y="2916"/>
                  </a:lnTo>
                  <a:lnTo>
                    <a:pt x="151787" y="1944"/>
                  </a:lnTo>
                  <a:lnTo>
                    <a:pt x="158341" y="1296"/>
                  </a:lnTo>
                  <a:lnTo>
                    <a:pt x="163664" y="865"/>
                  </a:lnTo>
                  <a:lnTo>
                    <a:pt x="168164" y="576"/>
                  </a:lnTo>
                  <a:lnTo>
                    <a:pt x="180022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SMARTPenAnnotation453"/>
            <p:cNvSpPr/>
            <p:nvPr/>
          </p:nvSpPr>
          <p:spPr>
            <a:xfrm>
              <a:off x="6500812" y="4123372"/>
              <a:ext cx="214314" cy="8574"/>
            </a:xfrm>
            <a:custGeom>
              <a:avLst/>
              <a:gdLst/>
              <a:ahLst/>
              <a:cxnLst/>
              <a:rect l="0" t="0" r="0" b="0"/>
              <a:pathLst>
                <a:path w="214314" h="8574">
                  <a:moveTo>
                    <a:pt x="0" y="0"/>
                  </a:moveTo>
                  <a:lnTo>
                    <a:pt x="4551" y="0"/>
                  </a:lnTo>
                  <a:lnTo>
                    <a:pt x="5892" y="953"/>
                  </a:lnTo>
                  <a:lnTo>
                    <a:pt x="6785" y="2540"/>
                  </a:lnTo>
                  <a:lnTo>
                    <a:pt x="7381" y="4551"/>
                  </a:lnTo>
                  <a:lnTo>
                    <a:pt x="9683" y="5891"/>
                  </a:lnTo>
                  <a:lnTo>
                    <a:pt x="13123" y="6785"/>
                  </a:lnTo>
                  <a:lnTo>
                    <a:pt x="17321" y="7381"/>
                  </a:lnTo>
                  <a:lnTo>
                    <a:pt x="21072" y="7778"/>
                  </a:lnTo>
                  <a:lnTo>
                    <a:pt x="24526" y="8043"/>
                  </a:lnTo>
                  <a:lnTo>
                    <a:pt x="27780" y="8219"/>
                  </a:lnTo>
                  <a:lnTo>
                    <a:pt x="36477" y="8416"/>
                  </a:lnTo>
                  <a:lnTo>
                    <a:pt x="214313" y="857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SMARTPenAnnotation454"/>
            <p:cNvSpPr/>
            <p:nvPr/>
          </p:nvSpPr>
          <p:spPr>
            <a:xfrm>
              <a:off x="6843712" y="3694747"/>
              <a:ext cx="1671639" cy="441803"/>
            </a:xfrm>
            <a:custGeom>
              <a:avLst/>
              <a:gdLst/>
              <a:ahLst/>
              <a:cxnLst/>
              <a:rect l="0" t="0" r="0" b="0"/>
              <a:pathLst>
                <a:path w="1671639" h="441803">
                  <a:moveTo>
                    <a:pt x="0" y="351473"/>
                  </a:moveTo>
                  <a:lnTo>
                    <a:pt x="28619" y="380092"/>
                  </a:lnTo>
                  <a:lnTo>
                    <a:pt x="30509" y="382935"/>
                  </a:lnTo>
                  <a:lnTo>
                    <a:pt x="34123" y="391486"/>
                  </a:lnTo>
                  <a:lnTo>
                    <a:pt x="43394" y="402909"/>
                  </a:lnTo>
                  <a:lnTo>
                    <a:pt x="54397" y="414338"/>
                  </a:lnTo>
                  <a:lnTo>
                    <a:pt x="71447" y="431483"/>
                  </a:lnTo>
                  <a:lnTo>
                    <a:pt x="74302" y="433388"/>
                  </a:lnTo>
                  <a:lnTo>
                    <a:pt x="80013" y="435504"/>
                  </a:lnTo>
                  <a:lnTo>
                    <a:pt x="81917" y="437021"/>
                  </a:lnTo>
                  <a:lnTo>
                    <a:pt x="83186" y="438985"/>
                  </a:lnTo>
                  <a:lnTo>
                    <a:pt x="84033" y="441247"/>
                  </a:lnTo>
                  <a:lnTo>
                    <a:pt x="85549" y="441802"/>
                  </a:lnTo>
                  <a:lnTo>
                    <a:pt x="87512" y="441219"/>
                  </a:lnTo>
                  <a:lnTo>
                    <a:pt x="92958" y="437992"/>
                  </a:lnTo>
                  <a:lnTo>
                    <a:pt x="93404" y="436775"/>
                  </a:lnTo>
                  <a:lnTo>
                    <a:pt x="93901" y="432882"/>
                  </a:lnTo>
                  <a:lnTo>
                    <a:pt x="94986" y="430511"/>
                  </a:lnTo>
                  <a:lnTo>
                    <a:pt x="98730" y="425336"/>
                  </a:lnTo>
                  <a:lnTo>
                    <a:pt x="100110" y="421669"/>
                  </a:lnTo>
                  <a:lnTo>
                    <a:pt x="103005" y="406456"/>
                  </a:lnTo>
                  <a:lnTo>
                    <a:pt x="104865" y="399558"/>
                  </a:lnTo>
                  <a:lnTo>
                    <a:pt x="107058" y="392102"/>
                  </a:lnTo>
                  <a:lnTo>
                    <a:pt x="109494" y="378738"/>
                  </a:lnTo>
                  <a:lnTo>
                    <a:pt x="110576" y="365495"/>
                  </a:lnTo>
                  <a:lnTo>
                    <a:pt x="111058" y="350085"/>
                  </a:lnTo>
                  <a:lnTo>
                    <a:pt x="111367" y="322800"/>
                  </a:lnTo>
                  <a:lnTo>
                    <a:pt x="111440" y="257060"/>
                  </a:lnTo>
                  <a:lnTo>
                    <a:pt x="110488" y="249478"/>
                  </a:lnTo>
                  <a:lnTo>
                    <a:pt x="105550" y="229706"/>
                  </a:lnTo>
                  <a:lnTo>
                    <a:pt x="104061" y="217662"/>
                  </a:lnTo>
                  <a:lnTo>
                    <a:pt x="103664" y="210830"/>
                  </a:lnTo>
                  <a:lnTo>
                    <a:pt x="103222" y="195620"/>
                  </a:lnTo>
                  <a:lnTo>
                    <a:pt x="100487" y="181875"/>
                  </a:lnTo>
                  <a:lnTo>
                    <a:pt x="96096" y="170368"/>
                  </a:lnTo>
                  <a:lnTo>
                    <a:pt x="89221" y="157583"/>
                  </a:lnTo>
                  <a:lnTo>
                    <a:pt x="87279" y="147507"/>
                  </a:lnTo>
                  <a:lnTo>
                    <a:pt x="86186" y="135675"/>
                  </a:lnTo>
                  <a:lnTo>
                    <a:pt x="85930" y="126658"/>
                  </a:lnTo>
                  <a:lnTo>
                    <a:pt x="85729" y="98936"/>
                  </a:lnTo>
                  <a:lnTo>
                    <a:pt x="86680" y="97390"/>
                  </a:lnTo>
                  <a:lnTo>
                    <a:pt x="88267" y="96359"/>
                  </a:lnTo>
                  <a:lnTo>
                    <a:pt x="90277" y="95672"/>
                  </a:lnTo>
                  <a:lnTo>
                    <a:pt x="95051" y="92369"/>
                  </a:lnTo>
                  <a:lnTo>
                    <a:pt x="97657" y="90154"/>
                  </a:lnTo>
                  <a:lnTo>
                    <a:pt x="100347" y="88678"/>
                  </a:lnTo>
                  <a:lnTo>
                    <a:pt x="124030" y="80093"/>
                  </a:lnTo>
                  <a:lnTo>
                    <a:pt x="145961" y="75193"/>
                  </a:lnTo>
                  <a:lnTo>
                    <a:pt x="151600" y="72989"/>
                  </a:lnTo>
                  <a:lnTo>
                    <a:pt x="197683" y="64416"/>
                  </a:lnTo>
                  <a:lnTo>
                    <a:pt x="248648" y="55844"/>
                  </a:lnTo>
                  <a:lnTo>
                    <a:pt x="290698" y="46415"/>
                  </a:lnTo>
                  <a:lnTo>
                    <a:pt x="341337" y="41024"/>
                  </a:lnTo>
                  <a:lnTo>
                    <a:pt x="388311" y="31070"/>
                  </a:lnTo>
                  <a:lnTo>
                    <a:pt x="427369" y="27304"/>
                  </a:lnTo>
                  <a:lnTo>
                    <a:pt x="483234" y="20139"/>
                  </a:lnTo>
                  <a:lnTo>
                    <a:pt x="526826" y="17080"/>
                  </a:lnTo>
                  <a:lnTo>
                    <a:pt x="574562" y="11517"/>
                  </a:lnTo>
                  <a:lnTo>
                    <a:pt x="620244" y="9445"/>
                  </a:lnTo>
                  <a:lnTo>
                    <a:pt x="669551" y="7878"/>
                  </a:lnTo>
                  <a:lnTo>
                    <a:pt x="719403" y="2758"/>
                  </a:lnTo>
                  <a:lnTo>
                    <a:pt x="765712" y="817"/>
                  </a:lnTo>
                  <a:lnTo>
                    <a:pt x="849041" y="108"/>
                  </a:lnTo>
                  <a:lnTo>
                    <a:pt x="1347075" y="0"/>
                  </a:lnTo>
                  <a:lnTo>
                    <a:pt x="1393120" y="4551"/>
                  </a:lnTo>
                  <a:lnTo>
                    <a:pt x="1436925" y="7381"/>
                  </a:lnTo>
                  <a:lnTo>
                    <a:pt x="1488503" y="9290"/>
                  </a:lnTo>
                  <a:lnTo>
                    <a:pt x="1528582" y="14394"/>
                  </a:lnTo>
                  <a:lnTo>
                    <a:pt x="1579268" y="16783"/>
                  </a:lnTo>
                  <a:lnTo>
                    <a:pt x="1629663" y="24902"/>
                  </a:lnTo>
                  <a:lnTo>
                    <a:pt x="1652693" y="25610"/>
                  </a:lnTo>
                  <a:lnTo>
                    <a:pt x="1656150" y="26598"/>
                  </a:lnTo>
                  <a:lnTo>
                    <a:pt x="1658455" y="28210"/>
                  </a:lnTo>
                  <a:lnTo>
                    <a:pt x="1659992" y="30237"/>
                  </a:lnTo>
                  <a:lnTo>
                    <a:pt x="1661968" y="31587"/>
                  </a:lnTo>
                  <a:lnTo>
                    <a:pt x="1671638" y="3429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SMARTPenAnnotation455"/>
            <p:cNvSpPr/>
            <p:nvPr/>
          </p:nvSpPr>
          <p:spPr>
            <a:xfrm>
              <a:off x="7156034" y="3840511"/>
              <a:ext cx="193457" cy="300007"/>
            </a:xfrm>
            <a:custGeom>
              <a:avLst/>
              <a:gdLst/>
              <a:ahLst/>
              <a:cxnLst/>
              <a:rect l="0" t="0" r="0" b="0"/>
              <a:pathLst>
                <a:path w="193457" h="300007">
                  <a:moveTo>
                    <a:pt x="124875" y="8541"/>
                  </a:moveTo>
                  <a:lnTo>
                    <a:pt x="112106" y="8541"/>
                  </a:lnTo>
                  <a:lnTo>
                    <a:pt x="110647" y="7589"/>
                  </a:lnTo>
                  <a:lnTo>
                    <a:pt x="109675" y="6001"/>
                  </a:lnTo>
                  <a:lnTo>
                    <a:pt x="109027" y="3990"/>
                  </a:lnTo>
                  <a:lnTo>
                    <a:pt x="107642" y="2650"/>
                  </a:lnTo>
                  <a:lnTo>
                    <a:pt x="105767" y="1756"/>
                  </a:lnTo>
                  <a:lnTo>
                    <a:pt x="101143" y="763"/>
                  </a:lnTo>
                  <a:lnTo>
                    <a:pt x="95913" y="322"/>
                  </a:lnTo>
                  <a:lnTo>
                    <a:pt x="90413" y="125"/>
                  </a:lnTo>
                  <a:lnTo>
                    <a:pt x="79122" y="0"/>
                  </a:lnTo>
                  <a:lnTo>
                    <a:pt x="76275" y="942"/>
                  </a:lnTo>
                  <a:lnTo>
                    <a:pt x="70573" y="4529"/>
                  </a:lnTo>
                  <a:lnTo>
                    <a:pt x="66766" y="5866"/>
                  </a:lnTo>
                  <a:lnTo>
                    <a:pt x="62323" y="6758"/>
                  </a:lnTo>
                  <a:lnTo>
                    <a:pt x="57457" y="7352"/>
                  </a:lnTo>
                  <a:lnTo>
                    <a:pt x="53260" y="8701"/>
                  </a:lnTo>
                  <a:lnTo>
                    <a:pt x="49509" y="10553"/>
                  </a:lnTo>
                  <a:lnTo>
                    <a:pt x="46056" y="12740"/>
                  </a:lnTo>
                  <a:lnTo>
                    <a:pt x="42801" y="15150"/>
                  </a:lnTo>
                  <a:lnTo>
                    <a:pt x="39680" y="17710"/>
                  </a:lnTo>
                  <a:lnTo>
                    <a:pt x="33671" y="23093"/>
                  </a:lnTo>
                  <a:lnTo>
                    <a:pt x="27825" y="28661"/>
                  </a:lnTo>
                  <a:lnTo>
                    <a:pt x="19179" y="37151"/>
                  </a:lnTo>
                  <a:lnTo>
                    <a:pt x="17263" y="39997"/>
                  </a:lnTo>
                  <a:lnTo>
                    <a:pt x="15136" y="45699"/>
                  </a:lnTo>
                  <a:lnTo>
                    <a:pt x="11650" y="53948"/>
                  </a:lnTo>
                  <a:lnTo>
                    <a:pt x="9387" y="58815"/>
                  </a:lnTo>
                  <a:lnTo>
                    <a:pt x="7878" y="63965"/>
                  </a:lnTo>
                  <a:lnTo>
                    <a:pt x="6872" y="69303"/>
                  </a:lnTo>
                  <a:lnTo>
                    <a:pt x="6202" y="74766"/>
                  </a:lnTo>
                  <a:lnTo>
                    <a:pt x="5457" y="83377"/>
                  </a:lnTo>
                  <a:lnTo>
                    <a:pt x="5258" y="87007"/>
                  </a:lnTo>
                  <a:lnTo>
                    <a:pt x="4173" y="90379"/>
                  </a:lnTo>
                  <a:lnTo>
                    <a:pt x="427" y="96666"/>
                  </a:lnTo>
                  <a:lnTo>
                    <a:pt x="0" y="99676"/>
                  </a:lnTo>
                  <a:lnTo>
                    <a:pt x="668" y="102635"/>
                  </a:lnTo>
                  <a:lnTo>
                    <a:pt x="2998" y="108463"/>
                  </a:lnTo>
                  <a:lnTo>
                    <a:pt x="4033" y="114229"/>
                  </a:lnTo>
                  <a:lnTo>
                    <a:pt x="6214" y="117100"/>
                  </a:lnTo>
                  <a:lnTo>
                    <a:pt x="9572" y="119966"/>
                  </a:lnTo>
                  <a:lnTo>
                    <a:pt x="13717" y="122830"/>
                  </a:lnTo>
                  <a:lnTo>
                    <a:pt x="17432" y="124738"/>
                  </a:lnTo>
                  <a:lnTo>
                    <a:pt x="20862" y="126011"/>
                  </a:lnTo>
                  <a:lnTo>
                    <a:pt x="24101" y="126859"/>
                  </a:lnTo>
                  <a:lnTo>
                    <a:pt x="27212" y="127425"/>
                  </a:lnTo>
                  <a:lnTo>
                    <a:pt x="33210" y="128053"/>
                  </a:lnTo>
                  <a:lnTo>
                    <a:pt x="37095" y="128221"/>
                  </a:lnTo>
                  <a:lnTo>
                    <a:pt x="50712" y="128457"/>
                  </a:lnTo>
                  <a:lnTo>
                    <a:pt x="57942" y="128512"/>
                  </a:lnTo>
                  <a:lnTo>
                    <a:pt x="62156" y="127574"/>
                  </a:lnTo>
                  <a:lnTo>
                    <a:pt x="66870" y="125996"/>
                  </a:lnTo>
                  <a:lnTo>
                    <a:pt x="71917" y="123992"/>
                  </a:lnTo>
                  <a:lnTo>
                    <a:pt x="76235" y="121704"/>
                  </a:lnTo>
                  <a:lnTo>
                    <a:pt x="80066" y="119225"/>
                  </a:lnTo>
                  <a:lnTo>
                    <a:pt x="83572" y="116621"/>
                  </a:lnTo>
                  <a:lnTo>
                    <a:pt x="87815" y="112979"/>
                  </a:lnTo>
                  <a:lnTo>
                    <a:pt x="92549" y="108647"/>
                  </a:lnTo>
                  <a:lnTo>
                    <a:pt x="97610" y="103853"/>
                  </a:lnTo>
                  <a:lnTo>
                    <a:pt x="101936" y="98752"/>
                  </a:lnTo>
                  <a:lnTo>
                    <a:pt x="105773" y="93447"/>
                  </a:lnTo>
                  <a:lnTo>
                    <a:pt x="109283" y="88005"/>
                  </a:lnTo>
                  <a:lnTo>
                    <a:pt x="113528" y="83425"/>
                  </a:lnTo>
                  <a:lnTo>
                    <a:pt x="118263" y="79419"/>
                  </a:lnTo>
                  <a:lnTo>
                    <a:pt x="123325" y="75795"/>
                  </a:lnTo>
                  <a:lnTo>
                    <a:pt x="127652" y="71475"/>
                  </a:lnTo>
                  <a:lnTo>
                    <a:pt x="131489" y="66689"/>
                  </a:lnTo>
                  <a:lnTo>
                    <a:pt x="135000" y="61594"/>
                  </a:lnTo>
                  <a:lnTo>
                    <a:pt x="138292" y="57245"/>
                  </a:lnTo>
                  <a:lnTo>
                    <a:pt x="141440" y="53393"/>
                  </a:lnTo>
                  <a:lnTo>
                    <a:pt x="147478" y="46573"/>
                  </a:lnTo>
                  <a:lnTo>
                    <a:pt x="153336" y="40367"/>
                  </a:lnTo>
                  <a:lnTo>
                    <a:pt x="161989" y="31517"/>
                  </a:lnTo>
                  <a:lnTo>
                    <a:pt x="163906" y="28621"/>
                  </a:lnTo>
                  <a:lnTo>
                    <a:pt x="166981" y="19669"/>
                  </a:lnTo>
                  <a:lnTo>
                    <a:pt x="167233" y="18817"/>
                  </a:lnTo>
                  <a:lnTo>
                    <a:pt x="167639" y="12511"/>
                  </a:lnTo>
                  <a:lnTo>
                    <a:pt x="167736" y="18862"/>
                  </a:lnTo>
                  <a:lnTo>
                    <a:pt x="167738" y="45478"/>
                  </a:lnTo>
                  <a:lnTo>
                    <a:pt x="170278" y="53850"/>
                  </a:lnTo>
                  <a:lnTo>
                    <a:pt x="172289" y="58750"/>
                  </a:lnTo>
                  <a:lnTo>
                    <a:pt x="173630" y="63921"/>
                  </a:lnTo>
                  <a:lnTo>
                    <a:pt x="174523" y="69273"/>
                  </a:lnTo>
                  <a:lnTo>
                    <a:pt x="175119" y="74747"/>
                  </a:lnTo>
                  <a:lnTo>
                    <a:pt x="175516" y="81253"/>
                  </a:lnTo>
                  <a:lnTo>
                    <a:pt x="175957" y="96102"/>
                  </a:lnTo>
                  <a:lnTo>
                    <a:pt x="176206" y="115977"/>
                  </a:lnTo>
                  <a:lnTo>
                    <a:pt x="177193" y="122075"/>
                  </a:lnTo>
                  <a:lnTo>
                    <a:pt x="178804" y="128045"/>
                  </a:lnTo>
                  <a:lnTo>
                    <a:pt x="180831" y="133931"/>
                  </a:lnTo>
                  <a:lnTo>
                    <a:pt x="182182" y="140712"/>
                  </a:lnTo>
                  <a:lnTo>
                    <a:pt x="183082" y="148090"/>
                  </a:lnTo>
                  <a:lnTo>
                    <a:pt x="183683" y="155866"/>
                  </a:lnTo>
                  <a:lnTo>
                    <a:pt x="184083" y="162955"/>
                  </a:lnTo>
                  <a:lnTo>
                    <a:pt x="184528" y="175912"/>
                  </a:lnTo>
                  <a:lnTo>
                    <a:pt x="185598" y="182034"/>
                  </a:lnTo>
                  <a:lnTo>
                    <a:pt x="187265" y="188021"/>
                  </a:lnTo>
                  <a:lnTo>
                    <a:pt x="189329" y="193917"/>
                  </a:lnTo>
                  <a:lnTo>
                    <a:pt x="190705" y="199752"/>
                  </a:lnTo>
                  <a:lnTo>
                    <a:pt x="191622" y="205548"/>
                  </a:lnTo>
                  <a:lnTo>
                    <a:pt x="192232" y="211316"/>
                  </a:lnTo>
                  <a:lnTo>
                    <a:pt x="192640" y="217067"/>
                  </a:lnTo>
                  <a:lnTo>
                    <a:pt x="192912" y="222806"/>
                  </a:lnTo>
                  <a:lnTo>
                    <a:pt x="193215" y="234263"/>
                  </a:lnTo>
                  <a:lnTo>
                    <a:pt x="193456" y="300006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SMARTPenAnnotation456"/>
            <p:cNvSpPr/>
            <p:nvPr/>
          </p:nvSpPr>
          <p:spPr>
            <a:xfrm>
              <a:off x="7469505" y="3994785"/>
              <a:ext cx="197168" cy="17145"/>
            </a:xfrm>
            <a:custGeom>
              <a:avLst/>
              <a:gdLst/>
              <a:ahLst/>
              <a:cxnLst/>
              <a:rect l="0" t="0" r="0" b="0"/>
              <a:pathLst>
                <a:path w="197168" h="17145">
                  <a:moveTo>
                    <a:pt x="0" y="0"/>
                  </a:moveTo>
                  <a:lnTo>
                    <a:pt x="4551" y="0"/>
                  </a:lnTo>
                  <a:lnTo>
                    <a:pt x="6844" y="952"/>
                  </a:lnTo>
                  <a:lnTo>
                    <a:pt x="9325" y="2540"/>
                  </a:lnTo>
                  <a:lnTo>
                    <a:pt x="15600" y="7380"/>
                  </a:lnTo>
                  <a:lnTo>
                    <a:pt x="18020" y="7778"/>
                  </a:lnTo>
                  <a:lnTo>
                    <a:pt x="21538" y="8043"/>
                  </a:lnTo>
                  <a:lnTo>
                    <a:pt x="25788" y="8219"/>
                  </a:lnTo>
                  <a:lnTo>
                    <a:pt x="35591" y="8415"/>
                  </a:lnTo>
                  <a:lnTo>
                    <a:pt x="134199" y="8572"/>
                  </a:lnTo>
                  <a:lnTo>
                    <a:pt x="140901" y="9524"/>
                  </a:lnTo>
                  <a:lnTo>
                    <a:pt x="148226" y="11112"/>
                  </a:lnTo>
                  <a:lnTo>
                    <a:pt x="155968" y="13123"/>
                  </a:lnTo>
                  <a:lnTo>
                    <a:pt x="163033" y="14463"/>
                  </a:lnTo>
                  <a:lnTo>
                    <a:pt x="169648" y="15357"/>
                  </a:lnTo>
                  <a:lnTo>
                    <a:pt x="175964" y="15953"/>
                  </a:lnTo>
                  <a:lnTo>
                    <a:pt x="181127" y="16350"/>
                  </a:lnTo>
                  <a:lnTo>
                    <a:pt x="185521" y="16615"/>
                  </a:lnTo>
                  <a:lnTo>
                    <a:pt x="197167" y="17144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SMARTPenAnnotation457"/>
            <p:cNvSpPr/>
            <p:nvPr/>
          </p:nvSpPr>
          <p:spPr>
            <a:xfrm>
              <a:off x="7769943" y="3866305"/>
              <a:ext cx="161972" cy="239879"/>
            </a:xfrm>
            <a:custGeom>
              <a:avLst/>
              <a:gdLst/>
              <a:ahLst/>
              <a:cxnLst/>
              <a:rect l="0" t="0" r="0" b="0"/>
              <a:pathLst>
                <a:path w="161972" h="239879">
                  <a:moveTo>
                    <a:pt x="136759" y="17037"/>
                  </a:moveTo>
                  <a:lnTo>
                    <a:pt x="132208" y="17037"/>
                  </a:lnTo>
                  <a:lnTo>
                    <a:pt x="129915" y="16085"/>
                  </a:lnTo>
                  <a:lnTo>
                    <a:pt x="127434" y="14497"/>
                  </a:lnTo>
                  <a:lnTo>
                    <a:pt x="120071" y="8818"/>
                  </a:lnTo>
                  <a:lnTo>
                    <a:pt x="115199" y="4018"/>
                  </a:lnTo>
                  <a:lnTo>
                    <a:pt x="112861" y="2643"/>
                  </a:lnTo>
                  <a:lnTo>
                    <a:pt x="110350" y="1726"/>
                  </a:lnTo>
                  <a:lnTo>
                    <a:pt x="104025" y="254"/>
                  </a:lnTo>
                  <a:lnTo>
                    <a:pt x="101602" y="134"/>
                  </a:lnTo>
                  <a:lnTo>
                    <a:pt x="93828" y="0"/>
                  </a:lnTo>
                  <a:lnTo>
                    <a:pt x="89088" y="916"/>
                  </a:lnTo>
                  <a:lnTo>
                    <a:pt x="84024" y="2480"/>
                  </a:lnTo>
                  <a:lnTo>
                    <a:pt x="78743" y="4475"/>
                  </a:lnTo>
                  <a:lnTo>
                    <a:pt x="74269" y="6757"/>
                  </a:lnTo>
                  <a:lnTo>
                    <a:pt x="70334" y="9231"/>
                  </a:lnTo>
                  <a:lnTo>
                    <a:pt x="66759" y="11833"/>
                  </a:lnTo>
                  <a:lnTo>
                    <a:pt x="62470" y="14520"/>
                  </a:lnTo>
                  <a:lnTo>
                    <a:pt x="57705" y="17264"/>
                  </a:lnTo>
                  <a:lnTo>
                    <a:pt x="47332" y="22853"/>
                  </a:lnTo>
                  <a:lnTo>
                    <a:pt x="36371" y="28512"/>
                  </a:lnTo>
                  <a:lnTo>
                    <a:pt x="31733" y="31355"/>
                  </a:lnTo>
                  <a:lnTo>
                    <a:pt x="27690" y="34202"/>
                  </a:lnTo>
                  <a:lnTo>
                    <a:pt x="24041" y="37053"/>
                  </a:lnTo>
                  <a:lnTo>
                    <a:pt x="20656" y="39906"/>
                  </a:lnTo>
                  <a:lnTo>
                    <a:pt x="17447" y="42761"/>
                  </a:lnTo>
                  <a:lnTo>
                    <a:pt x="14356" y="45616"/>
                  </a:lnTo>
                  <a:lnTo>
                    <a:pt x="12294" y="48472"/>
                  </a:lnTo>
                  <a:lnTo>
                    <a:pt x="10004" y="54186"/>
                  </a:lnTo>
                  <a:lnTo>
                    <a:pt x="6446" y="59900"/>
                  </a:lnTo>
                  <a:lnTo>
                    <a:pt x="4163" y="62757"/>
                  </a:lnTo>
                  <a:lnTo>
                    <a:pt x="2642" y="65615"/>
                  </a:lnTo>
                  <a:lnTo>
                    <a:pt x="952" y="71330"/>
                  </a:lnTo>
                  <a:lnTo>
                    <a:pt x="0" y="75352"/>
                  </a:lnTo>
                  <a:lnTo>
                    <a:pt x="819" y="76868"/>
                  </a:lnTo>
                  <a:lnTo>
                    <a:pt x="4269" y="81093"/>
                  </a:lnTo>
                  <a:lnTo>
                    <a:pt x="6522" y="82602"/>
                  </a:lnTo>
                  <a:lnTo>
                    <a:pt x="11566" y="84277"/>
                  </a:lnTo>
                  <a:lnTo>
                    <a:pt x="13292" y="85676"/>
                  </a:lnTo>
                  <a:lnTo>
                    <a:pt x="14443" y="87561"/>
                  </a:lnTo>
                  <a:lnTo>
                    <a:pt x="15210" y="89771"/>
                  </a:lnTo>
                  <a:lnTo>
                    <a:pt x="17626" y="91244"/>
                  </a:lnTo>
                  <a:lnTo>
                    <a:pt x="21142" y="92226"/>
                  </a:lnTo>
                  <a:lnTo>
                    <a:pt x="25391" y="92880"/>
                  </a:lnTo>
                  <a:lnTo>
                    <a:pt x="29177" y="94269"/>
                  </a:lnTo>
                  <a:lnTo>
                    <a:pt x="32652" y="96148"/>
                  </a:lnTo>
                  <a:lnTo>
                    <a:pt x="35922" y="98353"/>
                  </a:lnTo>
                  <a:lnTo>
                    <a:pt x="40007" y="100775"/>
                  </a:lnTo>
                  <a:lnTo>
                    <a:pt x="44635" y="103343"/>
                  </a:lnTo>
                  <a:lnTo>
                    <a:pt x="49626" y="106006"/>
                  </a:lnTo>
                  <a:lnTo>
                    <a:pt x="54858" y="107783"/>
                  </a:lnTo>
                  <a:lnTo>
                    <a:pt x="60251" y="108967"/>
                  </a:lnTo>
                  <a:lnTo>
                    <a:pt x="65751" y="109756"/>
                  </a:lnTo>
                  <a:lnTo>
                    <a:pt x="71323" y="111235"/>
                  </a:lnTo>
                  <a:lnTo>
                    <a:pt x="76943" y="113173"/>
                  </a:lnTo>
                  <a:lnTo>
                    <a:pt x="82593" y="115418"/>
                  </a:lnTo>
                  <a:lnTo>
                    <a:pt x="88266" y="116914"/>
                  </a:lnTo>
                  <a:lnTo>
                    <a:pt x="93953" y="117912"/>
                  </a:lnTo>
                  <a:lnTo>
                    <a:pt x="99650" y="118577"/>
                  </a:lnTo>
                  <a:lnTo>
                    <a:pt x="105352" y="119973"/>
                  </a:lnTo>
                  <a:lnTo>
                    <a:pt x="111058" y="121856"/>
                  </a:lnTo>
                  <a:lnTo>
                    <a:pt x="116767" y="124064"/>
                  </a:lnTo>
                  <a:lnTo>
                    <a:pt x="121527" y="126488"/>
                  </a:lnTo>
                  <a:lnTo>
                    <a:pt x="125652" y="129057"/>
                  </a:lnTo>
                  <a:lnTo>
                    <a:pt x="129354" y="131722"/>
                  </a:lnTo>
                  <a:lnTo>
                    <a:pt x="132775" y="134451"/>
                  </a:lnTo>
                  <a:lnTo>
                    <a:pt x="136008" y="137223"/>
                  </a:lnTo>
                  <a:lnTo>
                    <a:pt x="139116" y="140024"/>
                  </a:lnTo>
                  <a:lnTo>
                    <a:pt x="142141" y="143795"/>
                  </a:lnTo>
                  <a:lnTo>
                    <a:pt x="145110" y="148215"/>
                  </a:lnTo>
                  <a:lnTo>
                    <a:pt x="148041" y="153067"/>
                  </a:lnTo>
                  <a:lnTo>
                    <a:pt x="150947" y="157254"/>
                  </a:lnTo>
                  <a:lnTo>
                    <a:pt x="153838" y="160997"/>
                  </a:lnTo>
                  <a:lnTo>
                    <a:pt x="156718" y="164445"/>
                  </a:lnTo>
                  <a:lnTo>
                    <a:pt x="159917" y="170817"/>
                  </a:lnTo>
                  <a:lnTo>
                    <a:pt x="161339" y="176824"/>
                  </a:lnTo>
                  <a:lnTo>
                    <a:pt x="161971" y="182669"/>
                  </a:lnTo>
                  <a:lnTo>
                    <a:pt x="161187" y="186513"/>
                  </a:lnTo>
                  <a:lnTo>
                    <a:pt x="159712" y="190981"/>
                  </a:lnTo>
                  <a:lnTo>
                    <a:pt x="157776" y="195864"/>
                  </a:lnTo>
                  <a:lnTo>
                    <a:pt x="155533" y="200073"/>
                  </a:lnTo>
                  <a:lnTo>
                    <a:pt x="150500" y="207289"/>
                  </a:lnTo>
                  <a:lnTo>
                    <a:pt x="147825" y="210546"/>
                  </a:lnTo>
                  <a:lnTo>
                    <a:pt x="145089" y="213671"/>
                  </a:lnTo>
                  <a:lnTo>
                    <a:pt x="142312" y="216707"/>
                  </a:lnTo>
                  <a:lnTo>
                    <a:pt x="138556" y="219682"/>
                  </a:lnTo>
                  <a:lnTo>
                    <a:pt x="134147" y="222619"/>
                  </a:lnTo>
                  <a:lnTo>
                    <a:pt x="129303" y="225529"/>
                  </a:lnTo>
                  <a:lnTo>
                    <a:pt x="124168" y="228422"/>
                  </a:lnTo>
                  <a:lnTo>
                    <a:pt x="113384" y="234176"/>
                  </a:lnTo>
                  <a:lnTo>
                    <a:pt x="108793" y="236091"/>
                  </a:lnTo>
                  <a:lnTo>
                    <a:pt x="104780" y="237368"/>
                  </a:lnTo>
                  <a:lnTo>
                    <a:pt x="101151" y="238220"/>
                  </a:lnTo>
                  <a:lnTo>
                    <a:pt x="97781" y="238787"/>
                  </a:lnTo>
                  <a:lnTo>
                    <a:pt x="94581" y="239166"/>
                  </a:lnTo>
                  <a:lnTo>
                    <a:pt x="91495" y="239418"/>
                  </a:lnTo>
                  <a:lnTo>
                    <a:pt x="87533" y="239586"/>
                  </a:lnTo>
                  <a:lnTo>
                    <a:pt x="73808" y="239823"/>
                  </a:lnTo>
                  <a:lnTo>
                    <a:pt x="66553" y="239878"/>
                  </a:lnTo>
                  <a:lnTo>
                    <a:pt x="64237" y="238940"/>
                  </a:lnTo>
                  <a:lnTo>
                    <a:pt x="62694" y="237363"/>
                  </a:lnTo>
                  <a:lnTo>
                    <a:pt x="60026" y="233069"/>
                  </a:lnTo>
                  <a:lnTo>
                    <a:pt x="55666" y="227986"/>
                  </a:lnTo>
                  <a:lnTo>
                    <a:pt x="50553" y="222552"/>
                  </a:lnTo>
                  <a:lnTo>
                    <a:pt x="47855" y="219770"/>
                  </a:lnTo>
                  <a:lnTo>
                    <a:pt x="46058" y="216962"/>
                  </a:lnTo>
                  <a:lnTo>
                    <a:pt x="44059" y="211303"/>
                  </a:lnTo>
                  <a:lnTo>
                    <a:pt x="43172" y="205613"/>
                  </a:lnTo>
                  <a:lnTo>
                    <a:pt x="42935" y="202762"/>
                  </a:lnTo>
                  <a:lnTo>
                    <a:pt x="43730" y="198956"/>
                  </a:lnTo>
                  <a:lnTo>
                    <a:pt x="45212" y="194514"/>
                  </a:lnTo>
                  <a:lnTo>
                    <a:pt x="47153" y="189647"/>
                  </a:lnTo>
                  <a:lnTo>
                    <a:pt x="48447" y="184498"/>
                  </a:lnTo>
                  <a:lnTo>
                    <a:pt x="49309" y="179160"/>
                  </a:lnTo>
                  <a:lnTo>
                    <a:pt x="49885" y="173697"/>
                  </a:lnTo>
                  <a:lnTo>
                    <a:pt x="51220" y="168149"/>
                  </a:lnTo>
                  <a:lnTo>
                    <a:pt x="53063" y="162546"/>
                  </a:lnTo>
                  <a:lnTo>
                    <a:pt x="55244" y="156906"/>
                  </a:lnTo>
                  <a:lnTo>
                    <a:pt x="58603" y="152193"/>
                  </a:lnTo>
                  <a:lnTo>
                    <a:pt x="62748" y="148098"/>
                  </a:lnTo>
                  <a:lnTo>
                    <a:pt x="67415" y="144416"/>
                  </a:lnTo>
                  <a:lnTo>
                    <a:pt x="71480" y="140057"/>
                  </a:lnTo>
                  <a:lnTo>
                    <a:pt x="75143" y="135245"/>
                  </a:lnTo>
                  <a:lnTo>
                    <a:pt x="78536" y="130132"/>
                  </a:lnTo>
                  <a:lnTo>
                    <a:pt x="82704" y="124819"/>
                  </a:lnTo>
                  <a:lnTo>
                    <a:pt x="87387" y="119372"/>
                  </a:lnTo>
                  <a:lnTo>
                    <a:pt x="92415" y="113835"/>
                  </a:lnTo>
                  <a:lnTo>
                    <a:pt x="97671" y="109192"/>
                  </a:lnTo>
                  <a:lnTo>
                    <a:pt x="103080" y="105144"/>
                  </a:lnTo>
                  <a:lnTo>
                    <a:pt x="108592" y="101492"/>
                  </a:lnTo>
                  <a:lnTo>
                    <a:pt x="113218" y="97153"/>
                  </a:lnTo>
                  <a:lnTo>
                    <a:pt x="117256" y="92355"/>
                  </a:lnTo>
                  <a:lnTo>
                    <a:pt x="120899" y="87252"/>
                  </a:lnTo>
                  <a:lnTo>
                    <a:pt x="124281" y="82897"/>
                  </a:lnTo>
                  <a:lnTo>
                    <a:pt x="127488" y="79041"/>
                  </a:lnTo>
                  <a:lnTo>
                    <a:pt x="130579" y="75518"/>
                  </a:lnTo>
                  <a:lnTo>
                    <a:pt x="136552" y="69064"/>
                  </a:lnTo>
                  <a:lnTo>
                    <a:pt x="139478" y="66009"/>
                  </a:lnTo>
                  <a:lnTo>
                    <a:pt x="141429" y="63020"/>
                  </a:lnTo>
                  <a:lnTo>
                    <a:pt x="143597" y="57159"/>
                  </a:lnTo>
                  <a:lnTo>
                    <a:pt x="144561" y="51379"/>
                  </a:lnTo>
                  <a:lnTo>
                    <a:pt x="144990" y="45635"/>
                  </a:lnTo>
                  <a:lnTo>
                    <a:pt x="145180" y="39908"/>
                  </a:lnTo>
                  <a:lnTo>
                    <a:pt x="144278" y="37999"/>
                  </a:lnTo>
                  <a:lnTo>
                    <a:pt x="142724" y="36727"/>
                  </a:lnTo>
                  <a:lnTo>
                    <a:pt x="140736" y="35878"/>
                  </a:lnTo>
                  <a:lnTo>
                    <a:pt x="139411" y="34361"/>
                  </a:lnTo>
                  <a:lnTo>
                    <a:pt x="138526" y="32396"/>
                  </a:lnTo>
                  <a:lnTo>
                    <a:pt x="136759" y="2561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SMARTPenAnnotation458"/>
            <p:cNvSpPr/>
            <p:nvPr/>
          </p:nvSpPr>
          <p:spPr>
            <a:xfrm>
              <a:off x="6397942" y="4260535"/>
              <a:ext cx="1551624" cy="42861"/>
            </a:xfrm>
            <a:custGeom>
              <a:avLst/>
              <a:gdLst/>
              <a:ahLst/>
              <a:cxnLst/>
              <a:rect l="0" t="0" r="0" b="0"/>
              <a:pathLst>
                <a:path w="1551624" h="42861">
                  <a:moveTo>
                    <a:pt x="0" y="42860"/>
                  </a:moveTo>
                  <a:lnTo>
                    <a:pt x="35752" y="42860"/>
                  </a:lnTo>
                  <a:lnTo>
                    <a:pt x="40980" y="41907"/>
                  </a:lnTo>
                  <a:lnTo>
                    <a:pt x="47323" y="40319"/>
                  </a:lnTo>
                  <a:lnTo>
                    <a:pt x="54408" y="38309"/>
                  </a:lnTo>
                  <a:lnTo>
                    <a:pt x="62942" y="36968"/>
                  </a:lnTo>
                  <a:lnTo>
                    <a:pt x="72441" y="36075"/>
                  </a:lnTo>
                  <a:lnTo>
                    <a:pt x="82585" y="35479"/>
                  </a:lnTo>
                  <a:lnTo>
                    <a:pt x="93156" y="34129"/>
                  </a:lnTo>
                  <a:lnTo>
                    <a:pt x="104014" y="32277"/>
                  </a:lnTo>
                  <a:lnTo>
                    <a:pt x="115063" y="30089"/>
                  </a:lnTo>
                  <a:lnTo>
                    <a:pt x="127191" y="28631"/>
                  </a:lnTo>
                  <a:lnTo>
                    <a:pt x="140039" y="27659"/>
                  </a:lnTo>
                  <a:lnTo>
                    <a:pt x="166061" y="26579"/>
                  </a:lnTo>
                  <a:lnTo>
                    <a:pt x="213813" y="25885"/>
                  </a:lnTo>
                  <a:lnTo>
                    <a:pt x="237903" y="24838"/>
                  </a:lnTo>
                  <a:lnTo>
                    <a:pt x="250995" y="23226"/>
                  </a:lnTo>
                  <a:lnTo>
                    <a:pt x="264484" y="21197"/>
                  </a:lnTo>
                  <a:lnTo>
                    <a:pt x="278241" y="19845"/>
                  </a:lnTo>
                  <a:lnTo>
                    <a:pt x="292174" y="18945"/>
                  </a:lnTo>
                  <a:lnTo>
                    <a:pt x="331998" y="17676"/>
                  </a:lnTo>
                  <a:lnTo>
                    <a:pt x="430684" y="17174"/>
                  </a:lnTo>
                  <a:lnTo>
                    <a:pt x="447143" y="16210"/>
                  </a:lnTo>
                  <a:lnTo>
                    <a:pt x="463830" y="14616"/>
                  </a:lnTo>
                  <a:lnTo>
                    <a:pt x="480670" y="12601"/>
                  </a:lnTo>
                  <a:lnTo>
                    <a:pt x="496659" y="11257"/>
                  </a:lnTo>
                  <a:lnTo>
                    <a:pt x="512081" y="10361"/>
                  </a:lnTo>
                  <a:lnTo>
                    <a:pt x="559080" y="9100"/>
                  </a:lnTo>
                  <a:lnTo>
                    <a:pt x="672786" y="8601"/>
                  </a:lnTo>
                  <a:lnTo>
                    <a:pt x="689506" y="7638"/>
                  </a:lnTo>
                  <a:lnTo>
                    <a:pt x="707321" y="6044"/>
                  </a:lnTo>
                  <a:lnTo>
                    <a:pt x="725865" y="4028"/>
                  </a:lnTo>
                  <a:lnTo>
                    <a:pt x="743942" y="2685"/>
                  </a:lnTo>
                  <a:lnTo>
                    <a:pt x="761710" y="1788"/>
                  </a:lnTo>
                  <a:lnTo>
                    <a:pt x="796690" y="794"/>
                  </a:lnTo>
                  <a:lnTo>
                    <a:pt x="917226" y="44"/>
                  </a:lnTo>
                  <a:lnTo>
                    <a:pt x="1044651" y="0"/>
                  </a:lnTo>
                  <a:lnTo>
                    <a:pt x="1062194" y="951"/>
                  </a:lnTo>
                  <a:lnTo>
                    <a:pt x="1079604" y="2538"/>
                  </a:lnTo>
                  <a:lnTo>
                    <a:pt x="1096927" y="4549"/>
                  </a:lnTo>
                  <a:lnTo>
                    <a:pt x="1113237" y="5889"/>
                  </a:lnTo>
                  <a:lnTo>
                    <a:pt x="1128872" y="6782"/>
                  </a:lnTo>
                  <a:lnTo>
                    <a:pt x="1176173" y="8040"/>
                  </a:lnTo>
                  <a:lnTo>
                    <a:pt x="1238806" y="8465"/>
                  </a:lnTo>
                  <a:lnTo>
                    <a:pt x="1253543" y="9453"/>
                  </a:lnTo>
                  <a:lnTo>
                    <a:pt x="1268131" y="11063"/>
                  </a:lnTo>
                  <a:lnTo>
                    <a:pt x="1282617" y="13090"/>
                  </a:lnTo>
                  <a:lnTo>
                    <a:pt x="1297038" y="14440"/>
                  </a:lnTo>
                  <a:lnTo>
                    <a:pt x="1311415" y="15341"/>
                  </a:lnTo>
                  <a:lnTo>
                    <a:pt x="1351863" y="16608"/>
                  </a:lnTo>
                  <a:lnTo>
                    <a:pt x="1377115" y="17858"/>
                  </a:lnTo>
                  <a:lnTo>
                    <a:pt x="1390517" y="19524"/>
                  </a:lnTo>
                  <a:lnTo>
                    <a:pt x="1404214" y="21588"/>
                  </a:lnTo>
                  <a:lnTo>
                    <a:pt x="1416203" y="22964"/>
                  </a:lnTo>
                  <a:lnTo>
                    <a:pt x="1427053" y="23881"/>
                  </a:lnTo>
                  <a:lnTo>
                    <a:pt x="1458515" y="25171"/>
                  </a:lnTo>
                  <a:lnTo>
                    <a:pt x="1494179" y="25607"/>
                  </a:lnTo>
                  <a:lnTo>
                    <a:pt x="1500944" y="26596"/>
                  </a:lnTo>
                  <a:lnTo>
                    <a:pt x="1507360" y="28207"/>
                  </a:lnTo>
                  <a:lnTo>
                    <a:pt x="1513541" y="30234"/>
                  </a:lnTo>
                  <a:lnTo>
                    <a:pt x="1518615" y="31585"/>
                  </a:lnTo>
                  <a:lnTo>
                    <a:pt x="1522950" y="32486"/>
                  </a:lnTo>
                  <a:lnTo>
                    <a:pt x="1533601" y="33754"/>
                  </a:lnTo>
                  <a:lnTo>
                    <a:pt x="1551623" y="3428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SMARTPenAnnotation459"/>
            <p:cNvSpPr/>
            <p:nvPr/>
          </p:nvSpPr>
          <p:spPr>
            <a:xfrm>
              <a:off x="6922229" y="4415200"/>
              <a:ext cx="204377" cy="171088"/>
            </a:xfrm>
            <a:custGeom>
              <a:avLst/>
              <a:gdLst/>
              <a:ahLst/>
              <a:cxnLst/>
              <a:rect l="0" t="0" r="0" b="0"/>
              <a:pathLst>
                <a:path w="204377" h="171088">
                  <a:moveTo>
                    <a:pt x="58643" y="33927"/>
                  </a:moveTo>
                  <a:lnTo>
                    <a:pt x="24635" y="33927"/>
                  </a:lnTo>
                  <a:lnTo>
                    <a:pt x="20730" y="32975"/>
                  </a:lnTo>
                  <a:lnTo>
                    <a:pt x="17176" y="31387"/>
                  </a:lnTo>
                  <a:lnTo>
                    <a:pt x="9177" y="26546"/>
                  </a:lnTo>
                  <a:lnTo>
                    <a:pt x="5543" y="25884"/>
                  </a:lnTo>
                  <a:lnTo>
                    <a:pt x="3240" y="25708"/>
                  </a:lnTo>
                  <a:lnTo>
                    <a:pt x="1706" y="24638"/>
                  </a:lnTo>
                  <a:lnTo>
                    <a:pt x="682" y="22972"/>
                  </a:lnTo>
                  <a:lnTo>
                    <a:pt x="0" y="20908"/>
                  </a:lnTo>
                  <a:lnTo>
                    <a:pt x="498" y="19533"/>
                  </a:lnTo>
                  <a:lnTo>
                    <a:pt x="1782" y="18616"/>
                  </a:lnTo>
                  <a:lnTo>
                    <a:pt x="3591" y="18005"/>
                  </a:lnTo>
                  <a:lnTo>
                    <a:pt x="4797" y="16644"/>
                  </a:lnTo>
                  <a:lnTo>
                    <a:pt x="5600" y="14785"/>
                  </a:lnTo>
                  <a:lnTo>
                    <a:pt x="6137" y="12594"/>
                  </a:lnTo>
                  <a:lnTo>
                    <a:pt x="7446" y="11132"/>
                  </a:lnTo>
                  <a:lnTo>
                    <a:pt x="9272" y="10158"/>
                  </a:lnTo>
                  <a:lnTo>
                    <a:pt x="11441" y="9508"/>
                  </a:lnTo>
                  <a:lnTo>
                    <a:pt x="14793" y="9076"/>
                  </a:lnTo>
                  <a:lnTo>
                    <a:pt x="18932" y="8787"/>
                  </a:lnTo>
                  <a:lnTo>
                    <a:pt x="23596" y="8594"/>
                  </a:lnTo>
                  <a:lnTo>
                    <a:pt x="27659" y="7514"/>
                  </a:lnTo>
                  <a:lnTo>
                    <a:pt x="31319" y="5840"/>
                  </a:lnTo>
                  <a:lnTo>
                    <a:pt x="34713" y="3773"/>
                  </a:lnTo>
                  <a:lnTo>
                    <a:pt x="38879" y="2394"/>
                  </a:lnTo>
                  <a:lnTo>
                    <a:pt x="43562" y="1475"/>
                  </a:lnTo>
                  <a:lnTo>
                    <a:pt x="48589" y="863"/>
                  </a:lnTo>
                  <a:lnTo>
                    <a:pt x="53845" y="454"/>
                  </a:lnTo>
                  <a:lnTo>
                    <a:pt x="59254" y="182"/>
                  </a:lnTo>
                  <a:lnTo>
                    <a:pt x="64767" y="0"/>
                  </a:lnTo>
                  <a:lnTo>
                    <a:pt x="70345" y="832"/>
                  </a:lnTo>
                  <a:lnTo>
                    <a:pt x="75970" y="2338"/>
                  </a:lnTo>
                  <a:lnTo>
                    <a:pt x="81624" y="4295"/>
                  </a:lnTo>
                  <a:lnTo>
                    <a:pt x="88251" y="5600"/>
                  </a:lnTo>
                  <a:lnTo>
                    <a:pt x="95527" y="6470"/>
                  </a:lnTo>
                  <a:lnTo>
                    <a:pt x="103235" y="7050"/>
                  </a:lnTo>
                  <a:lnTo>
                    <a:pt x="110278" y="8389"/>
                  </a:lnTo>
                  <a:lnTo>
                    <a:pt x="116880" y="10234"/>
                  </a:lnTo>
                  <a:lnTo>
                    <a:pt x="123185" y="12417"/>
                  </a:lnTo>
                  <a:lnTo>
                    <a:pt x="129294" y="13872"/>
                  </a:lnTo>
                  <a:lnTo>
                    <a:pt x="135271" y="14842"/>
                  </a:lnTo>
                  <a:lnTo>
                    <a:pt x="141160" y="15489"/>
                  </a:lnTo>
                  <a:lnTo>
                    <a:pt x="146992" y="16873"/>
                  </a:lnTo>
                  <a:lnTo>
                    <a:pt x="152785" y="18747"/>
                  </a:lnTo>
                  <a:lnTo>
                    <a:pt x="158552" y="20950"/>
                  </a:lnTo>
                  <a:lnTo>
                    <a:pt x="163349" y="24323"/>
                  </a:lnTo>
                  <a:lnTo>
                    <a:pt x="167500" y="28477"/>
                  </a:lnTo>
                  <a:lnTo>
                    <a:pt x="171220" y="33151"/>
                  </a:lnTo>
                  <a:lnTo>
                    <a:pt x="174651" y="37220"/>
                  </a:lnTo>
                  <a:lnTo>
                    <a:pt x="177892" y="40885"/>
                  </a:lnTo>
                  <a:lnTo>
                    <a:pt x="181004" y="44281"/>
                  </a:lnTo>
                  <a:lnTo>
                    <a:pt x="183079" y="48450"/>
                  </a:lnTo>
                  <a:lnTo>
                    <a:pt x="184464" y="53134"/>
                  </a:lnTo>
                  <a:lnTo>
                    <a:pt x="185385" y="58162"/>
                  </a:lnTo>
                  <a:lnTo>
                    <a:pt x="186000" y="63419"/>
                  </a:lnTo>
                  <a:lnTo>
                    <a:pt x="186410" y="68828"/>
                  </a:lnTo>
                  <a:lnTo>
                    <a:pt x="186866" y="78966"/>
                  </a:lnTo>
                  <a:lnTo>
                    <a:pt x="187069" y="86647"/>
                  </a:lnTo>
                  <a:lnTo>
                    <a:pt x="186170" y="90981"/>
                  </a:lnTo>
                  <a:lnTo>
                    <a:pt x="184619" y="95776"/>
                  </a:lnTo>
                  <a:lnTo>
                    <a:pt x="182632" y="100877"/>
                  </a:lnTo>
                  <a:lnTo>
                    <a:pt x="180355" y="105231"/>
                  </a:lnTo>
                  <a:lnTo>
                    <a:pt x="177884" y="109085"/>
                  </a:lnTo>
                  <a:lnTo>
                    <a:pt x="175285" y="112607"/>
                  </a:lnTo>
                  <a:lnTo>
                    <a:pt x="172599" y="116861"/>
                  </a:lnTo>
                  <a:lnTo>
                    <a:pt x="169856" y="121601"/>
                  </a:lnTo>
                  <a:lnTo>
                    <a:pt x="167076" y="126666"/>
                  </a:lnTo>
                  <a:lnTo>
                    <a:pt x="163316" y="130996"/>
                  </a:lnTo>
                  <a:lnTo>
                    <a:pt x="158905" y="134835"/>
                  </a:lnTo>
                  <a:lnTo>
                    <a:pt x="154060" y="138346"/>
                  </a:lnTo>
                  <a:lnTo>
                    <a:pt x="148924" y="141640"/>
                  </a:lnTo>
                  <a:lnTo>
                    <a:pt x="143596" y="144788"/>
                  </a:lnTo>
                  <a:lnTo>
                    <a:pt x="138139" y="147840"/>
                  </a:lnTo>
                  <a:lnTo>
                    <a:pt x="126994" y="153770"/>
                  </a:lnTo>
                  <a:lnTo>
                    <a:pt x="104318" y="165338"/>
                  </a:lnTo>
                  <a:lnTo>
                    <a:pt x="98618" y="167254"/>
                  </a:lnTo>
                  <a:lnTo>
                    <a:pt x="92913" y="168532"/>
                  </a:lnTo>
                  <a:lnTo>
                    <a:pt x="87204" y="169384"/>
                  </a:lnTo>
                  <a:lnTo>
                    <a:pt x="81493" y="169952"/>
                  </a:lnTo>
                  <a:lnTo>
                    <a:pt x="75782" y="170330"/>
                  </a:lnTo>
                  <a:lnTo>
                    <a:pt x="70069" y="170582"/>
                  </a:lnTo>
                  <a:lnTo>
                    <a:pt x="65308" y="169798"/>
                  </a:lnTo>
                  <a:lnTo>
                    <a:pt x="61181" y="168323"/>
                  </a:lnTo>
                  <a:lnTo>
                    <a:pt x="57478" y="166387"/>
                  </a:lnTo>
                  <a:lnTo>
                    <a:pt x="53104" y="165096"/>
                  </a:lnTo>
                  <a:lnTo>
                    <a:pt x="48283" y="164235"/>
                  </a:lnTo>
                  <a:lnTo>
                    <a:pt x="43164" y="163662"/>
                  </a:lnTo>
                  <a:lnTo>
                    <a:pt x="38798" y="162327"/>
                  </a:lnTo>
                  <a:lnTo>
                    <a:pt x="34936" y="160485"/>
                  </a:lnTo>
                  <a:lnTo>
                    <a:pt x="31408" y="158304"/>
                  </a:lnTo>
                  <a:lnTo>
                    <a:pt x="28104" y="155897"/>
                  </a:lnTo>
                  <a:lnTo>
                    <a:pt x="21892" y="150684"/>
                  </a:lnTo>
                  <a:lnTo>
                    <a:pt x="17591" y="146944"/>
                  </a:lnTo>
                  <a:lnTo>
                    <a:pt x="16987" y="145467"/>
                  </a:lnTo>
                  <a:lnTo>
                    <a:pt x="16317" y="141285"/>
                  </a:lnTo>
                  <a:lnTo>
                    <a:pt x="16019" y="136252"/>
                  </a:lnTo>
                  <a:lnTo>
                    <a:pt x="15887" y="130840"/>
                  </a:lnTo>
                  <a:lnTo>
                    <a:pt x="15828" y="125260"/>
                  </a:lnTo>
                  <a:lnTo>
                    <a:pt x="16765" y="123391"/>
                  </a:lnTo>
                  <a:lnTo>
                    <a:pt x="18341" y="122144"/>
                  </a:lnTo>
                  <a:lnTo>
                    <a:pt x="23165" y="120144"/>
                  </a:lnTo>
                  <a:lnTo>
                    <a:pt x="28552" y="119798"/>
                  </a:lnTo>
                  <a:lnTo>
                    <a:pt x="36181" y="119696"/>
                  </a:lnTo>
                  <a:lnTo>
                    <a:pt x="38905" y="120633"/>
                  </a:lnTo>
                  <a:lnTo>
                    <a:pt x="44474" y="124216"/>
                  </a:lnTo>
                  <a:lnTo>
                    <a:pt x="50123" y="128983"/>
                  </a:lnTo>
                  <a:lnTo>
                    <a:pt x="52963" y="131588"/>
                  </a:lnTo>
                  <a:lnTo>
                    <a:pt x="56761" y="133325"/>
                  </a:lnTo>
                  <a:lnTo>
                    <a:pt x="61199" y="134482"/>
                  </a:lnTo>
                  <a:lnTo>
                    <a:pt x="66061" y="135254"/>
                  </a:lnTo>
                  <a:lnTo>
                    <a:pt x="70256" y="136721"/>
                  </a:lnTo>
                  <a:lnTo>
                    <a:pt x="74005" y="138651"/>
                  </a:lnTo>
                  <a:lnTo>
                    <a:pt x="77456" y="140890"/>
                  </a:lnTo>
                  <a:lnTo>
                    <a:pt x="83832" y="145919"/>
                  </a:lnTo>
                  <a:lnTo>
                    <a:pt x="86866" y="148593"/>
                  </a:lnTo>
                  <a:lnTo>
                    <a:pt x="90793" y="150376"/>
                  </a:lnTo>
                  <a:lnTo>
                    <a:pt x="95317" y="151565"/>
                  </a:lnTo>
                  <a:lnTo>
                    <a:pt x="100236" y="152357"/>
                  </a:lnTo>
                  <a:lnTo>
                    <a:pt x="104470" y="153838"/>
                  </a:lnTo>
                  <a:lnTo>
                    <a:pt x="108244" y="155778"/>
                  </a:lnTo>
                  <a:lnTo>
                    <a:pt x="111713" y="158023"/>
                  </a:lnTo>
                  <a:lnTo>
                    <a:pt x="115931" y="159521"/>
                  </a:lnTo>
                  <a:lnTo>
                    <a:pt x="120648" y="160519"/>
                  </a:lnTo>
                  <a:lnTo>
                    <a:pt x="125697" y="161184"/>
                  </a:lnTo>
                  <a:lnTo>
                    <a:pt x="130015" y="162580"/>
                  </a:lnTo>
                  <a:lnTo>
                    <a:pt x="133848" y="164463"/>
                  </a:lnTo>
                  <a:lnTo>
                    <a:pt x="137355" y="166671"/>
                  </a:lnTo>
                  <a:lnTo>
                    <a:pt x="141597" y="168143"/>
                  </a:lnTo>
                  <a:lnTo>
                    <a:pt x="146331" y="169124"/>
                  </a:lnTo>
                  <a:lnTo>
                    <a:pt x="151391" y="169779"/>
                  </a:lnTo>
                  <a:lnTo>
                    <a:pt x="156670" y="170215"/>
                  </a:lnTo>
                  <a:lnTo>
                    <a:pt x="162095" y="170506"/>
                  </a:lnTo>
                  <a:lnTo>
                    <a:pt x="176291" y="170915"/>
                  </a:lnTo>
                  <a:lnTo>
                    <a:pt x="204376" y="17108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SMARTPenAnnotation460"/>
            <p:cNvSpPr/>
            <p:nvPr/>
          </p:nvSpPr>
          <p:spPr>
            <a:xfrm>
              <a:off x="1443068" y="4680588"/>
              <a:ext cx="231193" cy="291427"/>
            </a:xfrm>
            <a:custGeom>
              <a:avLst/>
              <a:gdLst/>
              <a:ahLst/>
              <a:cxnLst/>
              <a:rect l="0" t="0" r="0" b="0"/>
              <a:pathLst>
                <a:path w="231193" h="291427">
                  <a:moveTo>
                    <a:pt x="8541" y="25714"/>
                  </a:moveTo>
                  <a:lnTo>
                    <a:pt x="74" y="25714"/>
                  </a:lnTo>
                  <a:lnTo>
                    <a:pt x="0" y="21164"/>
                  </a:lnTo>
                  <a:lnTo>
                    <a:pt x="942" y="19823"/>
                  </a:lnTo>
                  <a:lnTo>
                    <a:pt x="2523" y="18929"/>
                  </a:lnTo>
                  <a:lnTo>
                    <a:pt x="6819" y="17936"/>
                  </a:lnTo>
                  <a:lnTo>
                    <a:pt x="11903" y="17495"/>
                  </a:lnTo>
                  <a:lnTo>
                    <a:pt x="17338" y="17298"/>
                  </a:lnTo>
                  <a:lnTo>
                    <a:pt x="20121" y="17246"/>
                  </a:lnTo>
                  <a:lnTo>
                    <a:pt x="22929" y="16259"/>
                  </a:lnTo>
                  <a:lnTo>
                    <a:pt x="28588" y="12622"/>
                  </a:lnTo>
                  <a:lnTo>
                    <a:pt x="32383" y="11271"/>
                  </a:lnTo>
                  <a:lnTo>
                    <a:pt x="36818" y="10371"/>
                  </a:lnTo>
                  <a:lnTo>
                    <a:pt x="41680" y="9770"/>
                  </a:lnTo>
                  <a:lnTo>
                    <a:pt x="46827" y="8418"/>
                  </a:lnTo>
                  <a:lnTo>
                    <a:pt x="52162" y="6563"/>
                  </a:lnTo>
                  <a:lnTo>
                    <a:pt x="57624" y="4374"/>
                  </a:lnTo>
                  <a:lnTo>
                    <a:pt x="63171" y="2915"/>
                  </a:lnTo>
                  <a:lnTo>
                    <a:pt x="68774" y="1942"/>
                  </a:lnTo>
                  <a:lnTo>
                    <a:pt x="74414" y="1294"/>
                  </a:lnTo>
                  <a:lnTo>
                    <a:pt x="80079" y="861"/>
                  </a:lnTo>
                  <a:lnTo>
                    <a:pt x="85761" y="573"/>
                  </a:lnTo>
                  <a:lnTo>
                    <a:pt x="97154" y="253"/>
                  </a:lnTo>
                  <a:lnTo>
                    <a:pt x="142845" y="6"/>
                  </a:lnTo>
                  <a:lnTo>
                    <a:pt x="155438" y="0"/>
                  </a:lnTo>
                  <a:lnTo>
                    <a:pt x="159813" y="951"/>
                  </a:lnTo>
                  <a:lnTo>
                    <a:pt x="164634" y="2538"/>
                  </a:lnTo>
                  <a:lnTo>
                    <a:pt x="169753" y="4548"/>
                  </a:lnTo>
                  <a:lnTo>
                    <a:pt x="174118" y="6841"/>
                  </a:lnTo>
                  <a:lnTo>
                    <a:pt x="177981" y="9322"/>
                  </a:lnTo>
                  <a:lnTo>
                    <a:pt x="184813" y="14619"/>
                  </a:lnTo>
                  <a:lnTo>
                    <a:pt x="191024" y="20148"/>
                  </a:lnTo>
                  <a:lnTo>
                    <a:pt x="193062" y="22956"/>
                  </a:lnTo>
                  <a:lnTo>
                    <a:pt x="195325" y="28616"/>
                  </a:lnTo>
                  <a:lnTo>
                    <a:pt x="196600" y="37157"/>
                  </a:lnTo>
                  <a:lnTo>
                    <a:pt x="194358" y="45405"/>
                  </a:lnTo>
                  <a:lnTo>
                    <a:pt x="190187" y="54468"/>
                  </a:lnTo>
                  <a:lnTo>
                    <a:pt x="182483" y="65878"/>
                  </a:lnTo>
                  <a:lnTo>
                    <a:pt x="179748" y="70588"/>
                  </a:lnTo>
                  <a:lnTo>
                    <a:pt x="176971" y="75632"/>
                  </a:lnTo>
                  <a:lnTo>
                    <a:pt x="173215" y="80901"/>
                  </a:lnTo>
                  <a:lnTo>
                    <a:pt x="168807" y="86317"/>
                  </a:lnTo>
                  <a:lnTo>
                    <a:pt x="163962" y="91834"/>
                  </a:lnTo>
                  <a:lnTo>
                    <a:pt x="158828" y="97416"/>
                  </a:lnTo>
                  <a:lnTo>
                    <a:pt x="148043" y="108699"/>
                  </a:lnTo>
                  <a:lnTo>
                    <a:pt x="142500" y="113423"/>
                  </a:lnTo>
                  <a:lnTo>
                    <a:pt x="136900" y="117524"/>
                  </a:lnTo>
                  <a:lnTo>
                    <a:pt x="131261" y="121211"/>
                  </a:lnTo>
                  <a:lnTo>
                    <a:pt x="124645" y="124621"/>
                  </a:lnTo>
                  <a:lnTo>
                    <a:pt x="117376" y="127847"/>
                  </a:lnTo>
                  <a:lnTo>
                    <a:pt x="109673" y="130950"/>
                  </a:lnTo>
                  <a:lnTo>
                    <a:pt x="103585" y="133972"/>
                  </a:lnTo>
                  <a:lnTo>
                    <a:pt x="98574" y="136938"/>
                  </a:lnTo>
                  <a:lnTo>
                    <a:pt x="94280" y="139868"/>
                  </a:lnTo>
                  <a:lnTo>
                    <a:pt x="89513" y="142774"/>
                  </a:lnTo>
                  <a:lnTo>
                    <a:pt x="84430" y="145664"/>
                  </a:lnTo>
                  <a:lnTo>
                    <a:pt x="71686" y="152596"/>
                  </a:lnTo>
                  <a:lnTo>
                    <a:pt x="67403" y="153544"/>
                  </a:lnTo>
                  <a:lnTo>
                    <a:pt x="60411" y="154257"/>
                  </a:lnTo>
                  <a:lnTo>
                    <a:pt x="60105" y="149738"/>
                  </a:lnTo>
                  <a:lnTo>
                    <a:pt x="61015" y="148401"/>
                  </a:lnTo>
                  <a:lnTo>
                    <a:pt x="62574" y="147511"/>
                  </a:lnTo>
                  <a:lnTo>
                    <a:pt x="64565" y="146917"/>
                  </a:lnTo>
                  <a:lnTo>
                    <a:pt x="67798" y="146521"/>
                  </a:lnTo>
                  <a:lnTo>
                    <a:pt x="71859" y="146257"/>
                  </a:lnTo>
                  <a:lnTo>
                    <a:pt x="80497" y="145963"/>
                  </a:lnTo>
                  <a:lnTo>
                    <a:pt x="91668" y="145799"/>
                  </a:lnTo>
                  <a:lnTo>
                    <a:pt x="101367" y="145760"/>
                  </a:lnTo>
                  <a:lnTo>
                    <a:pt x="106620" y="144797"/>
                  </a:lnTo>
                  <a:lnTo>
                    <a:pt x="112027" y="143203"/>
                  </a:lnTo>
                  <a:lnTo>
                    <a:pt x="117537" y="141187"/>
                  </a:lnTo>
                  <a:lnTo>
                    <a:pt x="123115" y="140796"/>
                  </a:lnTo>
                  <a:lnTo>
                    <a:pt x="128739" y="141488"/>
                  </a:lnTo>
                  <a:lnTo>
                    <a:pt x="134393" y="142902"/>
                  </a:lnTo>
                  <a:lnTo>
                    <a:pt x="141020" y="143845"/>
                  </a:lnTo>
                  <a:lnTo>
                    <a:pt x="148296" y="144472"/>
                  </a:lnTo>
                  <a:lnTo>
                    <a:pt x="156003" y="144891"/>
                  </a:lnTo>
                  <a:lnTo>
                    <a:pt x="162094" y="146123"/>
                  </a:lnTo>
                  <a:lnTo>
                    <a:pt x="167108" y="147897"/>
                  </a:lnTo>
                  <a:lnTo>
                    <a:pt x="203101" y="165859"/>
                  </a:lnTo>
                  <a:lnTo>
                    <a:pt x="206828" y="168674"/>
                  </a:lnTo>
                  <a:lnTo>
                    <a:pt x="209312" y="171503"/>
                  </a:lnTo>
                  <a:lnTo>
                    <a:pt x="210969" y="174342"/>
                  </a:lnTo>
                  <a:lnTo>
                    <a:pt x="217889" y="180036"/>
                  </a:lnTo>
                  <a:lnTo>
                    <a:pt x="222402" y="182888"/>
                  </a:lnTo>
                  <a:lnTo>
                    <a:pt x="225410" y="185742"/>
                  </a:lnTo>
                  <a:lnTo>
                    <a:pt x="227415" y="188597"/>
                  </a:lnTo>
                  <a:lnTo>
                    <a:pt x="228752" y="191452"/>
                  </a:lnTo>
                  <a:lnTo>
                    <a:pt x="230238" y="199706"/>
                  </a:lnTo>
                  <a:lnTo>
                    <a:pt x="230898" y="208771"/>
                  </a:lnTo>
                  <a:lnTo>
                    <a:pt x="231192" y="215975"/>
                  </a:lnTo>
                  <a:lnTo>
                    <a:pt x="228782" y="224892"/>
                  </a:lnTo>
                  <a:lnTo>
                    <a:pt x="226806" y="229937"/>
                  </a:lnTo>
                  <a:lnTo>
                    <a:pt x="222070" y="238082"/>
                  </a:lnTo>
                  <a:lnTo>
                    <a:pt x="219474" y="241588"/>
                  </a:lnTo>
                  <a:lnTo>
                    <a:pt x="215838" y="244878"/>
                  </a:lnTo>
                  <a:lnTo>
                    <a:pt x="211509" y="248023"/>
                  </a:lnTo>
                  <a:lnTo>
                    <a:pt x="200667" y="255011"/>
                  </a:lnTo>
                  <a:lnTo>
                    <a:pt x="186323" y="264466"/>
                  </a:lnTo>
                  <a:lnTo>
                    <a:pt x="179450" y="268702"/>
                  </a:lnTo>
                  <a:lnTo>
                    <a:pt x="172963" y="272479"/>
                  </a:lnTo>
                  <a:lnTo>
                    <a:pt x="166733" y="275948"/>
                  </a:lnTo>
                  <a:lnTo>
                    <a:pt x="159723" y="278262"/>
                  </a:lnTo>
                  <a:lnTo>
                    <a:pt x="152191" y="279805"/>
                  </a:lnTo>
                  <a:lnTo>
                    <a:pt x="144313" y="280833"/>
                  </a:lnTo>
                  <a:lnTo>
                    <a:pt x="137156" y="282471"/>
                  </a:lnTo>
                  <a:lnTo>
                    <a:pt x="130480" y="284515"/>
                  </a:lnTo>
                  <a:lnTo>
                    <a:pt x="124123" y="286830"/>
                  </a:lnTo>
                  <a:lnTo>
                    <a:pt x="117981" y="288374"/>
                  </a:lnTo>
                  <a:lnTo>
                    <a:pt x="111981" y="289403"/>
                  </a:lnTo>
                  <a:lnTo>
                    <a:pt x="106076" y="290090"/>
                  </a:lnTo>
                  <a:lnTo>
                    <a:pt x="100235" y="290547"/>
                  </a:lnTo>
                  <a:lnTo>
                    <a:pt x="94435" y="290852"/>
                  </a:lnTo>
                  <a:lnTo>
                    <a:pt x="82911" y="291191"/>
                  </a:lnTo>
                  <a:lnTo>
                    <a:pt x="54271" y="291426"/>
                  </a:lnTo>
                  <a:lnTo>
                    <a:pt x="49506" y="290485"/>
                  </a:lnTo>
                  <a:lnTo>
                    <a:pt x="45376" y="288905"/>
                  </a:lnTo>
                  <a:lnTo>
                    <a:pt x="38247" y="285563"/>
                  </a:lnTo>
                  <a:lnTo>
                    <a:pt x="31904" y="284077"/>
                  </a:lnTo>
                  <a:lnTo>
                    <a:pt x="25910" y="283417"/>
                  </a:lnTo>
                  <a:lnTo>
                    <a:pt x="17114" y="282889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SMARTPenAnnotation461"/>
            <p:cNvSpPr/>
            <p:nvPr/>
          </p:nvSpPr>
          <p:spPr>
            <a:xfrm>
              <a:off x="1768792" y="4714875"/>
              <a:ext cx="42749" cy="231458"/>
            </a:xfrm>
            <a:custGeom>
              <a:avLst/>
              <a:gdLst/>
              <a:ahLst/>
              <a:cxnLst/>
              <a:rect l="0" t="0" r="0" b="0"/>
              <a:pathLst>
                <a:path w="42749" h="231458">
                  <a:moveTo>
                    <a:pt x="0" y="0"/>
                  </a:moveTo>
                  <a:lnTo>
                    <a:pt x="4551" y="0"/>
                  </a:lnTo>
                  <a:lnTo>
                    <a:pt x="5891" y="953"/>
                  </a:lnTo>
                  <a:lnTo>
                    <a:pt x="6785" y="2540"/>
                  </a:lnTo>
                  <a:lnTo>
                    <a:pt x="7381" y="4551"/>
                  </a:lnTo>
                  <a:lnTo>
                    <a:pt x="8731" y="5891"/>
                  </a:lnTo>
                  <a:lnTo>
                    <a:pt x="10583" y="6785"/>
                  </a:lnTo>
                  <a:lnTo>
                    <a:pt x="15849" y="8219"/>
                  </a:lnTo>
                  <a:lnTo>
                    <a:pt x="17233" y="9289"/>
                  </a:lnTo>
                  <a:lnTo>
                    <a:pt x="19109" y="10955"/>
                  </a:lnTo>
                  <a:lnTo>
                    <a:pt x="21312" y="13018"/>
                  </a:lnTo>
                  <a:lnTo>
                    <a:pt x="22780" y="15346"/>
                  </a:lnTo>
                  <a:lnTo>
                    <a:pt x="23759" y="17851"/>
                  </a:lnTo>
                  <a:lnTo>
                    <a:pt x="24412" y="20473"/>
                  </a:lnTo>
                  <a:lnTo>
                    <a:pt x="25800" y="23173"/>
                  </a:lnTo>
                  <a:lnTo>
                    <a:pt x="27677" y="25926"/>
                  </a:lnTo>
                  <a:lnTo>
                    <a:pt x="29881" y="28714"/>
                  </a:lnTo>
                  <a:lnTo>
                    <a:pt x="31351" y="32478"/>
                  </a:lnTo>
                  <a:lnTo>
                    <a:pt x="32331" y="36891"/>
                  </a:lnTo>
                  <a:lnTo>
                    <a:pt x="32984" y="41739"/>
                  </a:lnTo>
                  <a:lnTo>
                    <a:pt x="34372" y="46876"/>
                  </a:lnTo>
                  <a:lnTo>
                    <a:pt x="36249" y="52206"/>
                  </a:lnTo>
                  <a:lnTo>
                    <a:pt x="38454" y="57663"/>
                  </a:lnTo>
                  <a:lnTo>
                    <a:pt x="39923" y="63207"/>
                  </a:lnTo>
                  <a:lnTo>
                    <a:pt x="40903" y="68808"/>
                  </a:lnTo>
                  <a:lnTo>
                    <a:pt x="41556" y="74447"/>
                  </a:lnTo>
                  <a:lnTo>
                    <a:pt x="41992" y="81064"/>
                  </a:lnTo>
                  <a:lnTo>
                    <a:pt x="42282" y="88332"/>
                  </a:lnTo>
                  <a:lnTo>
                    <a:pt x="42691" y="109675"/>
                  </a:lnTo>
                  <a:lnTo>
                    <a:pt x="42748" y="115979"/>
                  </a:lnTo>
                  <a:lnTo>
                    <a:pt x="41833" y="123039"/>
                  </a:lnTo>
                  <a:lnTo>
                    <a:pt x="40271" y="130604"/>
                  </a:lnTo>
                  <a:lnTo>
                    <a:pt x="38278" y="138504"/>
                  </a:lnTo>
                  <a:lnTo>
                    <a:pt x="36948" y="146629"/>
                  </a:lnTo>
                  <a:lnTo>
                    <a:pt x="36062" y="154902"/>
                  </a:lnTo>
                  <a:lnTo>
                    <a:pt x="35471" y="163276"/>
                  </a:lnTo>
                  <a:lnTo>
                    <a:pt x="34125" y="170763"/>
                  </a:lnTo>
                  <a:lnTo>
                    <a:pt x="32275" y="177659"/>
                  </a:lnTo>
                  <a:lnTo>
                    <a:pt x="30089" y="184162"/>
                  </a:lnTo>
                  <a:lnTo>
                    <a:pt x="28632" y="189450"/>
                  </a:lnTo>
                  <a:lnTo>
                    <a:pt x="27660" y="193927"/>
                  </a:lnTo>
                  <a:lnTo>
                    <a:pt x="27013" y="197865"/>
                  </a:lnTo>
                  <a:lnTo>
                    <a:pt x="26293" y="204780"/>
                  </a:lnTo>
                  <a:lnTo>
                    <a:pt x="25973" y="211028"/>
                  </a:lnTo>
                  <a:lnTo>
                    <a:pt x="25751" y="221136"/>
                  </a:lnTo>
                  <a:lnTo>
                    <a:pt x="25717" y="23145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SMARTPenAnnotation462"/>
            <p:cNvSpPr/>
            <p:nvPr/>
          </p:nvSpPr>
          <p:spPr>
            <a:xfrm>
              <a:off x="1726034" y="4766310"/>
              <a:ext cx="205636" cy="25718"/>
            </a:xfrm>
            <a:custGeom>
              <a:avLst/>
              <a:gdLst/>
              <a:ahLst/>
              <a:cxnLst/>
              <a:rect l="0" t="0" r="0" b="0"/>
              <a:pathLst>
                <a:path w="205636" h="25718">
                  <a:moveTo>
                    <a:pt x="8468" y="25717"/>
                  </a:moveTo>
                  <a:lnTo>
                    <a:pt x="0" y="25717"/>
                  </a:lnTo>
                  <a:lnTo>
                    <a:pt x="4477" y="25717"/>
                  </a:lnTo>
                  <a:lnTo>
                    <a:pt x="6760" y="24765"/>
                  </a:lnTo>
                  <a:lnTo>
                    <a:pt x="9234" y="23177"/>
                  </a:lnTo>
                  <a:lnTo>
                    <a:pt x="11836" y="21167"/>
                  </a:lnTo>
                  <a:lnTo>
                    <a:pt x="14524" y="19826"/>
                  </a:lnTo>
                  <a:lnTo>
                    <a:pt x="17267" y="18932"/>
                  </a:lnTo>
                  <a:lnTo>
                    <a:pt x="20049" y="18336"/>
                  </a:lnTo>
                  <a:lnTo>
                    <a:pt x="25680" y="17674"/>
                  </a:lnTo>
                  <a:lnTo>
                    <a:pt x="28516" y="17498"/>
                  </a:lnTo>
                  <a:lnTo>
                    <a:pt x="36745" y="17301"/>
                  </a:lnTo>
                  <a:lnTo>
                    <a:pt x="41607" y="17249"/>
                  </a:lnTo>
                  <a:lnTo>
                    <a:pt x="46753" y="16262"/>
                  </a:lnTo>
                  <a:lnTo>
                    <a:pt x="52089" y="14652"/>
                  </a:lnTo>
                  <a:lnTo>
                    <a:pt x="57551" y="12625"/>
                  </a:lnTo>
                  <a:lnTo>
                    <a:pt x="64050" y="11274"/>
                  </a:lnTo>
                  <a:lnTo>
                    <a:pt x="71240" y="10374"/>
                  </a:lnTo>
                  <a:lnTo>
                    <a:pt x="78891" y="9773"/>
                  </a:lnTo>
                  <a:lnTo>
                    <a:pt x="85897" y="8421"/>
                  </a:lnTo>
                  <a:lnTo>
                    <a:pt x="92472" y="6566"/>
                  </a:lnTo>
                  <a:lnTo>
                    <a:pt x="98761" y="4377"/>
                  </a:lnTo>
                  <a:lnTo>
                    <a:pt x="104858" y="2918"/>
                  </a:lnTo>
                  <a:lnTo>
                    <a:pt x="110828" y="1945"/>
                  </a:lnTo>
                  <a:lnTo>
                    <a:pt x="116713" y="1297"/>
                  </a:lnTo>
                  <a:lnTo>
                    <a:pt x="122541" y="864"/>
                  </a:lnTo>
                  <a:lnTo>
                    <a:pt x="128332" y="576"/>
                  </a:lnTo>
                  <a:lnTo>
                    <a:pt x="134097" y="384"/>
                  </a:lnTo>
                  <a:lnTo>
                    <a:pt x="162929" y="75"/>
                  </a:lnTo>
                  <a:lnTo>
                    <a:pt x="205635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SMARTPenAnnotation463"/>
            <p:cNvSpPr/>
            <p:nvPr/>
          </p:nvSpPr>
          <p:spPr>
            <a:xfrm>
              <a:off x="1743084" y="4929187"/>
              <a:ext cx="102861" cy="8574"/>
            </a:xfrm>
            <a:custGeom>
              <a:avLst/>
              <a:gdLst/>
              <a:ahLst/>
              <a:cxnLst/>
              <a:rect l="0" t="0" r="0" b="0"/>
              <a:pathLst>
                <a:path w="102861" h="8574">
                  <a:moveTo>
                    <a:pt x="8563" y="8573"/>
                  </a:moveTo>
                  <a:lnTo>
                    <a:pt x="8563" y="4022"/>
                  </a:lnTo>
                  <a:lnTo>
                    <a:pt x="7610" y="2681"/>
                  </a:lnTo>
                  <a:lnTo>
                    <a:pt x="6023" y="1787"/>
                  </a:lnTo>
                  <a:lnTo>
                    <a:pt x="60" y="21"/>
                  </a:lnTo>
                  <a:lnTo>
                    <a:pt x="0" y="3"/>
                  </a:lnTo>
                  <a:lnTo>
                    <a:pt x="33234" y="0"/>
                  </a:lnTo>
                  <a:lnTo>
                    <a:pt x="37393" y="953"/>
                  </a:lnTo>
                  <a:lnTo>
                    <a:pt x="41118" y="2540"/>
                  </a:lnTo>
                  <a:lnTo>
                    <a:pt x="44554" y="4551"/>
                  </a:lnTo>
                  <a:lnTo>
                    <a:pt x="48749" y="5892"/>
                  </a:lnTo>
                  <a:lnTo>
                    <a:pt x="53451" y="6785"/>
                  </a:lnTo>
                  <a:lnTo>
                    <a:pt x="58491" y="7381"/>
                  </a:lnTo>
                  <a:lnTo>
                    <a:pt x="63756" y="7778"/>
                  </a:lnTo>
                  <a:lnTo>
                    <a:pt x="69171" y="8043"/>
                  </a:lnTo>
                  <a:lnTo>
                    <a:pt x="83353" y="8416"/>
                  </a:lnTo>
                  <a:lnTo>
                    <a:pt x="102860" y="857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SMARTPenAnnotation464"/>
            <p:cNvSpPr/>
            <p:nvPr/>
          </p:nvSpPr>
          <p:spPr>
            <a:xfrm>
              <a:off x="2027159" y="4612004"/>
              <a:ext cx="624601" cy="299889"/>
            </a:xfrm>
            <a:custGeom>
              <a:avLst/>
              <a:gdLst/>
              <a:ahLst/>
              <a:cxnLst/>
              <a:rect l="0" t="0" r="0" b="0"/>
              <a:pathLst>
                <a:path w="624601" h="299889">
                  <a:moveTo>
                    <a:pt x="7380" y="197168"/>
                  </a:moveTo>
                  <a:lnTo>
                    <a:pt x="2830" y="197168"/>
                  </a:lnTo>
                  <a:lnTo>
                    <a:pt x="1489" y="198121"/>
                  </a:lnTo>
                  <a:lnTo>
                    <a:pt x="595" y="199708"/>
                  </a:lnTo>
                  <a:lnTo>
                    <a:pt x="0" y="201719"/>
                  </a:lnTo>
                  <a:lnTo>
                    <a:pt x="555" y="203060"/>
                  </a:lnTo>
                  <a:lnTo>
                    <a:pt x="1878" y="203953"/>
                  </a:lnTo>
                  <a:lnTo>
                    <a:pt x="3712" y="204549"/>
                  </a:lnTo>
                  <a:lnTo>
                    <a:pt x="4935" y="205899"/>
                  </a:lnTo>
                  <a:lnTo>
                    <a:pt x="5750" y="207751"/>
                  </a:lnTo>
                  <a:lnTo>
                    <a:pt x="6656" y="212349"/>
                  </a:lnTo>
                  <a:lnTo>
                    <a:pt x="7058" y="217568"/>
                  </a:lnTo>
                  <a:lnTo>
                    <a:pt x="8118" y="220293"/>
                  </a:lnTo>
                  <a:lnTo>
                    <a:pt x="13208" y="228679"/>
                  </a:lnTo>
                  <a:lnTo>
                    <a:pt x="14733" y="234350"/>
                  </a:lnTo>
                  <a:lnTo>
                    <a:pt x="15592" y="242899"/>
                  </a:lnTo>
                  <a:lnTo>
                    <a:pt x="20872" y="251148"/>
                  </a:lnTo>
                  <a:lnTo>
                    <a:pt x="28617" y="260211"/>
                  </a:lnTo>
                  <a:lnTo>
                    <a:pt x="35234" y="267415"/>
                  </a:lnTo>
                  <a:lnTo>
                    <a:pt x="43890" y="273791"/>
                  </a:lnTo>
                  <a:lnTo>
                    <a:pt x="59473" y="282736"/>
                  </a:lnTo>
                  <a:lnTo>
                    <a:pt x="73615" y="291419"/>
                  </a:lnTo>
                  <a:lnTo>
                    <a:pt x="77254" y="294292"/>
                  </a:lnTo>
                  <a:lnTo>
                    <a:pt x="81586" y="296208"/>
                  </a:lnTo>
                  <a:lnTo>
                    <a:pt x="95831" y="298903"/>
                  </a:lnTo>
                  <a:lnTo>
                    <a:pt x="112714" y="299888"/>
                  </a:lnTo>
                  <a:lnTo>
                    <a:pt x="115703" y="298986"/>
                  </a:lnTo>
                  <a:lnTo>
                    <a:pt x="121564" y="295443"/>
                  </a:lnTo>
                  <a:lnTo>
                    <a:pt x="130219" y="288093"/>
                  </a:lnTo>
                  <a:lnTo>
                    <a:pt x="138815" y="279883"/>
                  </a:lnTo>
                  <a:lnTo>
                    <a:pt x="144536" y="271713"/>
                  </a:lnTo>
                  <a:lnTo>
                    <a:pt x="147395" y="266867"/>
                  </a:lnTo>
                  <a:lnTo>
                    <a:pt x="150254" y="260779"/>
                  </a:lnTo>
                  <a:lnTo>
                    <a:pt x="153112" y="253863"/>
                  </a:lnTo>
                  <a:lnTo>
                    <a:pt x="155969" y="246395"/>
                  </a:lnTo>
                  <a:lnTo>
                    <a:pt x="161685" y="230477"/>
                  </a:lnTo>
                  <a:lnTo>
                    <a:pt x="164543" y="222231"/>
                  </a:lnTo>
                  <a:lnTo>
                    <a:pt x="167400" y="214830"/>
                  </a:lnTo>
                  <a:lnTo>
                    <a:pt x="170258" y="207990"/>
                  </a:lnTo>
                  <a:lnTo>
                    <a:pt x="173116" y="201525"/>
                  </a:lnTo>
                  <a:lnTo>
                    <a:pt x="175021" y="194358"/>
                  </a:lnTo>
                  <a:lnTo>
                    <a:pt x="176291" y="186722"/>
                  </a:lnTo>
                  <a:lnTo>
                    <a:pt x="177137" y="178774"/>
                  </a:lnTo>
                  <a:lnTo>
                    <a:pt x="178654" y="170618"/>
                  </a:lnTo>
                  <a:lnTo>
                    <a:pt x="180618" y="162323"/>
                  </a:lnTo>
                  <a:lnTo>
                    <a:pt x="182879" y="153936"/>
                  </a:lnTo>
                  <a:lnTo>
                    <a:pt x="184387" y="145487"/>
                  </a:lnTo>
                  <a:lnTo>
                    <a:pt x="185392" y="136996"/>
                  </a:lnTo>
                  <a:lnTo>
                    <a:pt x="186063" y="128479"/>
                  </a:lnTo>
                  <a:lnTo>
                    <a:pt x="187462" y="120895"/>
                  </a:lnTo>
                  <a:lnTo>
                    <a:pt x="189347" y="113935"/>
                  </a:lnTo>
                  <a:lnTo>
                    <a:pt x="191557" y="107389"/>
                  </a:lnTo>
                  <a:lnTo>
                    <a:pt x="193030" y="101120"/>
                  </a:lnTo>
                  <a:lnTo>
                    <a:pt x="194012" y="95036"/>
                  </a:lnTo>
                  <a:lnTo>
                    <a:pt x="194666" y="89075"/>
                  </a:lnTo>
                  <a:lnTo>
                    <a:pt x="195103" y="83197"/>
                  </a:lnTo>
                  <a:lnTo>
                    <a:pt x="195394" y="77372"/>
                  </a:lnTo>
                  <a:lnTo>
                    <a:pt x="195587" y="71584"/>
                  </a:lnTo>
                  <a:lnTo>
                    <a:pt x="196669" y="66773"/>
                  </a:lnTo>
                  <a:lnTo>
                    <a:pt x="200411" y="58888"/>
                  </a:lnTo>
                  <a:lnTo>
                    <a:pt x="202710" y="49668"/>
                  </a:lnTo>
                  <a:lnTo>
                    <a:pt x="204185" y="37328"/>
                  </a:lnTo>
                  <a:lnTo>
                    <a:pt x="206926" y="33101"/>
                  </a:lnTo>
                  <a:lnTo>
                    <a:pt x="211897" y="27176"/>
                  </a:lnTo>
                  <a:lnTo>
                    <a:pt x="213257" y="26690"/>
                  </a:lnTo>
                  <a:lnTo>
                    <a:pt x="222284" y="25910"/>
                  </a:lnTo>
                  <a:lnTo>
                    <a:pt x="241430" y="25735"/>
                  </a:lnTo>
                  <a:lnTo>
                    <a:pt x="325078" y="25718"/>
                  </a:lnTo>
                  <a:lnTo>
                    <a:pt x="341937" y="23178"/>
                  </a:lnTo>
                  <a:lnTo>
                    <a:pt x="359907" y="19827"/>
                  </a:lnTo>
                  <a:lnTo>
                    <a:pt x="370033" y="18933"/>
                  </a:lnTo>
                  <a:lnTo>
                    <a:pt x="380594" y="18337"/>
                  </a:lnTo>
                  <a:lnTo>
                    <a:pt x="402488" y="17675"/>
                  </a:lnTo>
                  <a:lnTo>
                    <a:pt x="413661" y="17499"/>
                  </a:lnTo>
                  <a:lnTo>
                    <a:pt x="423966" y="16429"/>
                  </a:lnTo>
                  <a:lnTo>
                    <a:pt x="443037" y="12699"/>
                  </a:lnTo>
                  <a:lnTo>
                    <a:pt x="453076" y="11324"/>
                  </a:lnTo>
                  <a:lnTo>
                    <a:pt x="463578" y="10407"/>
                  </a:lnTo>
                  <a:lnTo>
                    <a:pt x="474390" y="9796"/>
                  </a:lnTo>
                  <a:lnTo>
                    <a:pt x="496563" y="9117"/>
                  </a:lnTo>
                  <a:lnTo>
                    <a:pt x="507810" y="8935"/>
                  </a:lnTo>
                  <a:lnTo>
                    <a:pt x="518165" y="7862"/>
                  </a:lnTo>
                  <a:lnTo>
                    <a:pt x="537291" y="4130"/>
                  </a:lnTo>
                  <a:lnTo>
                    <a:pt x="555316" y="1836"/>
                  </a:lnTo>
                  <a:lnTo>
                    <a:pt x="572852" y="816"/>
                  </a:lnTo>
                  <a:lnTo>
                    <a:pt x="590171" y="363"/>
                  </a:lnTo>
                  <a:lnTo>
                    <a:pt x="62460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SMARTPenAnnotation465"/>
            <p:cNvSpPr/>
            <p:nvPr/>
          </p:nvSpPr>
          <p:spPr>
            <a:xfrm>
              <a:off x="2437450" y="4663440"/>
              <a:ext cx="17143" cy="257176"/>
            </a:xfrm>
            <a:custGeom>
              <a:avLst/>
              <a:gdLst/>
              <a:ahLst/>
              <a:cxnLst/>
              <a:rect l="0" t="0" r="0" b="0"/>
              <a:pathLst>
                <a:path w="17143" h="257176">
                  <a:moveTo>
                    <a:pt x="17142" y="0"/>
                  </a:moveTo>
                  <a:lnTo>
                    <a:pt x="4123" y="0"/>
                  </a:lnTo>
                  <a:lnTo>
                    <a:pt x="2748" y="952"/>
                  </a:lnTo>
                  <a:lnTo>
                    <a:pt x="1831" y="2540"/>
                  </a:lnTo>
                  <a:lnTo>
                    <a:pt x="1219" y="4551"/>
                  </a:lnTo>
                  <a:lnTo>
                    <a:pt x="812" y="6843"/>
                  </a:lnTo>
                  <a:lnTo>
                    <a:pt x="359" y="11931"/>
                  </a:lnTo>
                  <a:lnTo>
                    <a:pt x="158" y="17368"/>
                  </a:lnTo>
                  <a:lnTo>
                    <a:pt x="45" y="28323"/>
                  </a:lnTo>
                  <a:lnTo>
                    <a:pt x="0" y="70426"/>
                  </a:lnTo>
                  <a:lnTo>
                    <a:pt x="951" y="77430"/>
                  </a:lnTo>
                  <a:lnTo>
                    <a:pt x="2538" y="84005"/>
                  </a:lnTo>
                  <a:lnTo>
                    <a:pt x="4549" y="90293"/>
                  </a:lnTo>
                  <a:lnTo>
                    <a:pt x="5889" y="97343"/>
                  </a:lnTo>
                  <a:lnTo>
                    <a:pt x="6782" y="104900"/>
                  </a:lnTo>
                  <a:lnTo>
                    <a:pt x="7378" y="112795"/>
                  </a:lnTo>
                  <a:lnTo>
                    <a:pt x="7775" y="120917"/>
                  </a:lnTo>
                  <a:lnTo>
                    <a:pt x="8216" y="137561"/>
                  </a:lnTo>
                  <a:lnTo>
                    <a:pt x="8539" y="181249"/>
                  </a:lnTo>
                  <a:lnTo>
                    <a:pt x="8569" y="25717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SMARTPenAnnotation466"/>
            <p:cNvSpPr/>
            <p:nvPr/>
          </p:nvSpPr>
          <p:spPr>
            <a:xfrm>
              <a:off x="1417319" y="5023486"/>
              <a:ext cx="1191579" cy="59938"/>
            </a:xfrm>
            <a:custGeom>
              <a:avLst/>
              <a:gdLst/>
              <a:ahLst/>
              <a:cxnLst/>
              <a:rect l="0" t="0" r="0" b="0"/>
              <a:pathLst>
                <a:path w="1191579" h="59938">
                  <a:moveTo>
                    <a:pt x="0" y="51434"/>
                  </a:moveTo>
                  <a:lnTo>
                    <a:pt x="4551" y="51434"/>
                  </a:lnTo>
                  <a:lnTo>
                    <a:pt x="5892" y="52386"/>
                  </a:lnTo>
                  <a:lnTo>
                    <a:pt x="6786" y="53974"/>
                  </a:lnTo>
                  <a:lnTo>
                    <a:pt x="7381" y="55984"/>
                  </a:lnTo>
                  <a:lnTo>
                    <a:pt x="9683" y="57325"/>
                  </a:lnTo>
                  <a:lnTo>
                    <a:pt x="17322" y="58815"/>
                  </a:lnTo>
                  <a:lnTo>
                    <a:pt x="54470" y="59937"/>
                  </a:lnTo>
                  <a:lnTo>
                    <a:pt x="72443" y="59033"/>
                  </a:lnTo>
                  <a:lnTo>
                    <a:pt x="79728" y="57452"/>
                  </a:lnTo>
                  <a:lnTo>
                    <a:pt x="87442" y="55446"/>
                  </a:lnTo>
                  <a:lnTo>
                    <a:pt x="95442" y="54109"/>
                  </a:lnTo>
                  <a:lnTo>
                    <a:pt x="111951" y="52622"/>
                  </a:lnTo>
                  <a:lnTo>
                    <a:pt x="121307" y="51274"/>
                  </a:lnTo>
                  <a:lnTo>
                    <a:pt x="131354" y="49422"/>
                  </a:lnTo>
                  <a:lnTo>
                    <a:pt x="152677" y="44825"/>
                  </a:lnTo>
                  <a:lnTo>
                    <a:pt x="174855" y="39607"/>
                  </a:lnTo>
                  <a:lnTo>
                    <a:pt x="187055" y="37834"/>
                  </a:lnTo>
                  <a:lnTo>
                    <a:pt x="199951" y="36652"/>
                  </a:lnTo>
                  <a:lnTo>
                    <a:pt x="213311" y="35864"/>
                  </a:lnTo>
                  <a:lnTo>
                    <a:pt x="226027" y="34387"/>
                  </a:lnTo>
                  <a:lnTo>
                    <a:pt x="238315" y="32449"/>
                  </a:lnTo>
                  <a:lnTo>
                    <a:pt x="250317" y="30205"/>
                  </a:lnTo>
                  <a:lnTo>
                    <a:pt x="263080" y="28708"/>
                  </a:lnTo>
                  <a:lnTo>
                    <a:pt x="289963" y="27046"/>
                  </a:lnTo>
                  <a:lnTo>
                    <a:pt x="320325" y="26307"/>
                  </a:lnTo>
                  <a:lnTo>
                    <a:pt x="351917" y="25027"/>
                  </a:lnTo>
                  <a:lnTo>
                    <a:pt x="367009" y="23351"/>
                  </a:lnTo>
                  <a:lnTo>
                    <a:pt x="381833" y="21282"/>
                  </a:lnTo>
                  <a:lnTo>
                    <a:pt x="397430" y="19903"/>
                  </a:lnTo>
                  <a:lnTo>
                    <a:pt x="430001" y="18370"/>
                  </a:lnTo>
                  <a:lnTo>
                    <a:pt x="480468" y="17507"/>
                  </a:lnTo>
                  <a:lnTo>
                    <a:pt x="498430" y="16433"/>
                  </a:lnTo>
                  <a:lnTo>
                    <a:pt x="517072" y="14765"/>
                  </a:lnTo>
                  <a:lnTo>
                    <a:pt x="536167" y="12700"/>
                  </a:lnTo>
                  <a:lnTo>
                    <a:pt x="554612" y="11324"/>
                  </a:lnTo>
                  <a:lnTo>
                    <a:pt x="590347" y="9794"/>
                  </a:lnTo>
                  <a:lnTo>
                    <a:pt x="647147" y="8934"/>
                  </a:lnTo>
                  <a:lnTo>
                    <a:pt x="667651" y="7860"/>
                  </a:lnTo>
                  <a:lnTo>
                    <a:pt x="688941" y="6193"/>
                  </a:lnTo>
                  <a:lnTo>
                    <a:pt x="710754" y="4128"/>
                  </a:lnTo>
                  <a:lnTo>
                    <a:pt x="731011" y="2751"/>
                  </a:lnTo>
                  <a:lnTo>
                    <a:pt x="750231" y="1834"/>
                  </a:lnTo>
                  <a:lnTo>
                    <a:pt x="787779" y="814"/>
                  </a:lnTo>
                  <a:lnTo>
                    <a:pt x="1056614" y="0"/>
                  </a:lnTo>
                  <a:lnTo>
                    <a:pt x="1067312" y="952"/>
                  </a:lnTo>
                  <a:lnTo>
                    <a:pt x="1077301" y="2539"/>
                  </a:lnTo>
                  <a:lnTo>
                    <a:pt x="1086819" y="4550"/>
                  </a:lnTo>
                  <a:lnTo>
                    <a:pt x="1096021" y="5890"/>
                  </a:lnTo>
                  <a:lnTo>
                    <a:pt x="1113866" y="7380"/>
                  </a:lnTo>
                  <a:lnTo>
                    <a:pt x="1146700" y="8336"/>
                  </a:lnTo>
                  <a:lnTo>
                    <a:pt x="1191578" y="8571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SMARTPenAnnotation467"/>
            <p:cNvSpPr/>
            <p:nvPr/>
          </p:nvSpPr>
          <p:spPr>
            <a:xfrm>
              <a:off x="1992189" y="5203647"/>
              <a:ext cx="282381" cy="235817"/>
            </a:xfrm>
            <a:custGeom>
              <a:avLst/>
              <a:gdLst/>
              <a:ahLst/>
              <a:cxnLst/>
              <a:rect l="0" t="0" r="0" b="0"/>
              <a:pathLst>
                <a:path w="282381" h="235817">
                  <a:moveTo>
                    <a:pt x="68068" y="51295"/>
                  </a:moveTo>
                  <a:lnTo>
                    <a:pt x="52468" y="51295"/>
                  </a:lnTo>
                  <a:lnTo>
                    <a:pt x="51953" y="50343"/>
                  </a:lnTo>
                  <a:lnTo>
                    <a:pt x="51059" y="43914"/>
                  </a:lnTo>
                  <a:lnTo>
                    <a:pt x="55514" y="38525"/>
                  </a:lnTo>
                  <a:lnTo>
                    <a:pt x="60266" y="33555"/>
                  </a:lnTo>
                  <a:lnTo>
                    <a:pt x="71078" y="22602"/>
                  </a:lnTo>
                  <a:lnTo>
                    <a:pt x="74837" y="20737"/>
                  </a:lnTo>
                  <a:lnTo>
                    <a:pt x="79248" y="19493"/>
                  </a:lnTo>
                  <a:lnTo>
                    <a:pt x="84094" y="18664"/>
                  </a:lnTo>
                  <a:lnTo>
                    <a:pt x="90182" y="17158"/>
                  </a:lnTo>
                  <a:lnTo>
                    <a:pt x="97098" y="15202"/>
                  </a:lnTo>
                  <a:lnTo>
                    <a:pt x="104566" y="12946"/>
                  </a:lnTo>
                  <a:lnTo>
                    <a:pt x="111450" y="10489"/>
                  </a:lnTo>
                  <a:lnTo>
                    <a:pt x="117944" y="7898"/>
                  </a:lnTo>
                  <a:lnTo>
                    <a:pt x="124179" y="5219"/>
                  </a:lnTo>
                  <a:lnTo>
                    <a:pt x="130240" y="3433"/>
                  </a:lnTo>
                  <a:lnTo>
                    <a:pt x="136186" y="2242"/>
                  </a:lnTo>
                  <a:lnTo>
                    <a:pt x="142055" y="1448"/>
                  </a:lnTo>
                  <a:lnTo>
                    <a:pt x="148825" y="919"/>
                  </a:lnTo>
                  <a:lnTo>
                    <a:pt x="156196" y="566"/>
                  </a:lnTo>
                  <a:lnTo>
                    <a:pt x="171054" y="174"/>
                  </a:lnTo>
                  <a:lnTo>
                    <a:pt x="184007" y="0"/>
                  </a:lnTo>
                  <a:lnTo>
                    <a:pt x="190128" y="905"/>
                  </a:lnTo>
                  <a:lnTo>
                    <a:pt x="196114" y="2462"/>
                  </a:lnTo>
                  <a:lnTo>
                    <a:pt x="202009" y="4452"/>
                  </a:lnTo>
                  <a:lnTo>
                    <a:pt x="206892" y="6732"/>
                  </a:lnTo>
                  <a:lnTo>
                    <a:pt x="214858" y="11804"/>
                  </a:lnTo>
                  <a:lnTo>
                    <a:pt x="218315" y="15443"/>
                  </a:lnTo>
                  <a:lnTo>
                    <a:pt x="221573" y="19774"/>
                  </a:lnTo>
                  <a:lnTo>
                    <a:pt x="224697" y="24566"/>
                  </a:lnTo>
                  <a:lnTo>
                    <a:pt x="226780" y="29666"/>
                  </a:lnTo>
                  <a:lnTo>
                    <a:pt x="228168" y="34970"/>
                  </a:lnTo>
                  <a:lnTo>
                    <a:pt x="229094" y="40412"/>
                  </a:lnTo>
                  <a:lnTo>
                    <a:pt x="229711" y="45944"/>
                  </a:lnTo>
                  <a:lnTo>
                    <a:pt x="230123" y="51538"/>
                  </a:lnTo>
                  <a:lnTo>
                    <a:pt x="230397" y="57172"/>
                  </a:lnTo>
                  <a:lnTo>
                    <a:pt x="229627" y="63786"/>
                  </a:lnTo>
                  <a:lnTo>
                    <a:pt x="228162" y="71052"/>
                  </a:lnTo>
                  <a:lnTo>
                    <a:pt x="226232" y="78754"/>
                  </a:lnTo>
                  <a:lnTo>
                    <a:pt x="223993" y="86746"/>
                  </a:lnTo>
                  <a:lnTo>
                    <a:pt x="218965" y="103246"/>
                  </a:lnTo>
                  <a:lnTo>
                    <a:pt x="215339" y="111646"/>
                  </a:lnTo>
                  <a:lnTo>
                    <a:pt x="211016" y="120104"/>
                  </a:lnTo>
                  <a:lnTo>
                    <a:pt x="206229" y="128600"/>
                  </a:lnTo>
                  <a:lnTo>
                    <a:pt x="201133" y="136169"/>
                  </a:lnTo>
                  <a:lnTo>
                    <a:pt x="195831" y="143120"/>
                  </a:lnTo>
                  <a:lnTo>
                    <a:pt x="190390" y="149659"/>
                  </a:lnTo>
                  <a:lnTo>
                    <a:pt x="184859" y="156876"/>
                  </a:lnTo>
                  <a:lnTo>
                    <a:pt x="179266" y="164545"/>
                  </a:lnTo>
                  <a:lnTo>
                    <a:pt x="173633" y="172515"/>
                  </a:lnTo>
                  <a:lnTo>
                    <a:pt x="167019" y="179734"/>
                  </a:lnTo>
                  <a:lnTo>
                    <a:pt x="159753" y="186451"/>
                  </a:lnTo>
                  <a:lnTo>
                    <a:pt x="152051" y="192834"/>
                  </a:lnTo>
                  <a:lnTo>
                    <a:pt x="145964" y="198994"/>
                  </a:lnTo>
                  <a:lnTo>
                    <a:pt x="140954" y="205006"/>
                  </a:lnTo>
                  <a:lnTo>
                    <a:pt x="136661" y="210919"/>
                  </a:lnTo>
                  <a:lnTo>
                    <a:pt x="130942" y="215814"/>
                  </a:lnTo>
                  <a:lnTo>
                    <a:pt x="124271" y="220029"/>
                  </a:lnTo>
                  <a:lnTo>
                    <a:pt x="116967" y="223792"/>
                  </a:lnTo>
                  <a:lnTo>
                    <a:pt x="110192" y="226301"/>
                  </a:lnTo>
                  <a:lnTo>
                    <a:pt x="103771" y="227973"/>
                  </a:lnTo>
                  <a:lnTo>
                    <a:pt x="97585" y="229088"/>
                  </a:lnTo>
                  <a:lnTo>
                    <a:pt x="91556" y="230783"/>
                  </a:lnTo>
                  <a:lnTo>
                    <a:pt x="85632" y="232866"/>
                  </a:lnTo>
                  <a:lnTo>
                    <a:pt x="79777" y="235208"/>
                  </a:lnTo>
                  <a:lnTo>
                    <a:pt x="73969" y="235816"/>
                  </a:lnTo>
                  <a:lnTo>
                    <a:pt x="68192" y="235269"/>
                  </a:lnTo>
                  <a:lnTo>
                    <a:pt x="62436" y="233952"/>
                  </a:lnTo>
                  <a:lnTo>
                    <a:pt x="57646" y="233074"/>
                  </a:lnTo>
                  <a:lnTo>
                    <a:pt x="49783" y="232098"/>
                  </a:lnTo>
                  <a:lnTo>
                    <a:pt x="45401" y="230886"/>
                  </a:lnTo>
                  <a:lnTo>
                    <a:pt x="40574" y="229125"/>
                  </a:lnTo>
                  <a:lnTo>
                    <a:pt x="35451" y="226999"/>
                  </a:lnTo>
                  <a:lnTo>
                    <a:pt x="27219" y="224636"/>
                  </a:lnTo>
                  <a:lnTo>
                    <a:pt x="23690" y="224005"/>
                  </a:lnTo>
                  <a:lnTo>
                    <a:pt x="20386" y="221680"/>
                  </a:lnTo>
                  <a:lnTo>
                    <a:pt x="17230" y="218225"/>
                  </a:lnTo>
                  <a:lnTo>
                    <a:pt x="14173" y="214017"/>
                  </a:lnTo>
                  <a:lnTo>
                    <a:pt x="8237" y="206801"/>
                  </a:lnTo>
                  <a:lnTo>
                    <a:pt x="5321" y="203543"/>
                  </a:lnTo>
                  <a:lnTo>
                    <a:pt x="3376" y="200419"/>
                  </a:lnTo>
                  <a:lnTo>
                    <a:pt x="1216" y="194407"/>
                  </a:lnTo>
                  <a:lnTo>
                    <a:pt x="256" y="188561"/>
                  </a:lnTo>
                  <a:lnTo>
                    <a:pt x="0" y="185668"/>
                  </a:lnTo>
                  <a:lnTo>
                    <a:pt x="782" y="182787"/>
                  </a:lnTo>
                  <a:lnTo>
                    <a:pt x="4190" y="177046"/>
                  </a:lnTo>
                  <a:lnTo>
                    <a:pt x="6341" y="171319"/>
                  </a:lnTo>
                  <a:lnTo>
                    <a:pt x="6914" y="168459"/>
                  </a:lnTo>
                  <a:lnTo>
                    <a:pt x="10091" y="162740"/>
                  </a:lnTo>
                  <a:lnTo>
                    <a:pt x="12272" y="159882"/>
                  </a:lnTo>
                  <a:lnTo>
                    <a:pt x="15630" y="157976"/>
                  </a:lnTo>
                  <a:lnTo>
                    <a:pt x="29459" y="154342"/>
                  </a:lnTo>
                  <a:lnTo>
                    <a:pt x="34709" y="152378"/>
                  </a:lnTo>
                  <a:lnTo>
                    <a:pt x="40114" y="150116"/>
                  </a:lnTo>
                  <a:lnTo>
                    <a:pt x="48659" y="147603"/>
                  </a:lnTo>
                  <a:lnTo>
                    <a:pt x="56584" y="146486"/>
                  </a:lnTo>
                  <a:lnTo>
                    <a:pt x="61365" y="146188"/>
                  </a:lnTo>
                  <a:lnTo>
                    <a:pt x="66457" y="145990"/>
                  </a:lnTo>
                  <a:lnTo>
                    <a:pt x="71756" y="146810"/>
                  </a:lnTo>
                  <a:lnTo>
                    <a:pt x="77194" y="148309"/>
                  </a:lnTo>
                  <a:lnTo>
                    <a:pt x="82725" y="150261"/>
                  </a:lnTo>
                  <a:lnTo>
                    <a:pt x="89269" y="151562"/>
                  </a:lnTo>
                  <a:lnTo>
                    <a:pt x="96490" y="152430"/>
                  </a:lnTo>
                  <a:lnTo>
                    <a:pt x="104161" y="153008"/>
                  </a:lnTo>
                  <a:lnTo>
                    <a:pt x="112132" y="154347"/>
                  </a:lnTo>
                  <a:lnTo>
                    <a:pt x="120304" y="156191"/>
                  </a:lnTo>
                  <a:lnTo>
                    <a:pt x="128610" y="158373"/>
                  </a:lnTo>
                  <a:lnTo>
                    <a:pt x="136052" y="160781"/>
                  </a:lnTo>
                  <a:lnTo>
                    <a:pt x="142918" y="163338"/>
                  </a:lnTo>
                  <a:lnTo>
                    <a:pt x="149401" y="165995"/>
                  </a:lnTo>
                  <a:lnTo>
                    <a:pt x="156580" y="168720"/>
                  </a:lnTo>
                  <a:lnTo>
                    <a:pt x="172176" y="174286"/>
                  </a:lnTo>
                  <a:lnTo>
                    <a:pt x="179384" y="177104"/>
                  </a:lnTo>
                  <a:lnTo>
                    <a:pt x="186093" y="179936"/>
                  </a:lnTo>
                  <a:lnTo>
                    <a:pt x="198629" y="185621"/>
                  </a:lnTo>
                  <a:lnTo>
                    <a:pt x="210550" y="191324"/>
                  </a:lnTo>
                  <a:lnTo>
                    <a:pt x="217349" y="193225"/>
                  </a:lnTo>
                  <a:lnTo>
                    <a:pt x="224738" y="194492"/>
                  </a:lnTo>
                  <a:lnTo>
                    <a:pt x="232522" y="195338"/>
                  </a:lnTo>
                  <a:lnTo>
                    <a:pt x="239617" y="195901"/>
                  </a:lnTo>
                  <a:lnTo>
                    <a:pt x="246251" y="196276"/>
                  </a:lnTo>
                  <a:lnTo>
                    <a:pt x="258703" y="196694"/>
                  </a:lnTo>
                  <a:lnTo>
                    <a:pt x="282380" y="19702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SMARTPenAnnotation468"/>
            <p:cNvSpPr/>
            <p:nvPr/>
          </p:nvSpPr>
          <p:spPr>
            <a:xfrm>
              <a:off x="2848927" y="4989195"/>
              <a:ext cx="317184" cy="42863"/>
            </a:xfrm>
            <a:custGeom>
              <a:avLst/>
              <a:gdLst/>
              <a:ahLst/>
              <a:cxnLst/>
              <a:rect l="0" t="0" r="0" b="0"/>
              <a:pathLst>
                <a:path w="317184" h="42863">
                  <a:moveTo>
                    <a:pt x="0" y="42862"/>
                  </a:moveTo>
                  <a:lnTo>
                    <a:pt x="0" y="38312"/>
                  </a:lnTo>
                  <a:lnTo>
                    <a:pt x="952" y="36971"/>
                  </a:lnTo>
                  <a:lnTo>
                    <a:pt x="2540" y="36077"/>
                  </a:lnTo>
                  <a:lnTo>
                    <a:pt x="6844" y="35084"/>
                  </a:lnTo>
                  <a:lnTo>
                    <a:pt x="11932" y="34643"/>
                  </a:lnTo>
                  <a:lnTo>
                    <a:pt x="15574" y="33573"/>
                  </a:lnTo>
                  <a:lnTo>
                    <a:pt x="19908" y="31907"/>
                  </a:lnTo>
                  <a:lnTo>
                    <a:pt x="24702" y="29843"/>
                  </a:lnTo>
                  <a:lnTo>
                    <a:pt x="29803" y="28468"/>
                  </a:lnTo>
                  <a:lnTo>
                    <a:pt x="35109" y="27551"/>
                  </a:lnTo>
                  <a:lnTo>
                    <a:pt x="40551" y="26940"/>
                  </a:lnTo>
                  <a:lnTo>
                    <a:pt x="47036" y="25579"/>
                  </a:lnTo>
                  <a:lnTo>
                    <a:pt x="54218" y="23721"/>
                  </a:lnTo>
                  <a:lnTo>
                    <a:pt x="61862" y="21528"/>
                  </a:lnTo>
                  <a:lnTo>
                    <a:pt x="68864" y="20067"/>
                  </a:lnTo>
                  <a:lnTo>
                    <a:pt x="75437" y="19093"/>
                  </a:lnTo>
                  <a:lnTo>
                    <a:pt x="81724" y="18443"/>
                  </a:lnTo>
                  <a:lnTo>
                    <a:pt x="89725" y="18010"/>
                  </a:lnTo>
                  <a:lnTo>
                    <a:pt x="108775" y="17529"/>
                  </a:lnTo>
                  <a:lnTo>
                    <a:pt x="118237" y="16449"/>
                  </a:lnTo>
                  <a:lnTo>
                    <a:pt x="127402" y="14775"/>
                  </a:lnTo>
                  <a:lnTo>
                    <a:pt x="136370" y="12708"/>
                  </a:lnTo>
                  <a:lnTo>
                    <a:pt x="145206" y="11329"/>
                  </a:lnTo>
                  <a:lnTo>
                    <a:pt x="153954" y="10410"/>
                  </a:lnTo>
                  <a:lnTo>
                    <a:pt x="162643" y="9797"/>
                  </a:lnTo>
                  <a:lnTo>
                    <a:pt x="171294" y="8437"/>
                  </a:lnTo>
                  <a:lnTo>
                    <a:pt x="179919" y="6577"/>
                  </a:lnTo>
                  <a:lnTo>
                    <a:pt x="188526" y="4385"/>
                  </a:lnTo>
                  <a:lnTo>
                    <a:pt x="197121" y="2923"/>
                  </a:lnTo>
                  <a:lnTo>
                    <a:pt x="205709" y="1949"/>
                  </a:lnTo>
                  <a:lnTo>
                    <a:pt x="214292" y="1299"/>
                  </a:lnTo>
                  <a:lnTo>
                    <a:pt x="223824" y="865"/>
                  </a:lnTo>
                  <a:lnTo>
                    <a:pt x="244575" y="385"/>
                  </a:lnTo>
                  <a:lnTo>
                    <a:pt x="317183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SMARTPenAnnotation469"/>
            <p:cNvSpPr/>
            <p:nvPr/>
          </p:nvSpPr>
          <p:spPr>
            <a:xfrm>
              <a:off x="2883257" y="5100637"/>
              <a:ext cx="205701" cy="34279"/>
            </a:xfrm>
            <a:custGeom>
              <a:avLst/>
              <a:gdLst/>
              <a:ahLst/>
              <a:cxnLst/>
              <a:rect l="0" t="0" r="0" b="0"/>
              <a:pathLst>
                <a:path w="205701" h="34279">
                  <a:moveTo>
                    <a:pt x="17105" y="8573"/>
                  </a:moveTo>
                  <a:lnTo>
                    <a:pt x="1505" y="8573"/>
                  </a:lnTo>
                  <a:lnTo>
                    <a:pt x="990" y="9525"/>
                  </a:lnTo>
                  <a:lnTo>
                    <a:pt x="647" y="11113"/>
                  </a:lnTo>
                  <a:lnTo>
                    <a:pt x="96" y="15954"/>
                  </a:lnTo>
                  <a:lnTo>
                    <a:pt x="50" y="17303"/>
                  </a:lnTo>
                  <a:lnTo>
                    <a:pt x="0" y="21343"/>
                  </a:lnTo>
                  <a:lnTo>
                    <a:pt x="939" y="23754"/>
                  </a:lnTo>
                  <a:lnTo>
                    <a:pt x="2518" y="26314"/>
                  </a:lnTo>
                  <a:lnTo>
                    <a:pt x="4523" y="28973"/>
                  </a:lnTo>
                  <a:lnTo>
                    <a:pt x="6812" y="30745"/>
                  </a:lnTo>
                  <a:lnTo>
                    <a:pt x="9290" y="31927"/>
                  </a:lnTo>
                  <a:lnTo>
                    <a:pt x="11895" y="32715"/>
                  </a:lnTo>
                  <a:lnTo>
                    <a:pt x="17330" y="33590"/>
                  </a:lnTo>
                  <a:lnTo>
                    <a:pt x="20112" y="33824"/>
                  </a:lnTo>
                  <a:lnTo>
                    <a:pt x="23872" y="33979"/>
                  </a:lnTo>
                  <a:lnTo>
                    <a:pt x="33130" y="34152"/>
                  </a:lnTo>
                  <a:lnTo>
                    <a:pt x="61284" y="34278"/>
                  </a:lnTo>
                  <a:lnTo>
                    <a:pt x="66560" y="33329"/>
                  </a:lnTo>
                  <a:lnTo>
                    <a:pt x="72935" y="31745"/>
                  </a:lnTo>
                  <a:lnTo>
                    <a:pt x="80043" y="29735"/>
                  </a:lnTo>
                  <a:lnTo>
                    <a:pt x="86686" y="27444"/>
                  </a:lnTo>
                  <a:lnTo>
                    <a:pt x="93020" y="24964"/>
                  </a:lnTo>
                  <a:lnTo>
                    <a:pt x="99147" y="22358"/>
                  </a:lnTo>
                  <a:lnTo>
                    <a:pt x="106090" y="20620"/>
                  </a:lnTo>
                  <a:lnTo>
                    <a:pt x="113576" y="19461"/>
                  </a:lnTo>
                  <a:lnTo>
                    <a:pt x="121424" y="18690"/>
                  </a:lnTo>
                  <a:lnTo>
                    <a:pt x="130466" y="17222"/>
                  </a:lnTo>
                  <a:lnTo>
                    <a:pt x="140304" y="15291"/>
                  </a:lnTo>
                  <a:lnTo>
                    <a:pt x="161395" y="10606"/>
                  </a:lnTo>
                  <a:lnTo>
                    <a:pt x="20570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SMARTPenAnnotation470"/>
            <p:cNvSpPr/>
            <p:nvPr/>
          </p:nvSpPr>
          <p:spPr>
            <a:xfrm>
              <a:off x="3594734" y="4732521"/>
              <a:ext cx="222765" cy="290964"/>
            </a:xfrm>
            <a:custGeom>
              <a:avLst/>
              <a:gdLst/>
              <a:ahLst/>
              <a:cxnLst/>
              <a:rect l="0" t="0" r="0" b="0"/>
              <a:pathLst>
                <a:path w="222765" h="290964">
                  <a:moveTo>
                    <a:pt x="25718" y="68079"/>
                  </a:moveTo>
                  <a:lnTo>
                    <a:pt x="30269" y="63528"/>
                  </a:lnTo>
                  <a:lnTo>
                    <a:pt x="31609" y="61235"/>
                  </a:lnTo>
                  <a:lnTo>
                    <a:pt x="34449" y="53457"/>
                  </a:lnTo>
                  <a:lnTo>
                    <a:pt x="40899" y="45119"/>
                  </a:lnTo>
                  <a:lnTo>
                    <a:pt x="46118" y="39460"/>
                  </a:lnTo>
                  <a:lnTo>
                    <a:pt x="49795" y="36616"/>
                  </a:lnTo>
                  <a:lnTo>
                    <a:pt x="54152" y="33769"/>
                  </a:lnTo>
                  <a:lnTo>
                    <a:pt x="58961" y="30918"/>
                  </a:lnTo>
                  <a:lnTo>
                    <a:pt x="64073" y="28065"/>
                  </a:lnTo>
                  <a:lnTo>
                    <a:pt x="74833" y="22355"/>
                  </a:lnTo>
                  <a:lnTo>
                    <a:pt x="81321" y="19499"/>
                  </a:lnTo>
                  <a:lnTo>
                    <a:pt x="88504" y="16642"/>
                  </a:lnTo>
                  <a:lnTo>
                    <a:pt x="96150" y="13785"/>
                  </a:lnTo>
                  <a:lnTo>
                    <a:pt x="103153" y="10928"/>
                  </a:lnTo>
                  <a:lnTo>
                    <a:pt x="109726" y="8071"/>
                  </a:lnTo>
                  <a:lnTo>
                    <a:pt x="116013" y="5213"/>
                  </a:lnTo>
                  <a:lnTo>
                    <a:pt x="122110" y="3308"/>
                  </a:lnTo>
                  <a:lnTo>
                    <a:pt x="128079" y="2038"/>
                  </a:lnTo>
                  <a:lnTo>
                    <a:pt x="133963" y="1192"/>
                  </a:lnTo>
                  <a:lnTo>
                    <a:pt x="139792" y="627"/>
                  </a:lnTo>
                  <a:lnTo>
                    <a:pt x="145582" y="251"/>
                  </a:lnTo>
                  <a:lnTo>
                    <a:pt x="151348" y="0"/>
                  </a:lnTo>
                  <a:lnTo>
                    <a:pt x="156144" y="786"/>
                  </a:lnTo>
                  <a:lnTo>
                    <a:pt x="160293" y="2262"/>
                  </a:lnTo>
                  <a:lnTo>
                    <a:pt x="164012" y="4198"/>
                  </a:lnTo>
                  <a:lnTo>
                    <a:pt x="170685" y="6350"/>
                  </a:lnTo>
                  <a:lnTo>
                    <a:pt x="173797" y="6924"/>
                  </a:lnTo>
                  <a:lnTo>
                    <a:pt x="179796" y="10101"/>
                  </a:lnTo>
                  <a:lnTo>
                    <a:pt x="182729" y="12282"/>
                  </a:lnTo>
                  <a:lnTo>
                    <a:pt x="184684" y="15641"/>
                  </a:lnTo>
                  <a:lnTo>
                    <a:pt x="186857" y="24453"/>
                  </a:lnTo>
                  <a:lnTo>
                    <a:pt x="187823" y="32180"/>
                  </a:lnTo>
                  <a:lnTo>
                    <a:pt x="188081" y="35573"/>
                  </a:lnTo>
                  <a:lnTo>
                    <a:pt x="185827" y="44424"/>
                  </a:lnTo>
                  <a:lnTo>
                    <a:pt x="183892" y="49451"/>
                  </a:lnTo>
                  <a:lnTo>
                    <a:pt x="182602" y="54708"/>
                  </a:lnTo>
                  <a:lnTo>
                    <a:pt x="181743" y="60117"/>
                  </a:lnTo>
                  <a:lnTo>
                    <a:pt x="181170" y="65628"/>
                  </a:lnTo>
                  <a:lnTo>
                    <a:pt x="178882" y="71208"/>
                  </a:lnTo>
                  <a:lnTo>
                    <a:pt x="175452" y="76832"/>
                  </a:lnTo>
                  <a:lnTo>
                    <a:pt x="171261" y="82487"/>
                  </a:lnTo>
                  <a:lnTo>
                    <a:pt x="167514" y="87209"/>
                  </a:lnTo>
                  <a:lnTo>
                    <a:pt x="160811" y="94996"/>
                  </a:lnTo>
                  <a:lnTo>
                    <a:pt x="157690" y="99358"/>
                  </a:lnTo>
                  <a:lnTo>
                    <a:pt x="154657" y="104172"/>
                  </a:lnTo>
                  <a:lnTo>
                    <a:pt x="151683" y="109286"/>
                  </a:lnTo>
                  <a:lnTo>
                    <a:pt x="145837" y="117508"/>
                  </a:lnTo>
                  <a:lnTo>
                    <a:pt x="142945" y="121034"/>
                  </a:lnTo>
                  <a:lnTo>
                    <a:pt x="139112" y="123384"/>
                  </a:lnTo>
                  <a:lnTo>
                    <a:pt x="134651" y="124952"/>
                  </a:lnTo>
                  <a:lnTo>
                    <a:pt x="129773" y="125997"/>
                  </a:lnTo>
                  <a:lnTo>
                    <a:pt x="125568" y="127645"/>
                  </a:lnTo>
                  <a:lnTo>
                    <a:pt x="121812" y="129698"/>
                  </a:lnTo>
                  <a:lnTo>
                    <a:pt x="115099" y="134517"/>
                  </a:lnTo>
                  <a:lnTo>
                    <a:pt x="108940" y="139835"/>
                  </a:lnTo>
                  <a:lnTo>
                    <a:pt x="105965" y="141633"/>
                  </a:lnTo>
                  <a:lnTo>
                    <a:pt x="100118" y="143632"/>
                  </a:lnTo>
                  <a:lnTo>
                    <a:pt x="94449" y="145190"/>
                  </a:lnTo>
                  <a:lnTo>
                    <a:pt x="89792" y="140668"/>
                  </a:lnTo>
                  <a:lnTo>
                    <a:pt x="89389" y="139332"/>
                  </a:lnTo>
                  <a:lnTo>
                    <a:pt x="90073" y="138441"/>
                  </a:lnTo>
                  <a:lnTo>
                    <a:pt x="91481" y="137846"/>
                  </a:lnTo>
                  <a:lnTo>
                    <a:pt x="98015" y="132460"/>
                  </a:lnTo>
                  <a:lnTo>
                    <a:pt x="100586" y="131002"/>
                  </a:lnTo>
                  <a:lnTo>
                    <a:pt x="105983" y="129382"/>
                  </a:lnTo>
                  <a:lnTo>
                    <a:pt x="111556" y="128662"/>
                  </a:lnTo>
                  <a:lnTo>
                    <a:pt x="114376" y="128470"/>
                  </a:lnTo>
                  <a:lnTo>
                    <a:pt x="118161" y="127390"/>
                  </a:lnTo>
                  <a:lnTo>
                    <a:pt x="122589" y="125717"/>
                  </a:lnTo>
                  <a:lnTo>
                    <a:pt x="127446" y="123649"/>
                  </a:lnTo>
                  <a:lnTo>
                    <a:pt x="132589" y="123223"/>
                  </a:lnTo>
                  <a:lnTo>
                    <a:pt x="137923" y="123892"/>
                  </a:lnTo>
                  <a:lnTo>
                    <a:pt x="143384" y="125289"/>
                  </a:lnTo>
                  <a:lnTo>
                    <a:pt x="147977" y="126222"/>
                  </a:lnTo>
                  <a:lnTo>
                    <a:pt x="151991" y="126844"/>
                  </a:lnTo>
                  <a:lnTo>
                    <a:pt x="155620" y="127258"/>
                  </a:lnTo>
                  <a:lnTo>
                    <a:pt x="158992" y="128486"/>
                  </a:lnTo>
                  <a:lnTo>
                    <a:pt x="165279" y="132392"/>
                  </a:lnTo>
                  <a:lnTo>
                    <a:pt x="169241" y="134767"/>
                  </a:lnTo>
                  <a:lnTo>
                    <a:pt x="173787" y="137302"/>
                  </a:lnTo>
                  <a:lnTo>
                    <a:pt x="183919" y="142660"/>
                  </a:lnTo>
                  <a:lnTo>
                    <a:pt x="194772" y="148215"/>
                  </a:lnTo>
                  <a:lnTo>
                    <a:pt x="199381" y="151031"/>
                  </a:lnTo>
                  <a:lnTo>
                    <a:pt x="203406" y="153860"/>
                  </a:lnTo>
                  <a:lnTo>
                    <a:pt x="207042" y="156699"/>
                  </a:lnTo>
                  <a:lnTo>
                    <a:pt x="209465" y="160496"/>
                  </a:lnTo>
                  <a:lnTo>
                    <a:pt x="211081" y="164933"/>
                  </a:lnTo>
                  <a:lnTo>
                    <a:pt x="212158" y="169796"/>
                  </a:lnTo>
                  <a:lnTo>
                    <a:pt x="213829" y="174943"/>
                  </a:lnTo>
                  <a:lnTo>
                    <a:pt x="215895" y="180279"/>
                  </a:lnTo>
                  <a:lnTo>
                    <a:pt x="218225" y="185741"/>
                  </a:lnTo>
                  <a:lnTo>
                    <a:pt x="220814" y="194351"/>
                  </a:lnTo>
                  <a:lnTo>
                    <a:pt x="221965" y="202304"/>
                  </a:lnTo>
                  <a:lnTo>
                    <a:pt x="222272" y="207092"/>
                  </a:lnTo>
                  <a:lnTo>
                    <a:pt x="222476" y="212189"/>
                  </a:lnTo>
                  <a:lnTo>
                    <a:pt x="222704" y="222933"/>
                  </a:lnTo>
                  <a:lnTo>
                    <a:pt x="222764" y="228465"/>
                  </a:lnTo>
                  <a:lnTo>
                    <a:pt x="220900" y="233106"/>
                  </a:lnTo>
                  <a:lnTo>
                    <a:pt x="217751" y="237152"/>
                  </a:lnTo>
                  <a:lnTo>
                    <a:pt x="213748" y="240802"/>
                  </a:lnTo>
                  <a:lnTo>
                    <a:pt x="211079" y="244188"/>
                  </a:lnTo>
                  <a:lnTo>
                    <a:pt x="208113" y="250489"/>
                  </a:lnTo>
                  <a:lnTo>
                    <a:pt x="205417" y="253503"/>
                  </a:lnTo>
                  <a:lnTo>
                    <a:pt x="201715" y="256465"/>
                  </a:lnTo>
                  <a:lnTo>
                    <a:pt x="197342" y="259392"/>
                  </a:lnTo>
                  <a:lnTo>
                    <a:pt x="192521" y="262296"/>
                  </a:lnTo>
                  <a:lnTo>
                    <a:pt x="187403" y="265184"/>
                  </a:lnTo>
                  <a:lnTo>
                    <a:pt x="182085" y="268062"/>
                  </a:lnTo>
                  <a:lnTo>
                    <a:pt x="177588" y="270934"/>
                  </a:lnTo>
                  <a:lnTo>
                    <a:pt x="173637" y="273800"/>
                  </a:lnTo>
                  <a:lnTo>
                    <a:pt x="170051" y="276664"/>
                  </a:lnTo>
                  <a:lnTo>
                    <a:pt x="165755" y="279525"/>
                  </a:lnTo>
                  <a:lnTo>
                    <a:pt x="160986" y="282386"/>
                  </a:lnTo>
                  <a:lnTo>
                    <a:pt x="155902" y="285245"/>
                  </a:lnTo>
                  <a:lnTo>
                    <a:pt x="150607" y="287152"/>
                  </a:lnTo>
                  <a:lnTo>
                    <a:pt x="145172" y="288422"/>
                  </a:lnTo>
                  <a:lnTo>
                    <a:pt x="139644" y="289269"/>
                  </a:lnTo>
                  <a:lnTo>
                    <a:pt x="134054" y="289834"/>
                  </a:lnTo>
                  <a:lnTo>
                    <a:pt x="128422" y="290211"/>
                  </a:lnTo>
                  <a:lnTo>
                    <a:pt x="122762" y="290462"/>
                  </a:lnTo>
                  <a:lnTo>
                    <a:pt x="111394" y="290741"/>
                  </a:lnTo>
                  <a:lnTo>
                    <a:pt x="45367" y="290963"/>
                  </a:lnTo>
                  <a:lnTo>
                    <a:pt x="40722" y="290010"/>
                  </a:lnTo>
                  <a:lnTo>
                    <a:pt x="36674" y="288423"/>
                  </a:lnTo>
                  <a:lnTo>
                    <a:pt x="33022" y="286412"/>
                  </a:lnTo>
                  <a:lnTo>
                    <a:pt x="26424" y="284178"/>
                  </a:lnTo>
                  <a:lnTo>
                    <a:pt x="20317" y="283186"/>
                  </a:lnTo>
                  <a:lnTo>
                    <a:pt x="14427" y="282744"/>
                  </a:lnTo>
                  <a:lnTo>
                    <a:pt x="8635" y="282548"/>
                  </a:lnTo>
                  <a:lnTo>
                    <a:pt x="0" y="282391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SMARTPenAnnotation471"/>
            <p:cNvSpPr/>
            <p:nvPr/>
          </p:nvSpPr>
          <p:spPr>
            <a:xfrm>
              <a:off x="3963352" y="4766310"/>
              <a:ext cx="34291" cy="240031"/>
            </a:xfrm>
            <a:custGeom>
              <a:avLst/>
              <a:gdLst/>
              <a:ahLst/>
              <a:cxnLst/>
              <a:rect l="0" t="0" r="0" b="0"/>
              <a:pathLst>
                <a:path w="34291" h="240031">
                  <a:moveTo>
                    <a:pt x="0" y="0"/>
                  </a:moveTo>
                  <a:lnTo>
                    <a:pt x="4551" y="4551"/>
                  </a:lnTo>
                  <a:lnTo>
                    <a:pt x="5891" y="6844"/>
                  </a:lnTo>
                  <a:lnTo>
                    <a:pt x="6785" y="9324"/>
                  </a:lnTo>
                  <a:lnTo>
                    <a:pt x="7778" y="14622"/>
                  </a:lnTo>
                  <a:lnTo>
                    <a:pt x="8219" y="20150"/>
                  </a:lnTo>
                  <a:lnTo>
                    <a:pt x="9290" y="22959"/>
                  </a:lnTo>
                  <a:lnTo>
                    <a:pt x="10956" y="25783"/>
                  </a:lnTo>
                  <a:lnTo>
                    <a:pt x="13019" y="28619"/>
                  </a:lnTo>
                  <a:lnTo>
                    <a:pt x="14394" y="32414"/>
                  </a:lnTo>
                  <a:lnTo>
                    <a:pt x="15311" y="36849"/>
                  </a:lnTo>
                  <a:lnTo>
                    <a:pt x="15922" y="41711"/>
                  </a:lnTo>
                  <a:lnTo>
                    <a:pt x="16330" y="46857"/>
                  </a:lnTo>
                  <a:lnTo>
                    <a:pt x="16602" y="52193"/>
                  </a:lnTo>
                  <a:lnTo>
                    <a:pt x="16783" y="57655"/>
                  </a:lnTo>
                  <a:lnTo>
                    <a:pt x="17038" y="78995"/>
                  </a:lnTo>
                  <a:lnTo>
                    <a:pt x="18026" y="86001"/>
                  </a:lnTo>
                  <a:lnTo>
                    <a:pt x="19638" y="92576"/>
                  </a:lnTo>
                  <a:lnTo>
                    <a:pt x="21664" y="98865"/>
                  </a:lnTo>
                  <a:lnTo>
                    <a:pt x="23968" y="104962"/>
                  </a:lnTo>
                  <a:lnTo>
                    <a:pt x="26456" y="110932"/>
                  </a:lnTo>
                  <a:lnTo>
                    <a:pt x="29067" y="116817"/>
                  </a:lnTo>
                  <a:lnTo>
                    <a:pt x="30808" y="123598"/>
                  </a:lnTo>
                  <a:lnTo>
                    <a:pt x="31969" y="130976"/>
                  </a:lnTo>
                  <a:lnTo>
                    <a:pt x="32742" y="138752"/>
                  </a:lnTo>
                  <a:lnTo>
                    <a:pt x="33258" y="146794"/>
                  </a:lnTo>
                  <a:lnTo>
                    <a:pt x="33602" y="155012"/>
                  </a:lnTo>
                  <a:lnTo>
                    <a:pt x="34086" y="177692"/>
                  </a:lnTo>
                  <a:lnTo>
                    <a:pt x="34290" y="24003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SMARTPenAnnotation472"/>
            <p:cNvSpPr/>
            <p:nvPr/>
          </p:nvSpPr>
          <p:spPr>
            <a:xfrm>
              <a:off x="3903345" y="4843462"/>
              <a:ext cx="197168" cy="25718"/>
            </a:xfrm>
            <a:custGeom>
              <a:avLst/>
              <a:gdLst/>
              <a:ahLst/>
              <a:cxnLst/>
              <a:rect l="0" t="0" r="0" b="0"/>
              <a:pathLst>
                <a:path w="197168" h="25718">
                  <a:moveTo>
                    <a:pt x="0" y="25717"/>
                  </a:moveTo>
                  <a:lnTo>
                    <a:pt x="4550" y="21167"/>
                  </a:lnTo>
                  <a:lnTo>
                    <a:pt x="6843" y="19826"/>
                  </a:lnTo>
                  <a:lnTo>
                    <a:pt x="9324" y="18933"/>
                  </a:lnTo>
                  <a:lnTo>
                    <a:pt x="11931" y="18336"/>
                  </a:lnTo>
                  <a:lnTo>
                    <a:pt x="17368" y="17675"/>
                  </a:lnTo>
                  <a:lnTo>
                    <a:pt x="20150" y="17498"/>
                  </a:lnTo>
                  <a:lnTo>
                    <a:pt x="28323" y="17302"/>
                  </a:lnTo>
                  <a:lnTo>
                    <a:pt x="33169" y="17250"/>
                  </a:lnTo>
                  <a:lnTo>
                    <a:pt x="38305" y="16263"/>
                  </a:lnTo>
                  <a:lnTo>
                    <a:pt x="43634" y="14652"/>
                  </a:lnTo>
                  <a:lnTo>
                    <a:pt x="49092" y="12626"/>
                  </a:lnTo>
                  <a:lnTo>
                    <a:pt x="54635" y="11275"/>
                  </a:lnTo>
                  <a:lnTo>
                    <a:pt x="60235" y="10374"/>
                  </a:lnTo>
                  <a:lnTo>
                    <a:pt x="65874" y="9773"/>
                  </a:lnTo>
                  <a:lnTo>
                    <a:pt x="72491" y="9373"/>
                  </a:lnTo>
                  <a:lnTo>
                    <a:pt x="87463" y="8929"/>
                  </a:lnTo>
                  <a:lnTo>
                    <a:pt x="94503" y="7857"/>
                  </a:lnTo>
                  <a:lnTo>
                    <a:pt x="101102" y="6191"/>
                  </a:lnTo>
                  <a:lnTo>
                    <a:pt x="107406" y="4127"/>
                  </a:lnTo>
                  <a:lnTo>
                    <a:pt x="113514" y="2752"/>
                  </a:lnTo>
                  <a:lnTo>
                    <a:pt x="119491" y="1834"/>
                  </a:lnTo>
                  <a:lnTo>
                    <a:pt x="125380" y="1223"/>
                  </a:lnTo>
                  <a:lnTo>
                    <a:pt x="131212" y="815"/>
                  </a:lnTo>
                  <a:lnTo>
                    <a:pt x="137005" y="544"/>
                  </a:lnTo>
                  <a:lnTo>
                    <a:pt x="148520" y="242"/>
                  </a:lnTo>
                  <a:lnTo>
                    <a:pt x="197167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SMARTPenAnnotation473"/>
            <p:cNvSpPr/>
            <p:nvPr/>
          </p:nvSpPr>
          <p:spPr>
            <a:xfrm>
              <a:off x="3886200" y="5014912"/>
              <a:ext cx="248603" cy="8574"/>
            </a:xfrm>
            <a:custGeom>
              <a:avLst/>
              <a:gdLst/>
              <a:ahLst/>
              <a:cxnLst/>
              <a:rect l="0" t="0" r="0" b="0"/>
              <a:pathLst>
                <a:path w="248603" h="8574">
                  <a:moveTo>
                    <a:pt x="0" y="8573"/>
                  </a:moveTo>
                  <a:lnTo>
                    <a:pt x="57662" y="8573"/>
                  </a:lnTo>
                  <a:lnTo>
                    <a:pt x="63206" y="7620"/>
                  </a:lnTo>
                  <a:lnTo>
                    <a:pt x="68807" y="6033"/>
                  </a:lnTo>
                  <a:lnTo>
                    <a:pt x="74447" y="4022"/>
                  </a:lnTo>
                  <a:lnTo>
                    <a:pt x="80111" y="2681"/>
                  </a:lnTo>
                  <a:lnTo>
                    <a:pt x="85792" y="1787"/>
                  </a:lnTo>
                  <a:lnTo>
                    <a:pt x="91485" y="1191"/>
                  </a:lnTo>
                  <a:lnTo>
                    <a:pt x="98137" y="795"/>
                  </a:lnTo>
                  <a:lnTo>
                    <a:pt x="113149" y="353"/>
                  </a:lnTo>
                  <a:lnTo>
                    <a:pt x="147744" y="47"/>
                  </a:lnTo>
                  <a:lnTo>
                    <a:pt x="248602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SMARTPenAnnotation474"/>
            <p:cNvSpPr/>
            <p:nvPr/>
          </p:nvSpPr>
          <p:spPr>
            <a:xfrm>
              <a:off x="4306252" y="4706302"/>
              <a:ext cx="51436" cy="308611"/>
            </a:xfrm>
            <a:custGeom>
              <a:avLst/>
              <a:gdLst/>
              <a:ahLst/>
              <a:cxnLst/>
              <a:rect l="0" t="0" r="0" b="0"/>
              <a:pathLst>
                <a:path w="51436" h="308611">
                  <a:moveTo>
                    <a:pt x="0" y="0"/>
                  </a:moveTo>
                  <a:lnTo>
                    <a:pt x="4551" y="0"/>
                  </a:lnTo>
                  <a:lnTo>
                    <a:pt x="5892" y="953"/>
                  </a:lnTo>
                  <a:lnTo>
                    <a:pt x="6785" y="2540"/>
                  </a:lnTo>
                  <a:lnTo>
                    <a:pt x="8219" y="7381"/>
                  </a:lnTo>
                  <a:lnTo>
                    <a:pt x="8416" y="13123"/>
                  </a:lnTo>
                  <a:lnTo>
                    <a:pt x="8541" y="27781"/>
                  </a:lnTo>
                  <a:lnTo>
                    <a:pt x="9504" y="31856"/>
                  </a:lnTo>
                  <a:lnTo>
                    <a:pt x="11099" y="36477"/>
                  </a:lnTo>
                  <a:lnTo>
                    <a:pt x="13114" y="41463"/>
                  </a:lnTo>
                  <a:lnTo>
                    <a:pt x="15410" y="46692"/>
                  </a:lnTo>
                  <a:lnTo>
                    <a:pt x="20502" y="57582"/>
                  </a:lnTo>
                  <a:lnTo>
                    <a:pt x="22240" y="63153"/>
                  </a:lnTo>
                  <a:lnTo>
                    <a:pt x="23400" y="68772"/>
                  </a:lnTo>
                  <a:lnTo>
                    <a:pt x="24172" y="74423"/>
                  </a:lnTo>
                  <a:lnTo>
                    <a:pt x="25640" y="80096"/>
                  </a:lnTo>
                  <a:lnTo>
                    <a:pt x="27571" y="85782"/>
                  </a:lnTo>
                  <a:lnTo>
                    <a:pt x="29811" y="91478"/>
                  </a:lnTo>
                  <a:lnTo>
                    <a:pt x="31304" y="98133"/>
                  </a:lnTo>
                  <a:lnTo>
                    <a:pt x="32299" y="105427"/>
                  </a:lnTo>
                  <a:lnTo>
                    <a:pt x="32962" y="113147"/>
                  </a:lnTo>
                  <a:lnTo>
                    <a:pt x="34357" y="120199"/>
                  </a:lnTo>
                  <a:lnTo>
                    <a:pt x="36240" y="126806"/>
                  </a:lnTo>
                  <a:lnTo>
                    <a:pt x="38447" y="133115"/>
                  </a:lnTo>
                  <a:lnTo>
                    <a:pt x="39919" y="140178"/>
                  </a:lnTo>
                  <a:lnTo>
                    <a:pt x="40900" y="147744"/>
                  </a:lnTo>
                  <a:lnTo>
                    <a:pt x="41555" y="155646"/>
                  </a:lnTo>
                  <a:lnTo>
                    <a:pt x="41990" y="163772"/>
                  </a:lnTo>
                  <a:lnTo>
                    <a:pt x="42475" y="180420"/>
                  </a:lnTo>
                  <a:lnTo>
                    <a:pt x="42812" y="213613"/>
                  </a:lnTo>
                  <a:lnTo>
                    <a:pt x="42863" y="294278"/>
                  </a:lnTo>
                  <a:lnTo>
                    <a:pt x="43815" y="296198"/>
                  </a:lnTo>
                  <a:lnTo>
                    <a:pt x="45403" y="297478"/>
                  </a:lnTo>
                  <a:lnTo>
                    <a:pt x="47414" y="298331"/>
                  </a:lnTo>
                  <a:lnTo>
                    <a:pt x="48754" y="299852"/>
                  </a:lnTo>
                  <a:lnTo>
                    <a:pt x="49648" y="301819"/>
                  </a:lnTo>
                  <a:lnTo>
                    <a:pt x="51435" y="30861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SMARTPenAnnotation475"/>
            <p:cNvSpPr/>
            <p:nvPr/>
          </p:nvSpPr>
          <p:spPr>
            <a:xfrm>
              <a:off x="4357687" y="5014912"/>
              <a:ext cx="2541" cy="1"/>
            </a:xfrm>
            <a:custGeom>
              <a:avLst/>
              <a:gdLst/>
              <a:ahLst/>
              <a:cxnLst/>
              <a:rect l="0" t="0" r="0" b="0"/>
              <a:pathLst>
                <a:path w="2541" h="1">
                  <a:moveTo>
                    <a:pt x="0" y="0"/>
                  </a:moveTo>
                  <a:lnTo>
                    <a:pt x="2540" y="0"/>
                  </a:lnTo>
                  <a:close/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SMARTPenAnnotation476"/>
            <p:cNvSpPr/>
            <p:nvPr/>
          </p:nvSpPr>
          <p:spPr>
            <a:xfrm>
              <a:off x="3474720" y="5169217"/>
              <a:ext cx="977265" cy="25719"/>
            </a:xfrm>
            <a:custGeom>
              <a:avLst/>
              <a:gdLst/>
              <a:ahLst/>
              <a:cxnLst/>
              <a:rect l="0" t="0" r="0" b="0"/>
              <a:pathLst>
                <a:path w="977265" h="25719">
                  <a:moveTo>
                    <a:pt x="0" y="25718"/>
                  </a:moveTo>
                  <a:lnTo>
                    <a:pt x="96013" y="25718"/>
                  </a:lnTo>
                  <a:lnTo>
                    <a:pt x="104013" y="24765"/>
                  </a:lnTo>
                  <a:lnTo>
                    <a:pt x="112205" y="23178"/>
                  </a:lnTo>
                  <a:lnTo>
                    <a:pt x="120523" y="21167"/>
                  </a:lnTo>
                  <a:lnTo>
                    <a:pt x="128926" y="19826"/>
                  </a:lnTo>
                  <a:lnTo>
                    <a:pt x="137385" y="18932"/>
                  </a:lnTo>
                  <a:lnTo>
                    <a:pt x="145883" y="18336"/>
                  </a:lnTo>
                  <a:lnTo>
                    <a:pt x="165484" y="17674"/>
                  </a:lnTo>
                  <a:lnTo>
                    <a:pt x="176045" y="17498"/>
                  </a:lnTo>
                  <a:lnTo>
                    <a:pt x="185943" y="16428"/>
                  </a:lnTo>
                  <a:lnTo>
                    <a:pt x="195400" y="14762"/>
                  </a:lnTo>
                  <a:lnTo>
                    <a:pt x="204561" y="12699"/>
                  </a:lnTo>
                  <a:lnTo>
                    <a:pt x="214479" y="11324"/>
                  </a:lnTo>
                  <a:lnTo>
                    <a:pt x="224901" y="10407"/>
                  </a:lnTo>
                  <a:lnTo>
                    <a:pt x="235658" y="9795"/>
                  </a:lnTo>
                  <a:lnTo>
                    <a:pt x="247593" y="8435"/>
                  </a:lnTo>
                  <a:lnTo>
                    <a:pt x="260312" y="6576"/>
                  </a:lnTo>
                  <a:lnTo>
                    <a:pt x="273553" y="4384"/>
                  </a:lnTo>
                  <a:lnTo>
                    <a:pt x="286191" y="2923"/>
                  </a:lnTo>
                  <a:lnTo>
                    <a:pt x="298426" y="1949"/>
                  </a:lnTo>
                  <a:lnTo>
                    <a:pt x="310394" y="1299"/>
                  </a:lnTo>
                  <a:lnTo>
                    <a:pt x="336390" y="577"/>
                  </a:lnTo>
                  <a:lnTo>
                    <a:pt x="593497" y="1"/>
                  </a:lnTo>
                  <a:lnTo>
                    <a:pt x="756063" y="0"/>
                  </a:lnTo>
                  <a:lnTo>
                    <a:pt x="770742" y="953"/>
                  </a:lnTo>
                  <a:lnTo>
                    <a:pt x="784338" y="2540"/>
                  </a:lnTo>
                  <a:lnTo>
                    <a:pt x="797212" y="4551"/>
                  </a:lnTo>
                  <a:lnTo>
                    <a:pt x="809604" y="5891"/>
                  </a:lnTo>
                  <a:lnTo>
                    <a:pt x="821676" y="6785"/>
                  </a:lnTo>
                  <a:lnTo>
                    <a:pt x="833534" y="7381"/>
                  </a:lnTo>
                  <a:lnTo>
                    <a:pt x="856869" y="8043"/>
                  </a:lnTo>
                  <a:lnTo>
                    <a:pt x="868426" y="8220"/>
                  </a:lnTo>
                  <a:lnTo>
                    <a:pt x="878988" y="9290"/>
                  </a:lnTo>
                  <a:lnTo>
                    <a:pt x="888887" y="10956"/>
                  </a:lnTo>
                  <a:lnTo>
                    <a:pt x="898344" y="13019"/>
                  </a:lnTo>
                  <a:lnTo>
                    <a:pt x="907506" y="14394"/>
                  </a:lnTo>
                  <a:lnTo>
                    <a:pt x="916471" y="15311"/>
                  </a:lnTo>
                  <a:lnTo>
                    <a:pt x="925306" y="15922"/>
                  </a:lnTo>
                  <a:lnTo>
                    <a:pt x="940202" y="16602"/>
                  </a:lnTo>
                  <a:lnTo>
                    <a:pt x="967696" y="17097"/>
                  </a:lnTo>
                  <a:lnTo>
                    <a:pt x="977264" y="1714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SMARTPenAnnotation477"/>
            <p:cNvSpPr/>
            <p:nvPr/>
          </p:nvSpPr>
          <p:spPr>
            <a:xfrm>
              <a:off x="3757612" y="5273322"/>
              <a:ext cx="360046" cy="234798"/>
            </a:xfrm>
            <a:custGeom>
              <a:avLst/>
              <a:gdLst/>
              <a:ahLst/>
              <a:cxnLst/>
              <a:rect l="0" t="0" r="0" b="0"/>
              <a:pathLst>
                <a:path w="360046" h="234798">
                  <a:moveTo>
                    <a:pt x="0" y="67345"/>
                  </a:moveTo>
                  <a:lnTo>
                    <a:pt x="0" y="59126"/>
                  </a:lnTo>
                  <a:lnTo>
                    <a:pt x="4551" y="54326"/>
                  </a:lnTo>
                  <a:lnTo>
                    <a:pt x="5892" y="51999"/>
                  </a:lnTo>
                  <a:lnTo>
                    <a:pt x="7381" y="46872"/>
                  </a:lnTo>
                  <a:lnTo>
                    <a:pt x="9683" y="44172"/>
                  </a:lnTo>
                  <a:lnTo>
                    <a:pt x="17321" y="38630"/>
                  </a:lnTo>
                  <a:lnTo>
                    <a:pt x="27066" y="35533"/>
                  </a:lnTo>
                  <a:lnTo>
                    <a:pt x="32331" y="34707"/>
                  </a:lnTo>
                  <a:lnTo>
                    <a:pt x="40722" y="31249"/>
                  </a:lnTo>
                  <a:lnTo>
                    <a:pt x="49531" y="26537"/>
                  </a:lnTo>
                  <a:lnTo>
                    <a:pt x="55881" y="23947"/>
                  </a:lnTo>
                  <a:lnTo>
                    <a:pt x="62971" y="21268"/>
                  </a:lnTo>
                  <a:lnTo>
                    <a:pt x="69604" y="18530"/>
                  </a:lnTo>
                  <a:lnTo>
                    <a:pt x="75930" y="15752"/>
                  </a:lnTo>
                  <a:lnTo>
                    <a:pt x="82052" y="12947"/>
                  </a:lnTo>
                  <a:lnTo>
                    <a:pt x="88039" y="11077"/>
                  </a:lnTo>
                  <a:lnTo>
                    <a:pt x="93935" y="9831"/>
                  </a:lnTo>
                  <a:lnTo>
                    <a:pt x="99771" y="8999"/>
                  </a:lnTo>
                  <a:lnTo>
                    <a:pt x="106519" y="8446"/>
                  </a:lnTo>
                  <a:lnTo>
                    <a:pt x="113875" y="8076"/>
                  </a:lnTo>
                  <a:lnTo>
                    <a:pt x="121637" y="7830"/>
                  </a:lnTo>
                  <a:lnTo>
                    <a:pt x="128716" y="6713"/>
                  </a:lnTo>
                  <a:lnTo>
                    <a:pt x="135341" y="5017"/>
                  </a:lnTo>
                  <a:lnTo>
                    <a:pt x="141662" y="2933"/>
                  </a:lnTo>
                  <a:lnTo>
                    <a:pt x="147781" y="1544"/>
                  </a:lnTo>
                  <a:lnTo>
                    <a:pt x="153766" y="617"/>
                  </a:lnTo>
                  <a:lnTo>
                    <a:pt x="159661" y="0"/>
                  </a:lnTo>
                  <a:lnTo>
                    <a:pt x="165496" y="541"/>
                  </a:lnTo>
                  <a:lnTo>
                    <a:pt x="171290" y="1854"/>
                  </a:lnTo>
                  <a:lnTo>
                    <a:pt x="177059" y="3682"/>
                  </a:lnTo>
                  <a:lnTo>
                    <a:pt x="182809" y="4900"/>
                  </a:lnTo>
                  <a:lnTo>
                    <a:pt x="188548" y="5713"/>
                  </a:lnTo>
                  <a:lnTo>
                    <a:pt x="194278" y="6254"/>
                  </a:lnTo>
                  <a:lnTo>
                    <a:pt x="199051" y="7568"/>
                  </a:lnTo>
                  <a:lnTo>
                    <a:pt x="206895" y="11567"/>
                  </a:lnTo>
                  <a:lnTo>
                    <a:pt x="216096" y="16520"/>
                  </a:lnTo>
                  <a:lnTo>
                    <a:pt x="221216" y="19174"/>
                  </a:lnTo>
                  <a:lnTo>
                    <a:pt x="224630" y="21896"/>
                  </a:lnTo>
                  <a:lnTo>
                    <a:pt x="226906" y="24663"/>
                  </a:lnTo>
                  <a:lnTo>
                    <a:pt x="230387" y="31230"/>
                  </a:lnTo>
                  <a:lnTo>
                    <a:pt x="235110" y="40500"/>
                  </a:lnTo>
                  <a:lnTo>
                    <a:pt x="236750" y="45638"/>
                  </a:lnTo>
                  <a:lnTo>
                    <a:pt x="237843" y="50969"/>
                  </a:lnTo>
                  <a:lnTo>
                    <a:pt x="238572" y="56427"/>
                  </a:lnTo>
                  <a:lnTo>
                    <a:pt x="239058" y="62924"/>
                  </a:lnTo>
                  <a:lnTo>
                    <a:pt x="239382" y="70113"/>
                  </a:lnTo>
                  <a:lnTo>
                    <a:pt x="239598" y="77763"/>
                  </a:lnTo>
                  <a:lnTo>
                    <a:pt x="238789" y="85720"/>
                  </a:lnTo>
                  <a:lnTo>
                    <a:pt x="237298" y="93882"/>
                  </a:lnTo>
                  <a:lnTo>
                    <a:pt x="235351" y="102182"/>
                  </a:lnTo>
                  <a:lnTo>
                    <a:pt x="233101" y="109619"/>
                  </a:lnTo>
                  <a:lnTo>
                    <a:pt x="230648" y="116483"/>
                  </a:lnTo>
                  <a:lnTo>
                    <a:pt x="228061" y="122964"/>
                  </a:lnTo>
                  <a:lnTo>
                    <a:pt x="222645" y="137785"/>
                  </a:lnTo>
                  <a:lnTo>
                    <a:pt x="219868" y="145737"/>
                  </a:lnTo>
                  <a:lnTo>
                    <a:pt x="216111" y="152944"/>
                  </a:lnTo>
                  <a:lnTo>
                    <a:pt x="211701" y="159654"/>
                  </a:lnTo>
                  <a:lnTo>
                    <a:pt x="206857" y="166032"/>
                  </a:lnTo>
                  <a:lnTo>
                    <a:pt x="200769" y="172189"/>
                  </a:lnTo>
                  <a:lnTo>
                    <a:pt x="193854" y="178199"/>
                  </a:lnTo>
                  <a:lnTo>
                    <a:pt x="186386" y="184110"/>
                  </a:lnTo>
                  <a:lnTo>
                    <a:pt x="179502" y="189956"/>
                  </a:lnTo>
                  <a:lnTo>
                    <a:pt x="173008" y="195758"/>
                  </a:lnTo>
                  <a:lnTo>
                    <a:pt x="166774" y="201532"/>
                  </a:lnTo>
                  <a:lnTo>
                    <a:pt x="160712" y="206333"/>
                  </a:lnTo>
                  <a:lnTo>
                    <a:pt x="154767" y="210486"/>
                  </a:lnTo>
                  <a:lnTo>
                    <a:pt x="144033" y="217641"/>
                  </a:lnTo>
                  <a:lnTo>
                    <a:pt x="136087" y="223996"/>
                  </a:lnTo>
                  <a:lnTo>
                    <a:pt x="130730" y="226071"/>
                  </a:lnTo>
                  <a:lnTo>
                    <a:pt x="124301" y="227455"/>
                  </a:lnTo>
                  <a:lnTo>
                    <a:pt x="117157" y="228378"/>
                  </a:lnTo>
                  <a:lnTo>
                    <a:pt x="110490" y="229945"/>
                  </a:lnTo>
                  <a:lnTo>
                    <a:pt x="104140" y="231943"/>
                  </a:lnTo>
                  <a:lnTo>
                    <a:pt x="98001" y="234227"/>
                  </a:lnTo>
                  <a:lnTo>
                    <a:pt x="92957" y="234797"/>
                  </a:lnTo>
                  <a:lnTo>
                    <a:pt x="88641" y="234225"/>
                  </a:lnTo>
                  <a:lnTo>
                    <a:pt x="81306" y="232002"/>
                  </a:lnTo>
                  <a:lnTo>
                    <a:pt x="70869" y="229797"/>
                  </a:lnTo>
                  <a:lnTo>
                    <a:pt x="61342" y="225906"/>
                  </a:lnTo>
                  <a:lnTo>
                    <a:pt x="58039" y="223535"/>
                  </a:lnTo>
                  <a:lnTo>
                    <a:pt x="55838" y="221002"/>
                  </a:lnTo>
                  <a:lnTo>
                    <a:pt x="52439" y="215647"/>
                  </a:lnTo>
                  <a:lnTo>
                    <a:pt x="47754" y="210092"/>
                  </a:lnTo>
                  <a:lnTo>
                    <a:pt x="47076" y="206325"/>
                  </a:lnTo>
                  <a:lnTo>
                    <a:pt x="47577" y="201908"/>
                  </a:lnTo>
                  <a:lnTo>
                    <a:pt x="48863" y="197059"/>
                  </a:lnTo>
                  <a:lnTo>
                    <a:pt x="49720" y="192873"/>
                  </a:lnTo>
                  <a:lnTo>
                    <a:pt x="50672" y="185683"/>
                  </a:lnTo>
                  <a:lnTo>
                    <a:pt x="51879" y="181479"/>
                  </a:lnTo>
                  <a:lnTo>
                    <a:pt x="53636" y="176772"/>
                  </a:lnTo>
                  <a:lnTo>
                    <a:pt x="55760" y="171729"/>
                  </a:lnTo>
                  <a:lnTo>
                    <a:pt x="58129" y="167414"/>
                  </a:lnTo>
                  <a:lnTo>
                    <a:pt x="63300" y="160081"/>
                  </a:lnTo>
                  <a:lnTo>
                    <a:pt x="66965" y="155839"/>
                  </a:lnTo>
                  <a:lnTo>
                    <a:pt x="71313" y="151106"/>
                  </a:lnTo>
                  <a:lnTo>
                    <a:pt x="76117" y="146046"/>
                  </a:lnTo>
                  <a:lnTo>
                    <a:pt x="80273" y="140767"/>
                  </a:lnTo>
                  <a:lnTo>
                    <a:pt x="83994" y="135343"/>
                  </a:lnTo>
                  <a:lnTo>
                    <a:pt x="87429" y="129822"/>
                  </a:lnTo>
                  <a:lnTo>
                    <a:pt x="92576" y="125189"/>
                  </a:lnTo>
                  <a:lnTo>
                    <a:pt x="98865" y="121148"/>
                  </a:lnTo>
                  <a:lnTo>
                    <a:pt x="105915" y="117501"/>
                  </a:lnTo>
                  <a:lnTo>
                    <a:pt x="112520" y="115070"/>
                  </a:lnTo>
                  <a:lnTo>
                    <a:pt x="118828" y="113449"/>
                  </a:lnTo>
                  <a:lnTo>
                    <a:pt x="124939" y="112369"/>
                  </a:lnTo>
                  <a:lnTo>
                    <a:pt x="131870" y="111648"/>
                  </a:lnTo>
                  <a:lnTo>
                    <a:pt x="139348" y="111168"/>
                  </a:lnTo>
                  <a:lnTo>
                    <a:pt x="154325" y="110635"/>
                  </a:lnTo>
                  <a:lnTo>
                    <a:pt x="167332" y="110397"/>
                  </a:lnTo>
                  <a:lnTo>
                    <a:pt x="174419" y="111286"/>
                  </a:lnTo>
                  <a:lnTo>
                    <a:pt x="182002" y="112832"/>
                  </a:lnTo>
                  <a:lnTo>
                    <a:pt x="189914" y="114815"/>
                  </a:lnTo>
                  <a:lnTo>
                    <a:pt x="198047" y="117089"/>
                  </a:lnTo>
                  <a:lnTo>
                    <a:pt x="214703" y="122156"/>
                  </a:lnTo>
                  <a:lnTo>
                    <a:pt x="222193" y="124841"/>
                  </a:lnTo>
                  <a:lnTo>
                    <a:pt x="229091" y="127583"/>
                  </a:lnTo>
                  <a:lnTo>
                    <a:pt x="235595" y="130364"/>
                  </a:lnTo>
                  <a:lnTo>
                    <a:pt x="242788" y="133170"/>
                  </a:lnTo>
                  <a:lnTo>
                    <a:pt x="258401" y="138829"/>
                  </a:lnTo>
                  <a:lnTo>
                    <a:pt x="283256" y="147368"/>
                  </a:lnTo>
                  <a:lnTo>
                    <a:pt x="290755" y="151174"/>
                  </a:lnTo>
                  <a:lnTo>
                    <a:pt x="297659" y="155616"/>
                  </a:lnTo>
                  <a:lnTo>
                    <a:pt x="304167" y="160483"/>
                  </a:lnTo>
                  <a:lnTo>
                    <a:pt x="309458" y="164679"/>
                  </a:lnTo>
                  <a:lnTo>
                    <a:pt x="317877" y="171882"/>
                  </a:lnTo>
                  <a:lnTo>
                    <a:pt x="327334" y="178259"/>
                  </a:lnTo>
                  <a:lnTo>
                    <a:pt x="332522" y="181293"/>
                  </a:lnTo>
                  <a:lnTo>
                    <a:pt x="343368" y="184663"/>
                  </a:lnTo>
                  <a:lnTo>
                    <a:pt x="348927" y="185562"/>
                  </a:lnTo>
                  <a:lnTo>
                    <a:pt x="352633" y="187114"/>
                  </a:lnTo>
                  <a:lnTo>
                    <a:pt x="355104" y="189101"/>
                  </a:lnTo>
                  <a:lnTo>
                    <a:pt x="360045" y="19593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SMARTPenAnnotation478"/>
            <p:cNvSpPr/>
            <p:nvPr/>
          </p:nvSpPr>
          <p:spPr>
            <a:xfrm>
              <a:off x="5129212" y="4689271"/>
              <a:ext cx="325756" cy="162765"/>
            </a:xfrm>
            <a:custGeom>
              <a:avLst/>
              <a:gdLst/>
              <a:ahLst/>
              <a:cxnLst/>
              <a:rect l="0" t="0" r="0" b="0"/>
              <a:pathLst>
                <a:path w="325756" h="162765">
                  <a:moveTo>
                    <a:pt x="0" y="25604"/>
                  </a:moveTo>
                  <a:lnTo>
                    <a:pt x="0" y="21053"/>
                  </a:lnTo>
                  <a:lnTo>
                    <a:pt x="953" y="19712"/>
                  </a:lnTo>
                  <a:lnTo>
                    <a:pt x="2540" y="18818"/>
                  </a:lnTo>
                  <a:lnTo>
                    <a:pt x="9683" y="16314"/>
                  </a:lnTo>
                  <a:lnTo>
                    <a:pt x="17321" y="12585"/>
                  </a:lnTo>
                  <a:lnTo>
                    <a:pt x="27066" y="10292"/>
                  </a:lnTo>
                  <a:lnTo>
                    <a:pt x="32332" y="9681"/>
                  </a:lnTo>
                  <a:lnTo>
                    <a:pt x="40722" y="6462"/>
                  </a:lnTo>
                  <a:lnTo>
                    <a:pt x="44293" y="4270"/>
                  </a:lnTo>
                  <a:lnTo>
                    <a:pt x="49531" y="2809"/>
                  </a:lnTo>
                  <a:lnTo>
                    <a:pt x="55881" y="1834"/>
                  </a:lnTo>
                  <a:lnTo>
                    <a:pt x="62972" y="1185"/>
                  </a:lnTo>
                  <a:lnTo>
                    <a:pt x="69604" y="752"/>
                  </a:lnTo>
                  <a:lnTo>
                    <a:pt x="75930" y="463"/>
                  </a:lnTo>
                  <a:lnTo>
                    <a:pt x="88039" y="143"/>
                  </a:lnTo>
                  <a:lnTo>
                    <a:pt x="99771" y="0"/>
                  </a:lnTo>
                  <a:lnTo>
                    <a:pt x="105567" y="915"/>
                  </a:lnTo>
                  <a:lnTo>
                    <a:pt x="111335" y="2477"/>
                  </a:lnTo>
                  <a:lnTo>
                    <a:pt x="117086" y="4471"/>
                  </a:lnTo>
                  <a:lnTo>
                    <a:pt x="122825" y="5800"/>
                  </a:lnTo>
                  <a:lnTo>
                    <a:pt x="128556" y="6686"/>
                  </a:lnTo>
                  <a:lnTo>
                    <a:pt x="134281" y="7277"/>
                  </a:lnTo>
                  <a:lnTo>
                    <a:pt x="140004" y="8624"/>
                  </a:lnTo>
                  <a:lnTo>
                    <a:pt x="145723" y="10473"/>
                  </a:lnTo>
                  <a:lnTo>
                    <a:pt x="151442" y="12660"/>
                  </a:lnTo>
                  <a:lnTo>
                    <a:pt x="160335" y="17628"/>
                  </a:lnTo>
                  <a:lnTo>
                    <a:pt x="164040" y="20287"/>
                  </a:lnTo>
                  <a:lnTo>
                    <a:pt x="167463" y="23964"/>
                  </a:lnTo>
                  <a:lnTo>
                    <a:pt x="170697" y="28321"/>
                  </a:lnTo>
                  <a:lnTo>
                    <a:pt x="173805" y="33130"/>
                  </a:lnTo>
                  <a:lnTo>
                    <a:pt x="175878" y="38241"/>
                  </a:lnTo>
                  <a:lnTo>
                    <a:pt x="177259" y="43554"/>
                  </a:lnTo>
                  <a:lnTo>
                    <a:pt x="178180" y="49001"/>
                  </a:lnTo>
                  <a:lnTo>
                    <a:pt x="178795" y="54536"/>
                  </a:lnTo>
                  <a:lnTo>
                    <a:pt x="179204" y="60132"/>
                  </a:lnTo>
                  <a:lnTo>
                    <a:pt x="179477" y="65768"/>
                  </a:lnTo>
                  <a:lnTo>
                    <a:pt x="178706" y="71430"/>
                  </a:lnTo>
                  <a:lnTo>
                    <a:pt x="177240" y="77109"/>
                  </a:lnTo>
                  <a:lnTo>
                    <a:pt x="175310" y="82801"/>
                  </a:lnTo>
                  <a:lnTo>
                    <a:pt x="174023" y="87547"/>
                  </a:lnTo>
                  <a:lnTo>
                    <a:pt x="173166" y="91665"/>
                  </a:lnTo>
                  <a:lnTo>
                    <a:pt x="172594" y="95362"/>
                  </a:lnTo>
                  <a:lnTo>
                    <a:pt x="170308" y="99732"/>
                  </a:lnTo>
                  <a:lnTo>
                    <a:pt x="166879" y="104550"/>
                  </a:lnTo>
                  <a:lnTo>
                    <a:pt x="162687" y="109667"/>
                  </a:lnTo>
                  <a:lnTo>
                    <a:pt x="158941" y="114031"/>
                  </a:lnTo>
                  <a:lnTo>
                    <a:pt x="155491" y="117892"/>
                  </a:lnTo>
                  <a:lnTo>
                    <a:pt x="152238" y="121420"/>
                  </a:lnTo>
                  <a:lnTo>
                    <a:pt x="138559" y="135485"/>
                  </a:lnTo>
                  <a:lnTo>
                    <a:pt x="133330" y="139816"/>
                  </a:lnTo>
                  <a:lnTo>
                    <a:pt x="127939" y="143655"/>
                  </a:lnTo>
                  <a:lnTo>
                    <a:pt x="122440" y="147167"/>
                  </a:lnTo>
                  <a:lnTo>
                    <a:pt x="113791" y="151069"/>
                  </a:lnTo>
                  <a:lnTo>
                    <a:pt x="105818" y="153756"/>
                  </a:lnTo>
                  <a:lnTo>
                    <a:pt x="95925" y="158125"/>
                  </a:lnTo>
                  <a:lnTo>
                    <a:pt x="87718" y="160702"/>
                  </a:lnTo>
                  <a:lnTo>
                    <a:pt x="77743" y="162153"/>
                  </a:lnTo>
                  <a:lnTo>
                    <a:pt x="68755" y="162583"/>
                  </a:lnTo>
                  <a:lnTo>
                    <a:pt x="60059" y="162710"/>
                  </a:lnTo>
                  <a:lnTo>
                    <a:pt x="51584" y="162763"/>
                  </a:lnTo>
                  <a:lnTo>
                    <a:pt x="93147" y="162764"/>
                  </a:lnTo>
                  <a:lnTo>
                    <a:pt x="98293" y="161811"/>
                  </a:lnTo>
                  <a:lnTo>
                    <a:pt x="103629" y="160224"/>
                  </a:lnTo>
                  <a:lnTo>
                    <a:pt x="109091" y="158213"/>
                  </a:lnTo>
                  <a:lnTo>
                    <a:pt x="115589" y="156872"/>
                  </a:lnTo>
                  <a:lnTo>
                    <a:pt x="122780" y="155978"/>
                  </a:lnTo>
                  <a:lnTo>
                    <a:pt x="130431" y="155382"/>
                  </a:lnTo>
                  <a:lnTo>
                    <a:pt x="138389" y="154986"/>
                  </a:lnTo>
                  <a:lnTo>
                    <a:pt x="154851" y="154544"/>
                  </a:lnTo>
                  <a:lnTo>
                    <a:pt x="184735" y="154296"/>
                  </a:lnTo>
                  <a:lnTo>
                    <a:pt x="194594" y="153308"/>
                  </a:lnTo>
                  <a:lnTo>
                    <a:pt x="204025" y="151698"/>
                  </a:lnTo>
                  <a:lnTo>
                    <a:pt x="213169" y="149672"/>
                  </a:lnTo>
                  <a:lnTo>
                    <a:pt x="222122" y="148320"/>
                  </a:lnTo>
                  <a:lnTo>
                    <a:pt x="230949" y="147420"/>
                  </a:lnTo>
                  <a:lnTo>
                    <a:pt x="239691" y="146819"/>
                  </a:lnTo>
                  <a:lnTo>
                    <a:pt x="248376" y="146419"/>
                  </a:lnTo>
                  <a:lnTo>
                    <a:pt x="265647" y="145974"/>
                  </a:lnTo>
                  <a:lnTo>
                    <a:pt x="273301" y="146809"/>
                  </a:lnTo>
                  <a:lnTo>
                    <a:pt x="280308" y="148317"/>
                  </a:lnTo>
                  <a:lnTo>
                    <a:pt x="286885" y="150275"/>
                  </a:lnTo>
                  <a:lnTo>
                    <a:pt x="293174" y="151580"/>
                  </a:lnTo>
                  <a:lnTo>
                    <a:pt x="299272" y="152451"/>
                  </a:lnTo>
                  <a:lnTo>
                    <a:pt x="305242" y="153031"/>
                  </a:lnTo>
                  <a:lnTo>
                    <a:pt x="314416" y="153676"/>
                  </a:lnTo>
                  <a:lnTo>
                    <a:pt x="325755" y="154191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SMARTPenAnnotation479"/>
            <p:cNvSpPr/>
            <p:nvPr/>
          </p:nvSpPr>
          <p:spPr>
            <a:xfrm>
              <a:off x="5112067" y="4954904"/>
              <a:ext cx="282893" cy="25719"/>
            </a:xfrm>
            <a:custGeom>
              <a:avLst/>
              <a:gdLst/>
              <a:ahLst/>
              <a:cxnLst/>
              <a:rect l="0" t="0" r="0" b="0"/>
              <a:pathLst>
                <a:path w="282893" h="25719">
                  <a:moveTo>
                    <a:pt x="0" y="25718"/>
                  </a:moveTo>
                  <a:lnTo>
                    <a:pt x="4551" y="25718"/>
                  </a:lnTo>
                  <a:lnTo>
                    <a:pt x="5891" y="24766"/>
                  </a:lnTo>
                  <a:lnTo>
                    <a:pt x="6785" y="23178"/>
                  </a:lnTo>
                  <a:lnTo>
                    <a:pt x="7381" y="21168"/>
                  </a:lnTo>
                  <a:lnTo>
                    <a:pt x="9683" y="19827"/>
                  </a:lnTo>
                  <a:lnTo>
                    <a:pt x="13123" y="18933"/>
                  </a:lnTo>
                  <a:lnTo>
                    <a:pt x="17321" y="18337"/>
                  </a:lnTo>
                  <a:lnTo>
                    <a:pt x="21072" y="16988"/>
                  </a:lnTo>
                  <a:lnTo>
                    <a:pt x="24526" y="15136"/>
                  </a:lnTo>
                  <a:lnTo>
                    <a:pt x="27780" y="12948"/>
                  </a:lnTo>
                  <a:lnTo>
                    <a:pt x="31855" y="11490"/>
                  </a:lnTo>
                  <a:lnTo>
                    <a:pt x="36477" y="10517"/>
                  </a:lnTo>
                  <a:lnTo>
                    <a:pt x="41463" y="9870"/>
                  </a:lnTo>
                  <a:lnTo>
                    <a:pt x="46692" y="9437"/>
                  </a:lnTo>
                  <a:lnTo>
                    <a:pt x="52083" y="9149"/>
                  </a:lnTo>
                  <a:lnTo>
                    <a:pt x="57582" y="8957"/>
                  </a:lnTo>
                  <a:lnTo>
                    <a:pt x="64105" y="7877"/>
                  </a:lnTo>
                  <a:lnTo>
                    <a:pt x="71312" y="6204"/>
                  </a:lnTo>
                  <a:lnTo>
                    <a:pt x="78974" y="4136"/>
                  </a:lnTo>
                  <a:lnTo>
                    <a:pt x="85987" y="2758"/>
                  </a:lnTo>
                  <a:lnTo>
                    <a:pt x="92567" y="1839"/>
                  </a:lnTo>
                  <a:lnTo>
                    <a:pt x="98859" y="1226"/>
                  </a:lnTo>
                  <a:lnTo>
                    <a:pt x="104958" y="817"/>
                  </a:lnTo>
                  <a:lnTo>
                    <a:pt x="110930" y="545"/>
                  </a:lnTo>
                  <a:lnTo>
                    <a:pt x="123597" y="243"/>
                  </a:lnTo>
                  <a:lnTo>
                    <a:pt x="266442" y="0"/>
                  </a:lnTo>
                  <a:lnTo>
                    <a:pt x="270021" y="953"/>
                  </a:lnTo>
                  <a:lnTo>
                    <a:pt x="273359" y="2541"/>
                  </a:lnTo>
                  <a:lnTo>
                    <a:pt x="282892" y="857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SMARTPenAnnotation480"/>
            <p:cNvSpPr/>
            <p:nvPr/>
          </p:nvSpPr>
          <p:spPr>
            <a:xfrm>
              <a:off x="5172436" y="5032205"/>
              <a:ext cx="171090" cy="213661"/>
            </a:xfrm>
            <a:custGeom>
              <a:avLst/>
              <a:gdLst/>
              <a:ahLst/>
              <a:cxnLst/>
              <a:rect l="0" t="0" r="0" b="0"/>
              <a:pathLst>
                <a:path w="171090" h="213661">
                  <a:moveTo>
                    <a:pt x="16784" y="51287"/>
                  </a:moveTo>
                  <a:lnTo>
                    <a:pt x="12233" y="51287"/>
                  </a:lnTo>
                  <a:lnTo>
                    <a:pt x="10892" y="50335"/>
                  </a:lnTo>
                  <a:lnTo>
                    <a:pt x="9998" y="48748"/>
                  </a:lnTo>
                  <a:lnTo>
                    <a:pt x="8564" y="43906"/>
                  </a:lnTo>
                  <a:lnTo>
                    <a:pt x="7494" y="43509"/>
                  </a:lnTo>
                  <a:lnTo>
                    <a:pt x="2389" y="42950"/>
                  </a:lnTo>
                  <a:lnTo>
                    <a:pt x="0" y="42746"/>
                  </a:lnTo>
                  <a:lnTo>
                    <a:pt x="7052" y="42717"/>
                  </a:lnTo>
                  <a:lnTo>
                    <a:pt x="10236" y="40176"/>
                  </a:lnTo>
                  <a:lnTo>
                    <a:pt x="12418" y="38164"/>
                  </a:lnTo>
                  <a:lnTo>
                    <a:pt x="14826" y="36823"/>
                  </a:lnTo>
                  <a:lnTo>
                    <a:pt x="20041" y="35334"/>
                  </a:lnTo>
                  <a:lnTo>
                    <a:pt x="22765" y="33984"/>
                  </a:lnTo>
                  <a:lnTo>
                    <a:pt x="25534" y="32132"/>
                  </a:lnTo>
                  <a:lnTo>
                    <a:pt x="28332" y="29945"/>
                  </a:lnTo>
                  <a:lnTo>
                    <a:pt x="32102" y="27534"/>
                  </a:lnTo>
                  <a:lnTo>
                    <a:pt x="36521" y="24974"/>
                  </a:lnTo>
                  <a:lnTo>
                    <a:pt x="46511" y="19590"/>
                  </a:lnTo>
                  <a:lnTo>
                    <a:pt x="74086" y="5532"/>
                  </a:lnTo>
                  <a:lnTo>
                    <a:pt x="78798" y="3639"/>
                  </a:lnTo>
                  <a:lnTo>
                    <a:pt x="82891" y="2377"/>
                  </a:lnTo>
                  <a:lnTo>
                    <a:pt x="86573" y="1535"/>
                  </a:lnTo>
                  <a:lnTo>
                    <a:pt x="90932" y="974"/>
                  </a:lnTo>
                  <a:lnTo>
                    <a:pt x="95744" y="600"/>
                  </a:lnTo>
                  <a:lnTo>
                    <a:pt x="105217" y="184"/>
                  </a:lnTo>
                  <a:lnTo>
                    <a:pt x="112602" y="0"/>
                  </a:lnTo>
                  <a:lnTo>
                    <a:pt x="116857" y="903"/>
                  </a:lnTo>
                  <a:lnTo>
                    <a:pt x="121600" y="2458"/>
                  </a:lnTo>
                  <a:lnTo>
                    <a:pt x="126666" y="4447"/>
                  </a:lnTo>
                  <a:lnTo>
                    <a:pt x="130996" y="6725"/>
                  </a:lnTo>
                  <a:lnTo>
                    <a:pt x="134835" y="9197"/>
                  </a:lnTo>
                  <a:lnTo>
                    <a:pt x="138347" y="11797"/>
                  </a:lnTo>
                  <a:lnTo>
                    <a:pt x="141641" y="14483"/>
                  </a:lnTo>
                  <a:lnTo>
                    <a:pt x="144789" y="17226"/>
                  </a:lnTo>
                  <a:lnTo>
                    <a:pt x="147841" y="20007"/>
                  </a:lnTo>
                  <a:lnTo>
                    <a:pt x="153771" y="25638"/>
                  </a:lnTo>
                  <a:lnTo>
                    <a:pt x="156686" y="28472"/>
                  </a:lnTo>
                  <a:lnTo>
                    <a:pt x="158630" y="32268"/>
                  </a:lnTo>
                  <a:lnTo>
                    <a:pt x="159925" y="36702"/>
                  </a:lnTo>
                  <a:lnTo>
                    <a:pt x="160789" y="41564"/>
                  </a:lnTo>
                  <a:lnTo>
                    <a:pt x="161364" y="46710"/>
                  </a:lnTo>
                  <a:lnTo>
                    <a:pt x="161748" y="52046"/>
                  </a:lnTo>
                  <a:lnTo>
                    <a:pt x="162004" y="57508"/>
                  </a:lnTo>
                  <a:lnTo>
                    <a:pt x="161222" y="64007"/>
                  </a:lnTo>
                  <a:lnTo>
                    <a:pt x="159748" y="71197"/>
                  </a:lnTo>
                  <a:lnTo>
                    <a:pt x="157814" y="78848"/>
                  </a:lnTo>
                  <a:lnTo>
                    <a:pt x="155571" y="85853"/>
                  </a:lnTo>
                  <a:lnTo>
                    <a:pt x="153124" y="92429"/>
                  </a:lnTo>
                  <a:lnTo>
                    <a:pt x="150539" y="98717"/>
                  </a:lnTo>
                  <a:lnTo>
                    <a:pt x="147864" y="104815"/>
                  </a:lnTo>
                  <a:lnTo>
                    <a:pt x="142351" y="116670"/>
                  </a:lnTo>
                  <a:lnTo>
                    <a:pt x="139548" y="123451"/>
                  </a:lnTo>
                  <a:lnTo>
                    <a:pt x="136727" y="130829"/>
                  </a:lnTo>
                  <a:lnTo>
                    <a:pt x="133893" y="138605"/>
                  </a:lnTo>
                  <a:lnTo>
                    <a:pt x="130099" y="144742"/>
                  </a:lnTo>
                  <a:lnTo>
                    <a:pt x="125665" y="149785"/>
                  </a:lnTo>
                  <a:lnTo>
                    <a:pt x="120804" y="154100"/>
                  </a:lnTo>
                  <a:lnTo>
                    <a:pt x="110322" y="163974"/>
                  </a:lnTo>
                  <a:lnTo>
                    <a:pt x="92622" y="181285"/>
                  </a:lnTo>
                  <a:lnTo>
                    <a:pt x="88298" y="184625"/>
                  </a:lnTo>
                  <a:lnTo>
                    <a:pt x="83510" y="187804"/>
                  </a:lnTo>
                  <a:lnTo>
                    <a:pt x="78412" y="190876"/>
                  </a:lnTo>
                  <a:lnTo>
                    <a:pt x="73110" y="193876"/>
                  </a:lnTo>
                  <a:lnTo>
                    <a:pt x="62137" y="199750"/>
                  </a:lnTo>
                  <a:lnTo>
                    <a:pt x="57497" y="202650"/>
                  </a:lnTo>
                  <a:lnTo>
                    <a:pt x="53451" y="205536"/>
                  </a:lnTo>
                  <a:lnTo>
                    <a:pt x="49801" y="208412"/>
                  </a:lnTo>
                  <a:lnTo>
                    <a:pt x="46415" y="210330"/>
                  </a:lnTo>
                  <a:lnTo>
                    <a:pt x="43206" y="211608"/>
                  </a:lnTo>
                  <a:lnTo>
                    <a:pt x="40114" y="212460"/>
                  </a:lnTo>
                  <a:lnTo>
                    <a:pt x="37099" y="213028"/>
                  </a:lnTo>
                  <a:lnTo>
                    <a:pt x="34137" y="213407"/>
                  </a:lnTo>
                  <a:lnTo>
                    <a:pt x="31210" y="213660"/>
                  </a:lnTo>
                  <a:lnTo>
                    <a:pt x="28307" y="212876"/>
                  </a:lnTo>
                  <a:lnTo>
                    <a:pt x="25418" y="211400"/>
                  </a:lnTo>
                  <a:lnTo>
                    <a:pt x="22540" y="209464"/>
                  </a:lnTo>
                  <a:lnTo>
                    <a:pt x="19669" y="208174"/>
                  </a:lnTo>
                  <a:lnTo>
                    <a:pt x="16802" y="207313"/>
                  </a:lnTo>
                  <a:lnTo>
                    <a:pt x="13938" y="206739"/>
                  </a:lnTo>
                  <a:lnTo>
                    <a:pt x="12030" y="205404"/>
                  </a:lnTo>
                  <a:lnTo>
                    <a:pt x="10756" y="203562"/>
                  </a:lnTo>
                  <a:lnTo>
                    <a:pt x="9908" y="201381"/>
                  </a:lnTo>
                  <a:lnTo>
                    <a:pt x="6425" y="196418"/>
                  </a:lnTo>
                  <a:lnTo>
                    <a:pt x="4163" y="193762"/>
                  </a:lnTo>
                  <a:lnTo>
                    <a:pt x="2655" y="191038"/>
                  </a:lnTo>
                  <a:lnTo>
                    <a:pt x="979" y="185471"/>
                  </a:lnTo>
                  <a:lnTo>
                    <a:pt x="1485" y="182653"/>
                  </a:lnTo>
                  <a:lnTo>
                    <a:pt x="4587" y="176982"/>
                  </a:lnTo>
                  <a:lnTo>
                    <a:pt x="6600" y="171287"/>
                  </a:lnTo>
                  <a:lnTo>
                    <a:pt x="7137" y="168434"/>
                  </a:lnTo>
                  <a:lnTo>
                    <a:pt x="9400" y="165580"/>
                  </a:lnTo>
                  <a:lnTo>
                    <a:pt x="12814" y="162725"/>
                  </a:lnTo>
                  <a:lnTo>
                    <a:pt x="16995" y="159869"/>
                  </a:lnTo>
                  <a:lnTo>
                    <a:pt x="20734" y="157012"/>
                  </a:lnTo>
                  <a:lnTo>
                    <a:pt x="24180" y="154156"/>
                  </a:lnTo>
                  <a:lnTo>
                    <a:pt x="27429" y="151299"/>
                  </a:lnTo>
                  <a:lnTo>
                    <a:pt x="30549" y="149394"/>
                  </a:lnTo>
                  <a:lnTo>
                    <a:pt x="33580" y="148124"/>
                  </a:lnTo>
                  <a:lnTo>
                    <a:pt x="36554" y="147278"/>
                  </a:lnTo>
                  <a:lnTo>
                    <a:pt x="40441" y="145761"/>
                  </a:lnTo>
                  <a:lnTo>
                    <a:pt x="44938" y="143797"/>
                  </a:lnTo>
                  <a:lnTo>
                    <a:pt x="55015" y="139075"/>
                  </a:lnTo>
                  <a:lnTo>
                    <a:pt x="65843" y="133802"/>
                  </a:lnTo>
                  <a:lnTo>
                    <a:pt x="70445" y="132014"/>
                  </a:lnTo>
                  <a:lnTo>
                    <a:pt x="74465" y="130823"/>
                  </a:lnTo>
                  <a:lnTo>
                    <a:pt x="78098" y="130029"/>
                  </a:lnTo>
                  <a:lnTo>
                    <a:pt x="81472" y="129498"/>
                  </a:lnTo>
                  <a:lnTo>
                    <a:pt x="84674" y="129146"/>
                  </a:lnTo>
                  <a:lnTo>
                    <a:pt x="87761" y="128910"/>
                  </a:lnTo>
                  <a:lnTo>
                    <a:pt x="91725" y="129706"/>
                  </a:lnTo>
                  <a:lnTo>
                    <a:pt x="96272" y="131189"/>
                  </a:lnTo>
                  <a:lnTo>
                    <a:pt x="101208" y="133130"/>
                  </a:lnTo>
                  <a:lnTo>
                    <a:pt x="106404" y="135376"/>
                  </a:lnTo>
                  <a:lnTo>
                    <a:pt x="117258" y="140412"/>
                  </a:lnTo>
                  <a:lnTo>
                    <a:pt x="121866" y="142136"/>
                  </a:lnTo>
                  <a:lnTo>
                    <a:pt x="125891" y="143286"/>
                  </a:lnTo>
                  <a:lnTo>
                    <a:pt x="129527" y="144052"/>
                  </a:lnTo>
                  <a:lnTo>
                    <a:pt x="132904" y="145516"/>
                  </a:lnTo>
                  <a:lnTo>
                    <a:pt x="136107" y="147443"/>
                  </a:lnTo>
                  <a:lnTo>
                    <a:pt x="139195" y="149681"/>
                  </a:lnTo>
                  <a:lnTo>
                    <a:pt x="143159" y="152126"/>
                  </a:lnTo>
                  <a:lnTo>
                    <a:pt x="147706" y="154708"/>
                  </a:lnTo>
                  <a:lnTo>
                    <a:pt x="152643" y="157382"/>
                  </a:lnTo>
                  <a:lnTo>
                    <a:pt x="155934" y="160117"/>
                  </a:lnTo>
                  <a:lnTo>
                    <a:pt x="158128" y="162893"/>
                  </a:lnTo>
                  <a:lnTo>
                    <a:pt x="159591" y="165696"/>
                  </a:lnTo>
                  <a:lnTo>
                    <a:pt x="161518" y="167565"/>
                  </a:lnTo>
                  <a:lnTo>
                    <a:pt x="163756" y="168810"/>
                  </a:lnTo>
                  <a:lnTo>
                    <a:pt x="171089" y="17130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SMARTPenAnnotation481"/>
            <p:cNvSpPr/>
            <p:nvPr/>
          </p:nvSpPr>
          <p:spPr>
            <a:xfrm>
              <a:off x="4863497" y="5623560"/>
              <a:ext cx="265716" cy="137147"/>
            </a:xfrm>
            <a:custGeom>
              <a:avLst/>
              <a:gdLst/>
              <a:ahLst/>
              <a:cxnLst/>
              <a:rect l="0" t="0" r="0" b="0"/>
              <a:pathLst>
                <a:path w="265716" h="137147">
                  <a:moveTo>
                    <a:pt x="59975" y="0"/>
                  </a:moveTo>
                  <a:lnTo>
                    <a:pt x="52594" y="0"/>
                  </a:lnTo>
                  <a:lnTo>
                    <a:pt x="52197" y="952"/>
                  </a:lnTo>
                  <a:lnTo>
                    <a:pt x="51756" y="4551"/>
                  </a:lnTo>
                  <a:lnTo>
                    <a:pt x="51638" y="6844"/>
                  </a:lnTo>
                  <a:lnTo>
                    <a:pt x="51507" y="11931"/>
                  </a:lnTo>
                  <a:lnTo>
                    <a:pt x="50520" y="14622"/>
                  </a:lnTo>
                  <a:lnTo>
                    <a:pt x="48909" y="17368"/>
                  </a:lnTo>
                  <a:lnTo>
                    <a:pt x="46883" y="20150"/>
                  </a:lnTo>
                  <a:lnTo>
                    <a:pt x="45532" y="23911"/>
                  </a:lnTo>
                  <a:lnTo>
                    <a:pt x="44632" y="28323"/>
                  </a:lnTo>
                  <a:lnTo>
                    <a:pt x="44031" y="33169"/>
                  </a:lnTo>
                  <a:lnTo>
                    <a:pt x="42678" y="38306"/>
                  </a:lnTo>
                  <a:lnTo>
                    <a:pt x="40824" y="43634"/>
                  </a:lnTo>
                  <a:lnTo>
                    <a:pt x="38635" y="49092"/>
                  </a:lnTo>
                  <a:lnTo>
                    <a:pt x="36223" y="54635"/>
                  </a:lnTo>
                  <a:lnTo>
                    <a:pt x="31003" y="65874"/>
                  </a:lnTo>
                  <a:lnTo>
                    <a:pt x="28279" y="70586"/>
                  </a:lnTo>
                  <a:lnTo>
                    <a:pt x="25509" y="74680"/>
                  </a:lnTo>
                  <a:lnTo>
                    <a:pt x="22710" y="78362"/>
                  </a:lnTo>
                  <a:lnTo>
                    <a:pt x="19892" y="82721"/>
                  </a:lnTo>
                  <a:lnTo>
                    <a:pt x="17060" y="87532"/>
                  </a:lnTo>
                  <a:lnTo>
                    <a:pt x="14220" y="92645"/>
                  </a:lnTo>
                  <a:lnTo>
                    <a:pt x="12327" y="97006"/>
                  </a:lnTo>
                  <a:lnTo>
                    <a:pt x="11065" y="100865"/>
                  </a:lnTo>
                  <a:lnTo>
                    <a:pt x="10223" y="104391"/>
                  </a:lnTo>
                  <a:lnTo>
                    <a:pt x="9662" y="107694"/>
                  </a:lnTo>
                  <a:lnTo>
                    <a:pt x="9288" y="110848"/>
                  </a:lnTo>
                  <a:lnTo>
                    <a:pt x="9038" y="113904"/>
                  </a:lnTo>
                  <a:lnTo>
                    <a:pt x="7920" y="116893"/>
                  </a:lnTo>
                  <a:lnTo>
                    <a:pt x="6222" y="119839"/>
                  </a:lnTo>
                  <a:lnTo>
                    <a:pt x="4137" y="122755"/>
                  </a:lnTo>
                  <a:lnTo>
                    <a:pt x="2747" y="125651"/>
                  </a:lnTo>
                  <a:lnTo>
                    <a:pt x="1821" y="128535"/>
                  </a:lnTo>
                  <a:lnTo>
                    <a:pt x="0" y="137010"/>
                  </a:lnTo>
                  <a:lnTo>
                    <a:pt x="7351" y="137146"/>
                  </a:lnTo>
                  <a:lnTo>
                    <a:pt x="10552" y="134614"/>
                  </a:lnTo>
                  <a:lnTo>
                    <a:pt x="12738" y="132605"/>
                  </a:lnTo>
                  <a:lnTo>
                    <a:pt x="16102" y="131265"/>
                  </a:lnTo>
                  <a:lnTo>
                    <a:pt x="20249" y="130373"/>
                  </a:lnTo>
                  <a:lnTo>
                    <a:pt x="24918" y="129777"/>
                  </a:lnTo>
                  <a:lnTo>
                    <a:pt x="28984" y="128428"/>
                  </a:lnTo>
                  <a:lnTo>
                    <a:pt x="36041" y="124389"/>
                  </a:lnTo>
                  <a:lnTo>
                    <a:pt x="40209" y="122931"/>
                  </a:lnTo>
                  <a:lnTo>
                    <a:pt x="44893" y="121959"/>
                  </a:lnTo>
                  <a:lnTo>
                    <a:pt x="49920" y="121311"/>
                  </a:lnTo>
                  <a:lnTo>
                    <a:pt x="58046" y="118051"/>
                  </a:lnTo>
                  <a:lnTo>
                    <a:pt x="61547" y="115848"/>
                  </a:lnTo>
                  <a:lnTo>
                    <a:pt x="65785" y="113427"/>
                  </a:lnTo>
                  <a:lnTo>
                    <a:pt x="75575" y="108197"/>
                  </a:lnTo>
                  <a:lnTo>
                    <a:pt x="79900" y="105468"/>
                  </a:lnTo>
                  <a:lnTo>
                    <a:pt x="83736" y="102697"/>
                  </a:lnTo>
                  <a:lnTo>
                    <a:pt x="87245" y="99897"/>
                  </a:lnTo>
                  <a:lnTo>
                    <a:pt x="91490" y="97078"/>
                  </a:lnTo>
                  <a:lnTo>
                    <a:pt x="96225" y="94246"/>
                  </a:lnTo>
                  <a:lnTo>
                    <a:pt x="101287" y="91406"/>
                  </a:lnTo>
                  <a:lnTo>
                    <a:pt x="107519" y="88559"/>
                  </a:lnTo>
                  <a:lnTo>
                    <a:pt x="114531" y="85710"/>
                  </a:lnTo>
                  <a:lnTo>
                    <a:pt x="122063" y="82857"/>
                  </a:lnTo>
                  <a:lnTo>
                    <a:pt x="128990" y="80955"/>
                  </a:lnTo>
                  <a:lnTo>
                    <a:pt x="135512" y="79688"/>
                  </a:lnTo>
                  <a:lnTo>
                    <a:pt x="141766" y="78843"/>
                  </a:lnTo>
                  <a:lnTo>
                    <a:pt x="147839" y="78279"/>
                  </a:lnTo>
                  <a:lnTo>
                    <a:pt x="153794" y="77904"/>
                  </a:lnTo>
                  <a:lnTo>
                    <a:pt x="159668" y="77653"/>
                  </a:lnTo>
                  <a:lnTo>
                    <a:pt x="165490" y="76534"/>
                  </a:lnTo>
                  <a:lnTo>
                    <a:pt x="171276" y="74835"/>
                  </a:lnTo>
                  <a:lnTo>
                    <a:pt x="177038" y="72750"/>
                  </a:lnTo>
                  <a:lnTo>
                    <a:pt x="182784" y="71359"/>
                  </a:lnTo>
                  <a:lnTo>
                    <a:pt x="188520" y="70433"/>
                  </a:lnTo>
                  <a:lnTo>
                    <a:pt x="194249" y="69816"/>
                  </a:lnTo>
                  <a:lnTo>
                    <a:pt x="199974" y="69403"/>
                  </a:lnTo>
                  <a:lnTo>
                    <a:pt x="205695" y="69129"/>
                  </a:lnTo>
                  <a:lnTo>
                    <a:pt x="220309" y="68742"/>
                  </a:lnTo>
                  <a:lnTo>
                    <a:pt x="256547" y="68584"/>
                  </a:lnTo>
                  <a:lnTo>
                    <a:pt x="265715" y="6858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SMARTPenAnnotation482"/>
            <p:cNvSpPr/>
            <p:nvPr/>
          </p:nvSpPr>
          <p:spPr>
            <a:xfrm>
              <a:off x="5052059" y="5580697"/>
              <a:ext cx="17146" cy="274321"/>
            </a:xfrm>
            <a:custGeom>
              <a:avLst/>
              <a:gdLst/>
              <a:ahLst/>
              <a:cxnLst/>
              <a:rect l="0" t="0" r="0" b="0"/>
              <a:pathLst>
                <a:path w="17146" h="274321">
                  <a:moveTo>
                    <a:pt x="17145" y="0"/>
                  </a:moveTo>
                  <a:lnTo>
                    <a:pt x="17145" y="49092"/>
                  </a:lnTo>
                  <a:lnTo>
                    <a:pt x="16193" y="54636"/>
                  </a:lnTo>
                  <a:lnTo>
                    <a:pt x="14606" y="60236"/>
                  </a:lnTo>
                  <a:lnTo>
                    <a:pt x="12595" y="65875"/>
                  </a:lnTo>
                  <a:lnTo>
                    <a:pt x="11254" y="72492"/>
                  </a:lnTo>
                  <a:lnTo>
                    <a:pt x="10360" y="79760"/>
                  </a:lnTo>
                  <a:lnTo>
                    <a:pt x="9764" y="87464"/>
                  </a:lnTo>
                  <a:lnTo>
                    <a:pt x="9367" y="95456"/>
                  </a:lnTo>
                  <a:lnTo>
                    <a:pt x="8926" y="111957"/>
                  </a:lnTo>
                  <a:lnTo>
                    <a:pt x="8573" y="259871"/>
                  </a:lnTo>
                  <a:lnTo>
                    <a:pt x="7621" y="261830"/>
                  </a:lnTo>
                  <a:lnTo>
                    <a:pt x="6033" y="263136"/>
                  </a:lnTo>
                  <a:lnTo>
                    <a:pt x="4023" y="264006"/>
                  </a:lnTo>
                  <a:lnTo>
                    <a:pt x="2682" y="265539"/>
                  </a:lnTo>
                  <a:lnTo>
                    <a:pt x="1788" y="267514"/>
                  </a:lnTo>
                  <a:lnTo>
                    <a:pt x="0" y="27432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SMARTPenAnnotation483"/>
            <p:cNvSpPr/>
            <p:nvPr/>
          </p:nvSpPr>
          <p:spPr>
            <a:xfrm>
              <a:off x="4777740" y="5872165"/>
              <a:ext cx="420053" cy="34288"/>
            </a:xfrm>
            <a:custGeom>
              <a:avLst/>
              <a:gdLst/>
              <a:ahLst/>
              <a:cxnLst/>
              <a:rect l="0" t="0" r="0" b="0"/>
              <a:pathLst>
                <a:path w="420053" h="34288">
                  <a:moveTo>
                    <a:pt x="0" y="34287"/>
                  </a:moveTo>
                  <a:lnTo>
                    <a:pt x="7381" y="26906"/>
                  </a:lnTo>
                  <a:lnTo>
                    <a:pt x="10583" y="26244"/>
                  </a:lnTo>
                  <a:lnTo>
                    <a:pt x="20280" y="25871"/>
                  </a:lnTo>
                  <a:lnTo>
                    <a:pt x="40624" y="25745"/>
                  </a:lnTo>
                  <a:lnTo>
                    <a:pt x="46132" y="24783"/>
                  </a:lnTo>
                  <a:lnTo>
                    <a:pt x="51710" y="23189"/>
                  </a:lnTo>
                  <a:lnTo>
                    <a:pt x="57333" y="21173"/>
                  </a:lnTo>
                  <a:lnTo>
                    <a:pt x="62987" y="19830"/>
                  </a:lnTo>
                  <a:lnTo>
                    <a:pt x="68661" y="18933"/>
                  </a:lnTo>
                  <a:lnTo>
                    <a:pt x="80046" y="17939"/>
                  </a:lnTo>
                  <a:lnTo>
                    <a:pt x="91456" y="17496"/>
                  </a:lnTo>
                  <a:lnTo>
                    <a:pt x="99070" y="16425"/>
                  </a:lnTo>
                  <a:lnTo>
                    <a:pt x="107957" y="14759"/>
                  </a:lnTo>
                  <a:lnTo>
                    <a:pt x="117691" y="12696"/>
                  </a:lnTo>
                  <a:lnTo>
                    <a:pt x="126085" y="11321"/>
                  </a:lnTo>
                  <a:lnTo>
                    <a:pt x="133587" y="10403"/>
                  </a:lnTo>
                  <a:lnTo>
                    <a:pt x="140492" y="9793"/>
                  </a:lnTo>
                  <a:lnTo>
                    <a:pt x="148906" y="8433"/>
                  </a:lnTo>
                  <a:lnTo>
                    <a:pt x="158326" y="6573"/>
                  </a:lnTo>
                  <a:lnTo>
                    <a:pt x="168416" y="4381"/>
                  </a:lnTo>
                  <a:lnTo>
                    <a:pt x="177999" y="2920"/>
                  </a:lnTo>
                  <a:lnTo>
                    <a:pt x="187246" y="1946"/>
                  </a:lnTo>
                  <a:lnTo>
                    <a:pt x="196268" y="1296"/>
                  </a:lnTo>
                  <a:lnTo>
                    <a:pt x="205140" y="863"/>
                  </a:lnTo>
                  <a:lnTo>
                    <a:pt x="222618" y="382"/>
                  </a:lnTo>
                  <a:lnTo>
                    <a:pt x="291454" y="12"/>
                  </a:lnTo>
                  <a:lnTo>
                    <a:pt x="325753" y="0"/>
                  </a:lnTo>
                  <a:lnTo>
                    <a:pt x="333373" y="952"/>
                  </a:lnTo>
                  <a:lnTo>
                    <a:pt x="340359" y="2538"/>
                  </a:lnTo>
                  <a:lnTo>
                    <a:pt x="346920" y="4549"/>
                  </a:lnTo>
                  <a:lnTo>
                    <a:pt x="353200" y="5889"/>
                  </a:lnTo>
                  <a:lnTo>
                    <a:pt x="359292" y="6783"/>
                  </a:lnTo>
                  <a:lnTo>
                    <a:pt x="370187" y="7775"/>
                  </a:lnTo>
                  <a:lnTo>
                    <a:pt x="382629" y="8335"/>
                  </a:lnTo>
                  <a:lnTo>
                    <a:pt x="404411" y="8539"/>
                  </a:lnTo>
                  <a:lnTo>
                    <a:pt x="407720" y="9501"/>
                  </a:lnTo>
                  <a:lnTo>
                    <a:pt x="410878" y="11096"/>
                  </a:lnTo>
                  <a:lnTo>
                    <a:pt x="420052" y="1714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SMARTPenAnnotation484"/>
            <p:cNvSpPr/>
            <p:nvPr/>
          </p:nvSpPr>
          <p:spPr>
            <a:xfrm>
              <a:off x="4829175" y="6026510"/>
              <a:ext cx="265748" cy="230031"/>
            </a:xfrm>
            <a:custGeom>
              <a:avLst/>
              <a:gdLst/>
              <a:ahLst/>
              <a:cxnLst/>
              <a:rect l="0" t="0" r="0" b="0"/>
              <a:pathLst>
                <a:path w="265748" h="230031">
                  <a:moveTo>
                    <a:pt x="0" y="51392"/>
                  </a:moveTo>
                  <a:lnTo>
                    <a:pt x="0" y="46842"/>
                  </a:lnTo>
                  <a:lnTo>
                    <a:pt x="952" y="45501"/>
                  </a:lnTo>
                  <a:lnTo>
                    <a:pt x="2540" y="44607"/>
                  </a:lnTo>
                  <a:lnTo>
                    <a:pt x="4550" y="44011"/>
                  </a:lnTo>
                  <a:lnTo>
                    <a:pt x="9325" y="40809"/>
                  </a:lnTo>
                  <a:lnTo>
                    <a:pt x="11931" y="38622"/>
                  </a:lnTo>
                  <a:lnTo>
                    <a:pt x="14621" y="35259"/>
                  </a:lnTo>
                  <a:lnTo>
                    <a:pt x="17367" y="31112"/>
                  </a:lnTo>
                  <a:lnTo>
                    <a:pt x="20150" y="26442"/>
                  </a:lnTo>
                  <a:lnTo>
                    <a:pt x="23911" y="23328"/>
                  </a:lnTo>
                  <a:lnTo>
                    <a:pt x="28323" y="21253"/>
                  </a:lnTo>
                  <a:lnTo>
                    <a:pt x="33169" y="19869"/>
                  </a:lnTo>
                  <a:lnTo>
                    <a:pt x="41094" y="15792"/>
                  </a:lnTo>
                  <a:lnTo>
                    <a:pt x="48744" y="10805"/>
                  </a:lnTo>
                  <a:lnTo>
                    <a:pt x="53451" y="8141"/>
                  </a:lnTo>
                  <a:lnTo>
                    <a:pt x="58494" y="5413"/>
                  </a:lnTo>
                  <a:lnTo>
                    <a:pt x="66637" y="2382"/>
                  </a:lnTo>
                  <a:lnTo>
                    <a:pt x="74384" y="1035"/>
                  </a:lnTo>
                  <a:lnTo>
                    <a:pt x="79117" y="675"/>
                  </a:lnTo>
                  <a:lnTo>
                    <a:pt x="84177" y="436"/>
                  </a:lnTo>
                  <a:lnTo>
                    <a:pt x="94879" y="170"/>
                  </a:lnTo>
                  <a:lnTo>
                    <a:pt x="112721" y="0"/>
                  </a:lnTo>
                  <a:lnTo>
                    <a:pt x="117057" y="937"/>
                  </a:lnTo>
                  <a:lnTo>
                    <a:pt x="121853" y="2516"/>
                  </a:lnTo>
                  <a:lnTo>
                    <a:pt x="126955" y="4521"/>
                  </a:lnTo>
                  <a:lnTo>
                    <a:pt x="131309" y="7762"/>
                  </a:lnTo>
                  <a:lnTo>
                    <a:pt x="135165" y="11828"/>
                  </a:lnTo>
                  <a:lnTo>
                    <a:pt x="138687" y="16444"/>
                  </a:lnTo>
                  <a:lnTo>
                    <a:pt x="141988" y="20473"/>
                  </a:lnTo>
                  <a:lnTo>
                    <a:pt x="148195" y="27490"/>
                  </a:lnTo>
                  <a:lnTo>
                    <a:pt x="151184" y="31648"/>
                  </a:lnTo>
                  <a:lnTo>
                    <a:pt x="154129" y="36324"/>
                  </a:lnTo>
                  <a:lnTo>
                    <a:pt x="157046" y="41347"/>
                  </a:lnTo>
                  <a:lnTo>
                    <a:pt x="158989" y="46601"/>
                  </a:lnTo>
                  <a:lnTo>
                    <a:pt x="160285" y="52007"/>
                  </a:lnTo>
                  <a:lnTo>
                    <a:pt x="161149" y="57517"/>
                  </a:lnTo>
                  <a:lnTo>
                    <a:pt x="161725" y="63096"/>
                  </a:lnTo>
                  <a:lnTo>
                    <a:pt x="162109" y="68720"/>
                  </a:lnTo>
                  <a:lnTo>
                    <a:pt x="162365" y="74374"/>
                  </a:lnTo>
                  <a:lnTo>
                    <a:pt x="162649" y="85736"/>
                  </a:lnTo>
                  <a:lnTo>
                    <a:pt x="162725" y="91433"/>
                  </a:lnTo>
                  <a:lnTo>
                    <a:pt x="161823" y="98089"/>
                  </a:lnTo>
                  <a:lnTo>
                    <a:pt x="160270" y="105383"/>
                  </a:lnTo>
                  <a:lnTo>
                    <a:pt x="158281" y="113104"/>
                  </a:lnTo>
                  <a:lnTo>
                    <a:pt x="156956" y="120156"/>
                  </a:lnTo>
                  <a:lnTo>
                    <a:pt x="156072" y="126762"/>
                  </a:lnTo>
                  <a:lnTo>
                    <a:pt x="155483" y="133071"/>
                  </a:lnTo>
                  <a:lnTo>
                    <a:pt x="154137" y="139182"/>
                  </a:lnTo>
                  <a:lnTo>
                    <a:pt x="152288" y="145162"/>
                  </a:lnTo>
                  <a:lnTo>
                    <a:pt x="150103" y="151053"/>
                  </a:lnTo>
                  <a:lnTo>
                    <a:pt x="146741" y="156885"/>
                  </a:lnTo>
                  <a:lnTo>
                    <a:pt x="142595" y="162678"/>
                  </a:lnTo>
                  <a:lnTo>
                    <a:pt x="137926" y="168445"/>
                  </a:lnTo>
                  <a:lnTo>
                    <a:pt x="133860" y="174196"/>
                  </a:lnTo>
                  <a:lnTo>
                    <a:pt x="130197" y="179934"/>
                  </a:lnTo>
                  <a:lnTo>
                    <a:pt x="126803" y="185664"/>
                  </a:lnTo>
                  <a:lnTo>
                    <a:pt x="122635" y="191389"/>
                  </a:lnTo>
                  <a:lnTo>
                    <a:pt x="117952" y="197111"/>
                  </a:lnTo>
                  <a:lnTo>
                    <a:pt x="108620" y="207597"/>
                  </a:lnTo>
                  <a:lnTo>
                    <a:pt x="101298" y="215431"/>
                  </a:lnTo>
                  <a:lnTo>
                    <a:pt x="97059" y="217901"/>
                  </a:lnTo>
                  <a:lnTo>
                    <a:pt x="92329" y="219549"/>
                  </a:lnTo>
                  <a:lnTo>
                    <a:pt x="87270" y="220646"/>
                  </a:lnTo>
                  <a:lnTo>
                    <a:pt x="79109" y="224406"/>
                  </a:lnTo>
                  <a:lnTo>
                    <a:pt x="72307" y="228300"/>
                  </a:lnTo>
                  <a:lnTo>
                    <a:pt x="66109" y="230030"/>
                  </a:lnTo>
                  <a:lnTo>
                    <a:pt x="62170" y="229539"/>
                  </a:lnTo>
                  <a:lnTo>
                    <a:pt x="57639" y="228260"/>
                  </a:lnTo>
                  <a:lnTo>
                    <a:pt x="45781" y="223912"/>
                  </a:lnTo>
                  <a:lnTo>
                    <a:pt x="39176" y="218608"/>
                  </a:lnTo>
                  <a:lnTo>
                    <a:pt x="37547" y="216210"/>
                  </a:lnTo>
                  <a:lnTo>
                    <a:pt x="35737" y="211004"/>
                  </a:lnTo>
                  <a:lnTo>
                    <a:pt x="32393" y="205516"/>
                  </a:lnTo>
                  <a:lnTo>
                    <a:pt x="30167" y="202719"/>
                  </a:lnTo>
                  <a:lnTo>
                    <a:pt x="29636" y="198949"/>
                  </a:lnTo>
                  <a:lnTo>
                    <a:pt x="30235" y="194531"/>
                  </a:lnTo>
                  <a:lnTo>
                    <a:pt x="31586" y="189681"/>
                  </a:lnTo>
                  <a:lnTo>
                    <a:pt x="32487" y="184542"/>
                  </a:lnTo>
                  <a:lnTo>
                    <a:pt x="33088" y="179211"/>
                  </a:lnTo>
                  <a:lnTo>
                    <a:pt x="33489" y="173752"/>
                  </a:lnTo>
                  <a:lnTo>
                    <a:pt x="34708" y="169161"/>
                  </a:lnTo>
                  <a:lnTo>
                    <a:pt x="36473" y="165147"/>
                  </a:lnTo>
                  <a:lnTo>
                    <a:pt x="38603" y="161519"/>
                  </a:lnTo>
                  <a:lnTo>
                    <a:pt x="40975" y="157195"/>
                  </a:lnTo>
                  <a:lnTo>
                    <a:pt x="48865" y="142008"/>
                  </a:lnTo>
                  <a:lnTo>
                    <a:pt x="54420" y="131036"/>
                  </a:lnTo>
                  <a:lnTo>
                    <a:pt x="57235" y="126395"/>
                  </a:lnTo>
                  <a:lnTo>
                    <a:pt x="60064" y="122349"/>
                  </a:lnTo>
                  <a:lnTo>
                    <a:pt x="62903" y="118699"/>
                  </a:lnTo>
                  <a:lnTo>
                    <a:pt x="71137" y="112104"/>
                  </a:lnTo>
                  <a:lnTo>
                    <a:pt x="75999" y="109012"/>
                  </a:lnTo>
                  <a:lnTo>
                    <a:pt x="81146" y="106950"/>
                  </a:lnTo>
                  <a:lnTo>
                    <a:pt x="86482" y="105576"/>
                  </a:lnTo>
                  <a:lnTo>
                    <a:pt x="91945" y="104659"/>
                  </a:lnTo>
                  <a:lnTo>
                    <a:pt x="97491" y="103096"/>
                  </a:lnTo>
                  <a:lnTo>
                    <a:pt x="103094" y="101102"/>
                  </a:lnTo>
                  <a:lnTo>
                    <a:pt x="108734" y="98819"/>
                  </a:lnTo>
                  <a:lnTo>
                    <a:pt x="114399" y="97297"/>
                  </a:lnTo>
                  <a:lnTo>
                    <a:pt x="120081" y="96284"/>
                  </a:lnTo>
                  <a:lnTo>
                    <a:pt x="125774" y="95607"/>
                  </a:lnTo>
                  <a:lnTo>
                    <a:pt x="131474" y="96109"/>
                  </a:lnTo>
                  <a:lnTo>
                    <a:pt x="137179" y="97396"/>
                  </a:lnTo>
                  <a:lnTo>
                    <a:pt x="142888" y="99206"/>
                  </a:lnTo>
                  <a:lnTo>
                    <a:pt x="148598" y="101366"/>
                  </a:lnTo>
                  <a:lnTo>
                    <a:pt x="154310" y="103758"/>
                  </a:lnTo>
                  <a:lnTo>
                    <a:pt x="160023" y="106305"/>
                  </a:lnTo>
                  <a:lnTo>
                    <a:pt x="165737" y="108003"/>
                  </a:lnTo>
                  <a:lnTo>
                    <a:pt x="171451" y="109136"/>
                  </a:lnTo>
                  <a:lnTo>
                    <a:pt x="177166" y="109890"/>
                  </a:lnTo>
                  <a:lnTo>
                    <a:pt x="182880" y="111346"/>
                  </a:lnTo>
                  <a:lnTo>
                    <a:pt x="188595" y="113269"/>
                  </a:lnTo>
                  <a:lnTo>
                    <a:pt x="194310" y="115503"/>
                  </a:lnTo>
                  <a:lnTo>
                    <a:pt x="200025" y="117946"/>
                  </a:lnTo>
                  <a:lnTo>
                    <a:pt x="211455" y="123199"/>
                  </a:lnTo>
                  <a:lnTo>
                    <a:pt x="217169" y="124981"/>
                  </a:lnTo>
                  <a:lnTo>
                    <a:pt x="222884" y="126169"/>
                  </a:lnTo>
                  <a:lnTo>
                    <a:pt x="228600" y="126961"/>
                  </a:lnTo>
                  <a:lnTo>
                    <a:pt x="233362" y="128442"/>
                  </a:lnTo>
                  <a:lnTo>
                    <a:pt x="241194" y="132626"/>
                  </a:lnTo>
                  <a:lnTo>
                    <a:pt x="245568" y="134123"/>
                  </a:lnTo>
                  <a:lnTo>
                    <a:pt x="250389" y="135121"/>
                  </a:lnTo>
                  <a:lnTo>
                    <a:pt x="265747" y="13711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SMARTPenAnnotation485"/>
            <p:cNvSpPr/>
            <p:nvPr/>
          </p:nvSpPr>
          <p:spPr>
            <a:xfrm>
              <a:off x="5677852" y="4877752"/>
              <a:ext cx="180024" cy="8574"/>
            </a:xfrm>
            <a:custGeom>
              <a:avLst/>
              <a:gdLst/>
              <a:ahLst/>
              <a:cxnLst/>
              <a:rect l="0" t="0" r="0" b="0"/>
              <a:pathLst>
                <a:path w="180024" h="8574">
                  <a:moveTo>
                    <a:pt x="0" y="0"/>
                  </a:moveTo>
                  <a:lnTo>
                    <a:pt x="28715" y="0"/>
                  </a:lnTo>
                  <a:lnTo>
                    <a:pt x="31526" y="953"/>
                  </a:lnTo>
                  <a:lnTo>
                    <a:pt x="34352" y="2540"/>
                  </a:lnTo>
                  <a:lnTo>
                    <a:pt x="37189" y="4551"/>
                  </a:lnTo>
                  <a:lnTo>
                    <a:pt x="40032" y="5892"/>
                  </a:lnTo>
                  <a:lnTo>
                    <a:pt x="42881" y="6785"/>
                  </a:lnTo>
                  <a:lnTo>
                    <a:pt x="45732" y="7381"/>
                  </a:lnTo>
                  <a:lnTo>
                    <a:pt x="49538" y="7778"/>
                  </a:lnTo>
                  <a:lnTo>
                    <a:pt x="53981" y="8043"/>
                  </a:lnTo>
                  <a:lnTo>
                    <a:pt x="63044" y="8337"/>
                  </a:lnTo>
                  <a:lnTo>
                    <a:pt x="74454" y="8503"/>
                  </a:lnTo>
                  <a:lnTo>
                    <a:pt x="180023" y="857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SMARTPenAnnotation486"/>
            <p:cNvSpPr/>
            <p:nvPr/>
          </p:nvSpPr>
          <p:spPr>
            <a:xfrm>
              <a:off x="5669279" y="4963477"/>
              <a:ext cx="197169" cy="8574"/>
            </a:xfrm>
            <a:custGeom>
              <a:avLst/>
              <a:gdLst/>
              <a:ahLst/>
              <a:cxnLst/>
              <a:rect l="0" t="0" r="0" b="0"/>
              <a:pathLst>
                <a:path w="197169" h="8574">
                  <a:moveTo>
                    <a:pt x="0" y="0"/>
                  </a:moveTo>
                  <a:lnTo>
                    <a:pt x="12771" y="0"/>
                  </a:lnTo>
                  <a:lnTo>
                    <a:pt x="15182" y="953"/>
                  </a:lnTo>
                  <a:lnTo>
                    <a:pt x="17742" y="2540"/>
                  </a:lnTo>
                  <a:lnTo>
                    <a:pt x="20400" y="4551"/>
                  </a:lnTo>
                  <a:lnTo>
                    <a:pt x="24078" y="5892"/>
                  </a:lnTo>
                  <a:lnTo>
                    <a:pt x="28435" y="6785"/>
                  </a:lnTo>
                  <a:lnTo>
                    <a:pt x="33244" y="7381"/>
                  </a:lnTo>
                  <a:lnTo>
                    <a:pt x="38355" y="7778"/>
                  </a:lnTo>
                  <a:lnTo>
                    <a:pt x="43668" y="8043"/>
                  </a:lnTo>
                  <a:lnTo>
                    <a:pt x="57707" y="8416"/>
                  </a:lnTo>
                  <a:lnTo>
                    <a:pt x="98353" y="8566"/>
                  </a:lnTo>
                  <a:lnTo>
                    <a:pt x="197168" y="857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SMARTPenAnnotation487"/>
            <p:cNvSpPr/>
            <p:nvPr/>
          </p:nvSpPr>
          <p:spPr>
            <a:xfrm>
              <a:off x="6123622" y="4732020"/>
              <a:ext cx="34291" cy="282893"/>
            </a:xfrm>
            <a:custGeom>
              <a:avLst/>
              <a:gdLst/>
              <a:ahLst/>
              <a:cxnLst/>
              <a:rect l="0" t="0" r="0" b="0"/>
              <a:pathLst>
                <a:path w="34291" h="282893">
                  <a:moveTo>
                    <a:pt x="0" y="0"/>
                  </a:moveTo>
                  <a:lnTo>
                    <a:pt x="0" y="21238"/>
                  </a:lnTo>
                  <a:lnTo>
                    <a:pt x="953" y="24636"/>
                  </a:lnTo>
                  <a:lnTo>
                    <a:pt x="2540" y="28806"/>
                  </a:lnTo>
                  <a:lnTo>
                    <a:pt x="4551" y="33492"/>
                  </a:lnTo>
                  <a:lnTo>
                    <a:pt x="6844" y="37567"/>
                  </a:lnTo>
                  <a:lnTo>
                    <a:pt x="9325" y="41237"/>
                  </a:lnTo>
                  <a:lnTo>
                    <a:pt x="11932" y="44636"/>
                  </a:lnTo>
                  <a:lnTo>
                    <a:pt x="13670" y="49760"/>
                  </a:lnTo>
                  <a:lnTo>
                    <a:pt x="14828" y="56033"/>
                  </a:lnTo>
                  <a:lnTo>
                    <a:pt x="15600" y="63073"/>
                  </a:lnTo>
                  <a:lnTo>
                    <a:pt x="16115" y="69671"/>
                  </a:lnTo>
                  <a:lnTo>
                    <a:pt x="16459" y="75975"/>
                  </a:lnTo>
                  <a:lnTo>
                    <a:pt x="16687" y="82083"/>
                  </a:lnTo>
                  <a:lnTo>
                    <a:pt x="17792" y="89012"/>
                  </a:lnTo>
                  <a:lnTo>
                    <a:pt x="19482" y="96488"/>
                  </a:lnTo>
                  <a:lnTo>
                    <a:pt x="21561" y="104330"/>
                  </a:lnTo>
                  <a:lnTo>
                    <a:pt x="22946" y="111464"/>
                  </a:lnTo>
                  <a:lnTo>
                    <a:pt x="23870" y="118124"/>
                  </a:lnTo>
                  <a:lnTo>
                    <a:pt x="24486" y="124469"/>
                  </a:lnTo>
                  <a:lnTo>
                    <a:pt x="24896" y="131557"/>
                  </a:lnTo>
                  <a:lnTo>
                    <a:pt x="25353" y="147052"/>
                  </a:lnTo>
                  <a:lnTo>
                    <a:pt x="25609" y="171840"/>
                  </a:lnTo>
                  <a:lnTo>
                    <a:pt x="26598" y="179330"/>
                  </a:lnTo>
                  <a:lnTo>
                    <a:pt x="28210" y="186229"/>
                  </a:lnTo>
                  <a:lnTo>
                    <a:pt x="30237" y="192732"/>
                  </a:lnTo>
                  <a:lnTo>
                    <a:pt x="31587" y="198973"/>
                  </a:lnTo>
                  <a:lnTo>
                    <a:pt x="32489" y="205039"/>
                  </a:lnTo>
                  <a:lnTo>
                    <a:pt x="33089" y="210987"/>
                  </a:lnTo>
                  <a:lnTo>
                    <a:pt x="33489" y="216858"/>
                  </a:lnTo>
                  <a:lnTo>
                    <a:pt x="33756" y="222677"/>
                  </a:lnTo>
                  <a:lnTo>
                    <a:pt x="34132" y="237428"/>
                  </a:lnTo>
                  <a:lnTo>
                    <a:pt x="34289" y="272133"/>
                  </a:lnTo>
                  <a:lnTo>
                    <a:pt x="34290" y="28289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SMARTPenAnnotation488"/>
            <p:cNvSpPr/>
            <p:nvPr/>
          </p:nvSpPr>
          <p:spPr>
            <a:xfrm>
              <a:off x="5360670" y="5777865"/>
              <a:ext cx="222885" cy="8573"/>
            </a:xfrm>
            <a:custGeom>
              <a:avLst/>
              <a:gdLst/>
              <a:ahLst/>
              <a:cxnLst/>
              <a:rect l="0" t="0" r="0" b="0"/>
              <a:pathLst>
                <a:path w="222885" h="8573">
                  <a:moveTo>
                    <a:pt x="0" y="0"/>
                  </a:moveTo>
                  <a:lnTo>
                    <a:pt x="125733" y="0"/>
                  </a:lnTo>
                  <a:lnTo>
                    <a:pt x="131447" y="952"/>
                  </a:lnTo>
                  <a:lnTo>
                    <a:pt x="137162" y="2540"/>
                  </a:lnTo>
                  <a:lnTo>
                    <a:pt x="142876" y="4551"/>
                  </a:lnTo>
                  <a:lnTo>
                    <a:pt x="149543" y="5891"/>
                  </a:lnTo>
                  <a:lnTo>
                    <a:pt x="156845" y="6785"/>
                  </a:lnTo>
                  <a:lnTo>
                    <a:pt x="164571" y="7381"/>
                  </a:lnTo>
                  <a:lnTo>
                    <a:pt x="171626" y="7778"/>
                  </a:lnTo>
                  <a:lnTo>
                    <a:pt x="184545" y="8219"/>
                  </a:lnTo>
                  <a:lnTo>
                    <a:pt x="197978" y="8467"/>
                  </a:lnTo>
                  <a:lnTo>
                    <a:pt x="222884" y="857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SMARTPenAnnotation489"/>
            <p:cNvSpPr/>
            <p:nvPr/>
          </p:nvSpPr>
          <p:spPr>
            <a:xfrm>
              <a:off x="5355731" y="5889307"/>
              <a:ext cx="202107" cy="25719"/>
            </a:xfrm>
            <a:custGeom>
              <a:avLst/>
              <a:gdLst/>
              <a:ahLst/>
              <a:cxnLst/>
              <a:rect l="0" t="0" r="0" b="0"/>
              <a:pathLst>
                <a:path w="202107" h="25719">
                  <a:moveTo>
                    <a:pt x="4939" y="0"/>
                  </a:moveTo>
                  <a:lnTo>
                    <a:pt x="0" y="0"/>
                  </a:lnTo>
                  <a:lnTo>
                    <a:pt x="16849" y="0"/>
                  </a:lnTo>
                  <a:lnTo>
                    <a:pt x="19546" y="953"/>
                  </a:lnTo>
                  <a:lnTo>
                    <a:pt x="22297" y="2540"/>
                  </a:lnTo>
                  <a:lnTo>
                    <a:pt x="25083" y="4551"/>
                  </a:lnTo>
                  <a:lnTo>
                    <a:pt x="27893" y="5892"/>
                  </a:lnTo>
                  <a:lnTo>
                    <a:pt x="30719" y="6785"/>
                  </a:lnTo>
                  <a:lnTo>
                    <a:pt x="33556" y="7381"/>
                  </a:lnTo>
                  <a:lnTo>
                    <a:pt x="39247" y="8043"/>
                  </a:lnTo>
                  <a:lnTo>
                    <a:pt x="42098" y="8219"/>
                  </a:lnTo>
                  <a:lnTo>
                    <a:pt x="45904" y="9290"/>
                  </a:lnTo>
                  <a:lnTo>
                    <a:pt x="50347" y="10956"/>
                  </a:lnTo>
                  <a:lnTo>
                    <a:pt x="55213" y="13019"/>
                  </a:lnTo>
                  <a:lnTo>
                    <a:pt x="60363" y="14395"/>
                  </a:lnTo>
                  <a:lnTo>
                    <a:pt x="65700" y="15311"/>
                  </a:lnTo>
                  <a:lnTo>
                    <a:pt x="71164" y="15922"/>
                  </a:lnTo>
                  <a:lnTo>
                    <a:pt x="76711" y="16330"/>
                  </a:lnTo>
                  <a:lnTo>
                    <a:pt x="82314" y="16602"/>
                  </a:lnTo>
                  <a:lnTo>
                    <a:pt x="93620" y="16904"/>
                  </a:lnTo>
                  <a:lnTo>
                    <a:pt x="104995" y="17038"/>
                  </a:lnTo>
                  <a:lnTo>
                    <a:pt x="110696" y="18026"/>
                  </a:lnTo>
                  <a:lnTo>
                    <a:pt x="116401" y="19638"/>
                  </a:lnTo>
                  <a:lnTo>
                    <a:pt x="122109" y="21664"/>
                  </a:lnTo>
                  <a:lnTo>
                    <a:pt x="127820" y="23015"/>
                  </a:lnTo>
                  <a:lnTo>
                    <a:pt x="133532" y="23916"/>
                  </a:lnTo>
                  <a:lnTo>
                    <a:pt x="139245" y="24517"/>
                  </a:lnTo>
                  <a:lnTo>
                    <a:pt x="144006" y="24917"/>
                  </a:lnTo>
                  <a:lnTo>
                    <a:pt x="148133" y="25184"/>
                  </a:lnTo>
                  <a:lnTo>
                    <a:pt x="151837" y="25362"/>
                  </a:lnTo>
                  <a:lnTo>
                    <a:pt x="163572" y="25560"/>
                  </a:lnTo>
                  <a:lnTo>
                    <a:pt x="202106" y="2571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SMARTPenAnnotation490"/>
            <p:cNvSpPr/>
            <p:nvPr/>
          </p:nvSpPr>
          <p:spPr>
            <a:xfrm>
              <a:off x="5746944" y="5635863"/>
              <a:ext cx="248091" cy="356315"/>
            </a:xfrm>
            <a:custGeom>
              <a:avLst/>
              <a:gdLst/>
              <a:ahLst/>
              <a:cxnLst/>
              <a:rect l="0" t="0" r="0" b="0"/>
              <a:pathLst>
                <a:path w="248091" h="356315">
                  <a:moveTo>
                    <a:pt x="16633" y="39132"/>
                  </a:moveTo>
                  <a:lnTo>
                    <a:pt x="24014" y="31751"/>
                  </a:lnTo>
                  <a:lnTo>
                    <a:pt x="27216" y="31089"/>
                  </a:lnTo>
                  <a:lnTo>
                    <a:pt x="29403" y="30912"/>
                  </a:lnTo>
                  <a:lnTo>
                    <a:pt x="31814" y="29842"/>
                  </a:lnTo>
                  <a:lnTo>
                    <a:pt x="37033" y="26113"/>
                  </a:lnTo>
                  <a:lnTo>
                    <a:pt x="42527" y="21281"/>
                  </a:lnTo>
                  <a:lnTo>
                    <a:pt x="49096" y="15958"/>
                  </a:lnTo>
                  <a:lnTo>
                    <a:pt x="53515" y="13205"/>
                  </a:lnTo>
                  <a:lnTo>
                    <a:pt x="58366" y="10417"/>
                  </a:lnTo>
                  <a:lnTo>
                    <a:pt x="63505" y="8559"/>
                  </a:lnTo>
                  <a:lnTo>
                    <a:pt x="68836" y="7320"/>
                  </a:lnTo>
                  <a:lnTo>
                    <a:pt x="74296" y="6493"/>
                  </a:lnTo>
                  <a:lnTo>
                    <a:pt x="79839" y="5943"/>
                  </a:lnTo>
                  <a:lnTo>
                    <a:pt x="85441" y="5576"/>
                  </a:lnTo>
                  <a:lnTo>
                    <a:pt x="91080" y="5331"/>
                  </a:lnTo>
                  <a:lnTo>
                    <a:pt x="95792" y="4215"/>
                  </a:lnTo>
                  <a:lnTo>
                    <a:pt x="99886" y="2519"/>
                  </a:lnTo>
                  <a:lnTo>
                    <a:pt x="103567" y="436"/>
                  </a:lnTo>
                  <a:lnTo>
                    <a:pt x="107927" y="0"/>
                  </a:lnTo>
                  <a:lnTo>
                    <a:pt x="112738" y="661"/>
                  </a:lnTo>
                  <a:lnTo>
                    <a:pt x="117851" y="2054"/>
                  </a:lnTo>
                  <a:lnTo>
                    <a:pt x="122211" y="2984"/>
                  </a:lnTo>
                  <a:lnTo>
                    <a:pt x="129596" y="4016"/>
                  </a:lnTo>
                  <a:lnTo>
                    <a:pt x="133852" y="4291"/>
                  </a:lnTo>
                  <a:lnTo>
                    <a:pt x="138594" y="4475"/>
                  </a:lnTo>
                  <a:lnTo>
                    <a:pt x="143660" y="4597"/>
                  </a:lnTo>
                  <a:lnTo>
                    <a:pt x="147990" y="6584"/>
                  </a:lnTo>
                  <a:lnTo>
                    <a:pt x="151830" y="9813"/>
                  </a:lnTo>
                  <a:lnTo>
                    <a:pt x="158635" y="17529"/>
                  </a:lnTo>
                  <a:lnTo>
                    <a:pt x="164835" y="24133"/>
                  </a:lnTo>
                  <a:lnTo>
                    <a:pt x="170766" y="32783"/>
                  </a:lnTo>
                  <a:lnTo>
                    <a:pt x="173681" y="37757"/>
                  </a:lnTo>
                  <a:lnTo>
                    <a:pt x="176919" y="48363"/>
                  </a:lnTo>
                  <a:lnTo>
                    <a:pt x="177783" y="53858"/>
                  </a:lnTo>
                  <a:lnTo>
                    <a:pt x="179312" y="60380"/>
                  </a:lnTo>
                  <a:lnTo>
                    <a:pt x="181283" y="67584"/>
                  </a:lnTo>
                  <a:lnTo>
                    <a:pt x="183550" y="75245"/>
                  </a:lnTo>
                  <a:lnTo>
                    <a:pt x="184108" y="83210"/>
                  </a:lnTo>
                  <a:lnTo>
                    <a:pt x="183528" y="91377"/>
                  </a:lnTo>
                  <a:lnTo>
                    <a:pt x="182189" y="99679"/>
                  </a:lnTo>
                  <a:lnTo>
                    <a:pt x="181296" y="108072"/>
                  </a:lnTo>
                  <a:lnTo>
                    <a:pt x="180701" y="116524"/>
                  </a:lnTo>
                  <a:lnTo>
                    <a:pt x="180304" y="125017"/>
                  </a:lnTo>
                  <a:lnTo>
                    <a:pt x="179087" y="134489"/>
                  </a:lnTo>
                  <a:lnTo>
                    <a:pt x="177323" y="144613"/>
                  </a:lnTo>
                  <a:lnTo>
                    <a:pt x="175195" y="155173"/>
                  </a:lnTo>
                  <a:lnTo>
                    <a:pt x="170290" y="177065"/>
                  </a:lnTo>
                  <a:lnTo>
                    <a:pt x="167648" y="188237"/>
                  </a:lnTo>
                  <a:lnTo>
                    <a:pt x="163983" y="199495"/>
                  </a:lnTo>
                  <a:lnTo>
                    <a:pt x="159634" y="210811"/>
                  </a:lnTo>
                  <a:lnTo>
                    <a:pt x="154829" y="222165"/>
                  </a:lnTo>
                  <a:lnTo>
                    <a:pt x="144411" y="244940"/>
                  </a:lnTo>
                  <a:lnTo>
                    <a:pt x="126752" y="281504"/>
                  </a:lnTo>
                  <a:lnTo>
                    <a:pt x="122431" y="289295"/>
                  </a:lnTo>
                  <a:lnTo>
                    <a:pt x="117644" y="297347"/>
                  </a:lnTo>
                  <a:lnTo>
                    <a:pt x="112549" y="305573"/>
                  </a:lnTo>
                  <a:lnTo>
                    <a:pt x="107247" y="312009"/>
                  </a:lnTo>
                  <a:lnTo>
                    <a:pt x="101807" y="317253"/>
                  </a:lnTo>
                  <a:lnTo>
                    <a:pt x="96276" y="321701"/>
                  </a:lnTo>
                  <a:lnTo>
                    <a:pt x="90683" y="325619"/>
                  </a:lnTo>
                  <a:lnTo>
                    <a:pt x="85050" y="329183"/>
                  </a:lnTo>
                  <a:lnTo>
                    <a:pt x="79389" y="332512"/>
                  </a:lnTo>
                  <a:lnTo>
                    <a:pt x="73710" y="335683"/>
                  </a:lnTo>
                  <a:lnTo>
                    <a:pt x="62321" y="341747"/>
                  </a:lnTo>
                  <a:lnTo>
                    <a:pt x="57569" y="343745"/>
                  </a:lnTo>
                  <a:lnTo>
                    <a:pt x="53449" y="345077"/>
                  </a:lnTo>
                  <a:lnTo>
                    <a:pt x="49749" y="345966"/>
                  </a:lnTo>
                  <a:lnTo>
                    <a:pt x="45378" y="345605"/>
                  </a:lnTo>
                  <a:lnTo>
                    <a:pt x="40559" y="344412"/>
                  </a:lnTo>
                  <a:lnTo>
                    <a:pt x="35441" y="342665"/>
                  </a:lnTo>
                  <a:lnTo>
                    <a:pt x="31076" y="341500"/>
                  </a:lnTo>
                  <a:lnTo>
                    <a:pt x="23688" y="340205"/>
                  </a:lnTo>
                  <a:lnTo>
                    <a:pt x="20383" y="337955"/>
                  </a:lnTo>
                  <a:lnTo>
                    <a:pt x="14172" y="330374"/>
                  </a:lnTo>
                  <a:lnTo>
                    <a:pt x="8237" y="323196"/>
                  </a:lnTo>
                  <a:lnTo>
                    <a:pt x="5320" y="319947"/>
                  </a:lnTo>
                  <a:lnTo>
                    <a:pt x="3377" y="316829"/>
                  </a:lnTo>
                  <a:lnTo>
                    <a:pt x="1216" y="310825"/>
                  </a:lnTo>
                  <a:lnTo>
                    <a:pt x="256" y="302442"/>
                  </a:lnTo>
                  <a:lnTo>
                    <a:pt x="0" y="297539"/>
                  </a:lnTo>
                  <a:lnTo>
                    <a:pt x="782" y="293318"/>
                  </a:lnTo>
                  <a:lnTo>
                    <a:pt x="4191" y="286089"/>
                  </a:lnTo>
                  <a:lnTo>
                    <a:pt x="6341" y="277160"/>
                  </a:lnTo>
                  <a:lnTo>
                    <a:pt x="6914" y="272112"/>
                  </a:lnTo>
                  <a:lnTo>
                    <a:pt x="8249" y="267795"/>
                  </a:lnTo>
                  <a:lnTo>
                    <a:pt x="12272" y="260457"/>
                  </a:lnTo>
                  <a:lnTo>
                    <a:pt x="19891" y="250971"/>
                  </a:lnTo>
                  <a:lnTo>
                    <a:pt x="23568" y="247985"/>
                  </a:lnTo>
                  <a:lnTo>
                    <a:pt x="27924" y="245043"/>
                  </a:lnTo>
                  <a:lnTo>
                    <a:pt x="32733" y="242128"/>
                  </a:lnTo>
                  <a:lnTo>
                    <a:pt x="37844" y="240185"/>
                  </a:lnTo>
                  <a:lnTo>
                    <a:pt x="43156" y="238890"/>
                  </a:lnTo>
                  <a:lnTo>
                    <a:pt x="48603" y="238026"/>
                  </a:lnTo>
                  <a:lnTo>
                    <a:pt x="54139" y="237451"/>
                  </a:lnTo>
                  <a:lnTo>
                    <a:pt x="59734" y="237067"/>
                  </a:lnTo>
                  <a:lnTo>
                    <a:pt x="65370" y="236811"/>
                  </a:lnTo>
                  <a:lnTo>
                    <a:pt x="76711" y="236527"/>
                  </a:lnTo>
                  <a:lnTo>
                    <a:pt x="99514" y="236344"/>
                  </a:lnTo>
                  <a:lnTo>
                    <a:pt x="104272" y="237282"/>
                  </a:lnTo>
                  <a:lnTo>
                    <a:pt x="108397" y="238859"/>
                  </a:lnTo>
                  <a:lnTo>
                    <a:pt x="112099" y="240863"/>
                  </a:lnTo>
                  <a:lnTo>
                    <a:pt x="117424" y="243152"/>
                  </a:lnTo>
                  <a:lnTo>
                    <a:pt x="123832" y="245630"/>
                  </a:lnTo>
                  <a:lnTo>
                    <a:pt x="130962" y="248235"/>
                  </a:lnTo>
                  <a:lnTo>
                    <a:pt x="136667" y="251876"/>
                  </a:lnTo>
                  <a:lnTo>
                    <a:pt x="141424" y="256209"/>
                  </a:lnTo>
                  <a:lnTo>
                    <a:pt x="145547" y="261003"/>
                  </a:lnTo>
                  <a:lnTo>
                    <a:pt x="150201" y="265151"/>
                  </a:lnTo>
                  <a:lnTo>
                    <a:pt x="155208" y="268868"/>
                  </a:lnTo>
                  <a:lnTo>
                    <a:pt x="160451" y="272300"/>
                  </a:lnTo>
                  <a:lnTo>
                    <a:pt x="165852" y="276492"/>
                  </a:lnTo>
                  <a:lnTo>
                    <a:pt x="171357" y="281192"/>
                  </a:lnTo>
                  <a:lnTo>
                    <a:pt x="176933" y="286230"/>
                  </a:lnTo>
                  <a:lnTo>
                    <a:pt x="182554" y="290541"/>
                  </a:lnTo>
                  <a:lnTo>
                    <a:pt x="188207" y="294368"/>
                  </a:lnTo>
                  <a:lnTo>
                    <a:pt x="193881" y="297872"/>
                  </a:lnTo>
                  <a:lnTo>
                    <a:pt x="198615" y="302113"/>
                  </a:lnTo>
                  <a:lnTo>
                    <a:pt x="202725" y="306845"/>
                  </a:lnTo>
                  <a:lnTo>
                    <a:pt x="209831" y="316231"/>
                  </a:lnTo>
                  <a:lnTo>
                    <a:pt x="216163" y="323577"/>
                  </a:lnTo>
                  <a:lnTo>
                    <a:pt x="222153" y="330017"/>
                  </a:lnTo>
                  <a:lnTo>
                    <a:pt x="233759" y="341912"/>
                  </a:lnTo>
                  <a:lnTo>
                    <a:pt x="248090" y="356314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SMARTPenAnnotation491"/>
            <p:cNvSpPr/>
            <p:nvPr/>
          </p:nvSpPr>
          <p:spPr>
            <a:xfrm>
              <a:off x="6337934" y="4954945"/>
              <a:ext cx="398960" cy="891501"/>
            </a:xfrm>
            <a:custGeom>
              <a:avLst/>
              <a:gdLst/>
              <a:ahLst/>
              <a:cxnLst/>
              <a:rect l="0" t="0" r="0" b="0"/>
              <a:pathLst>
                <a:path w="398960" h="891501">
                  <a:moveTo>
                    <a:pt x="154306" y="17105"/>
                  </a:moveTo>
                  <a:lnTo>
                    <a:pt x="236029" y="17105"/>
                  </a:lnTo>
                  <a:lnTo>
                    <a:pt x="248095" y="14565"/>
                  </a:lnTo>
                  <a:lnTo>
                    <a:pt x="275914" y="5173"/>
                  </a:lnTo>
                  <a:lnTo>
                    <a:pt x="283002" y="3435"/>
                  </a:lnTo>
                  <a:lnTo>
                    <a:pt x="289634" y="2277"/>
                  </a:lnTo>
                  <a:lnTo>
                    <a:pt x="301129" y="989"/>
                  </a:lnTo>
                  <a:lnTo>
                    <a:pt x="312956" y="264"/>
                  </a:lnTo>
                  <a:lnTo>
                    <a:pt x="322492" y="50"/>
                  </a:lnTo>
                  <a:lnTo>
                    <a:pt x="328433" y="0"/>
                  </a:lnTo>
                  <a:lnTo>
                    <a:pt x="330397" y="939"/>
                  </a:lnTo>
                  <a:lnTo>
                    <a:pt x="331708" y="2518"/>
                  </a:lnTo>
                  <a:lnTo>
                    <a:pt x="332581" y="4523"/>
                  </a:lnTo>
                  <a:lnTo>
                    <a:pt x="339874" y="14584"/>
                  </a:lnTo>
                  <a:lnTo>
                    <a:pt x="342956" y="22920"/>
                  </a:lnTo>
                  <a:lnTo>
                    <a:pt x="347053" y="28579"/>
                  </a:lnTo>
                  <a:lnTo>
                    <a:pt x="348526" y="32374"/>
                  </a:lnTo>
                  <a:lnTo>
                    <a:pt x="350163" y="41671"/>
                  </a:lnTo>
                  <a:lnTo>
                    <a:pt x="348351" y="54693"/>
                  </a:lnTo>
                  <a:lnTo>
                    <a:pt x="344516" y="78090"/>
                  </a:lnTo>
                  <a:lnTo>
                    <a:pt x="342665" y="94691"/>
                  </a:lnTo>
                  <a:lnTo>
                    <a:pt x="337222" y="121056"/>
                  </a:lnTo>
                  <a:lnTo>
                    <a:pt x="335614" y="141728"/>
                  </a:lnTo>
                  <a:lnTo>
                    <a:pt x="334900" y="163615"/>
                  </a:lnTo>
                  <a:lnTo>
                    <a:pt x="333630" y="186043"/>
                  </a:lnTo>
                  <a:lnTo>
                    <a:pt x="329890" y="208711"/>
                  </a:lnTo>
                  <a:lnTo>
                    <a:pt x="327593" y="231486"/>
                  </a:lnTo>
                  <a:lnTo>
                    <a:pt x="325620" y="255260"/>
                  </a:lnTo>
                  <a:lnTo>
                    <a:pt x="321568" y="281702"/>
                  </a:lnTo>
                  <a:lnTo>
                    <a:pt x="319132" y="306788"/>
                  </a:lnTo>
                  <a:lnTo>
                    <a:pt x="318049" y="330638"/>
                  </a:lnTo>
                  <a:lnTo>
                    <a:pt x="317440" y="364533"/>
                  </a:lnTo>
                  <a:lnTo>
                    <a:pt x="317297" y="383924"/>
                  </a:lnTo>
                  <a:lnTo>
                    <a:pt x="319774" y="404608"/>
                  </a:lnTo>
                  <a:lnTo>
                    <a:pt x="323097" y="426500"/>
                  </a:lnTo>
                  <a:lnTo>
                    <a:pt x="324574" y="448931"/>
                  </a:lnTo>
                  <a:lnTo>
                    <a:pt x="325230" y="469060"/>
                  </a:lnTo>
                  <a:lnTo>
                    <a:pt x="326475" y="487531"/>
                  </a:lnTo>
                  <a:lnTo>
                    <a:pt x="331578" y="513995"/>
                  </a:lnTo>
                  <a:lnTo>
                    <a:pt x="334466" y="539934"/>
                  </a:lnTo>
                  <a:lnTo>
                    <a:pt x="340931" y="565717"/>
                  </a:lnTo>
                  <a:lnTo>
                    <a:pt x="346152" y="582877"/>
                  </a:lnTo>
                  <a:lnTo>
                    <a:pt x="354189" y="597489"/>
                  </a:lnTo>
                  <a:lnTo>
                    <a:pt x="363157" y="611286"/>
                  </a:lnTo>
                  <a:lnTo>
                    <a:pt x="372609" y="634166"/>
                  </a:lnTo>
                  <a:lnTo>
                    <a:pt x="378825" y="659447"/>
                  </a:lnTo>
                  <a:lnTo>
                    <a:pt x="383633" y="670255"/>
                  </a:lnTo>
                  <a:lnTo>
                    <a:pt x="388944" y="678234"/>
                  </a:lnTo>
                  <a:lnTo>
                    <a:pt x="391939" y="687495"/>
                  </a:lnTo>
                  <a:lnTo>
                    <a:pt x="392738" y="692631"/>
                  </a:lnTo>
                  <a:lnTo>
                    <a:pt x="396166" y="700879"/>
                  </a:lnTo>
                  <a:lnTo>
                    <a:pt x="398413" y="704411"/>
                  </a:lnTo>
                  <a:lnTo>
                    <a:pt x="398959" y="708672"/>
                  </a:lnTo>
                  <a:lnTo>
                    <a:pt x="395132" y="730170"/>
                  </a:lnTo>
                  <a:lnTo>
                    <a:pt x="393914" y="733464"/>
                  </a:lnTo>
                  <a:lnTo>
                    <a:pt x="390021" y="739664"/>
                  </a:lnTo>
                  <a:lnTo>
                    <a:pt x="380713" y="751405"/>
                  </a:lnTo>
                  <a:lnTo>
                    <a:pt x="378756" y="757163"/>
                  </a:lnTo>
                  <a:lnTo>
                    <a:pt x="376329" y="760032"/>
                  </a:lnTo>
                  <a:lnTo>
                    <a:pt x="361287" y="771480"/>
                  </a:lnTo>
                  <a:lnTo>
                    <a:pt x="353930" y="777198"/>
                  </a:lnTo>
                  <a:lnTo>
                    <a:pt x="344310" y="782914"/>
                  </a:lnTo>
                  <a:lnTo>
                    <a:pt x="333685" y="786089"/>
                  </a:lnTo>
                  <a:lnTo>
                    <a:pt x="321660" y="788453"/>
                  </a:lnTo>
                  <a:lnTo>
                    <a:pt x="314452" y="790417"/>
                  </a:lnTo>
                  <a:lnTo>
                    <a:pt x="306790" y="792679"/>
                  </a:lnTo>
                  <a:lnTo>
                    <a:pt x="299777" y="795139"/>
                  </a:lnTo>
                  <a:lnTo>
                    <a:pt x="293196" y="797732"/>
                  </a:lnTo>
                  <a:lnTo>
                    <a:pt x="286905" y="800413"/>
                  </a:lnTo>
                  <a:lnTo>
                    <a:pt x="279852" y="802200"/>
                  </a:lnTo>
                  <a:lnTo>
                    <a:pt x="272294" y="803392"/>
                  </a:lnTo>
                  <a:lnTo>
                    <a:pt x="264397" y="804186"/>
                  </a:lnTo>
                  <a:lnTo>
                    <a:pt x="255322" y="805668"/>
                  </a:lnTo>
                  <a:lnTo>
                    <a:pt x="245463" y="807609"/>
                  </a:lnTo>
                  <a:lnTo>
                    <a:pt x="235080" y="809855"/>
                  </a:lnTo>
                  <a:lnTo>
                    <a:pt x="225300" y="812304"/>
                  </a:lnTo>
                  <a:lnTo>
                    <a:pt x="215923" y="814891"/>
                  </a:lnTo>
                  <a:lnTo>
                    <a:pt x="197884" y="820304"/>
                  </a:lnTo>
                  <a:lnTo>
                    <a:pt x="154400" y="834381"/>
                  </a:lnTo>
                  <a:lnTo>
                    <a:pt x="145796" y="836276"/>
                  </a:lnTo>
                  <a:lnTo>
                    <a:pt x="137202" y="837539"/>
                  </a:lnTo>
                  <a:lnTo>
                    <a:pt x="128616" y="838381"/>
                  </a:lnTo>
                  <a:lnTo>
                    <a:pt x="120034" y="839895"/>
                  </a:lnTo>
                  <a:lnTo>
                    <a:pt x="111456" y="841856"/>
                  </a:lnTo>
                  <a:lnTo>
                    <a:pt x="102879" y="844116"/>
                  </a:lnTo>
                  <a:lnTo>
                    <a:pt x="94304" y="846576"/>
                  </a:lnTo>
                  <a:lnTo>
                    <a:pt x="77156" y="851849"/>
                  </a:lnTo>
                  <a:lnTo>
                    <a:pt x="51436" y="860172"/>
                  </a:lnTo>
                  <a:lnTo>
                    <a:pt x="43816" y="862994"/>
                  </a:lnTo>
                  <a:lnTo>
                    <a:pt x="36831" y="865829"/>
                  </a:lnTo>
                  <a:lnTo>
                    <a:pt x="24942" y="871518"/>
                  </a:lnTo>
                  <a:lnTo>
                    <a:pt x="12894" y="879123"/>
                  </a:lnTo>
                  <a:lnTo>
                    <a:pt x="6366" y="881237"/>
                  </a:lnTo>
                  <a:lnTo>
                    <a:pt x="4244" y="882753"/>
                  </a:lnTo>
                  <a:lnTo>
                    <a:pt x="2830" y="884716"/>
                  </a:lnTo>
                  <a:lnTo>
                    <a:pt x="0" y="89150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SMARTPenAnnotation492"/>
            <p:cNvSpPr/>
            <p:nvPr/>
          </p:nvSpPr>
          <p:spPr>
            <a:xfrm>
              <a:off x="6903719" y="5083492"/>
              <a:ext cx="197169" cy="248604"/>
            </a:xfrm>
            <a:custGeom>
              <a:avLst/>
              <a:gdLst/>
              <a:ahLst/>
              <a:cxnLst/>
              <a:rect l="0" t="0" r="0" b="0"/>
              <a:pathLst>
                <a:path w="197169" h="248604">
                  <a:moveTo>
                    <a:pt x="0" y="0"/>
                  </a:moveTo>
                  <a:lnTo>
                    <a:pt x="4552" y="0"/>
                  </a:lnTo>
                  <a:lnTo>
                    <a:pt x="5892" y="953"/>
                  </a:lnTo>
                  <a:lnTo>
                    <a:pt x="6786" y="2540"/>
                  </a:lnTo>
                  <a:lnTo>
                    <a:pt x="7382" y="4551"/>
                  </a:lnTo>
                  <a:lnTo>
                    <a:pt x="10584" y="9325"/>
                  </a:lnTo>
                  <a:lnTo>
                    <a:pt x="15182" y="14622"/>
                  </a:lnTo>
                  <a:lnTo>
                    <a:pt x="20400" y="20151"/>
                  </a:lnTo>
                  <a:lnTo>
                    <a:pt x="41734" y="41711"/>
                  </a:lnTo>
                  <a:lnTo>
                    <a:pt x="53112" y="53105"/>
                  </a:lnTo>
                  <a:lnTo>
                    <a:pt x="56363" y="57311"/>
                  </a:lnTo>
                  <a:lnTo>
                    <a:pt x="59483" y="62020"/>
                  </a:lnTo>
                  <a:lnTo>
                    <a:pt x="62516" y="67064"/>
                  </a:lnTo>
                  <a:lnTo>
                    <a:pt x="66443" y="72332"/>
                  </a:lnTo>
                  <a:lnTo>
                    <a:pt x="70966" y="77749"/>
                  </a:lnTo>
                  <a:lnTo>
                    <a:pt x="75885" y="83265"/>
                  </a:lnTo>
                  <a:lnTo>
                    <a:pt x="80118" y="88848"/>
                  </a:lnTo>
                  <a:lnTo>
                    <a:pt x="83892" y="94474"/>
                  </a:lnTo>
                  <a:lnTo>
                    <a:pt x="87361" y="100131"/>
                  </a:lnTo>
                  <a:lnTo>
                    <a:pt x="91578" y="105806"/>
                  </a:lnTo>
                  <a:lnTo>
                    <a:pt x="96295" y="111495"/>
                  </a:lnTo>
                  <a:lnTo>
                    <a:pt x="101344" y="117193"/>
                  </a:lnTo>
                  <a:lnTo>
                    <a:pt x="105663" y="122896"/>
                  </a:lnTo>
                  <a:lnTo>
                    <a:pt x="109495" y="128603"/>
                  </a:lnTo>
                  <a:lnTo>
                    <a:pt x="113003" y="134313"/>
                  </a:lnTo>
                  <a:lnTo>
                    <a:pt x="117245" y="140025"/>
                  </a:lnTo>
                  <a:lnTo>
                    <a:pt x="121979" y="145737"/>
                  </a:lnTo>
                  <a:lnTo>
                    <a:pt x="127039" y="151451"/>
                  </a:lnTo>
                  <a:lnTo>
                    <a:pt x="137742" y="162879"/>
                  </a:lnTo>
                  <a:lnTo>
                    <a:pt x="143264" y="168594"/>
                  </a:lnTo>
                  <a:lnTo>
                    <a:pt x="147897" y="174308"/>
                  </a:lnTo>
                  <a:lnTo>
                    <a:pt x="151938" y="180023"/>
                  </a:lnTo>
                  <a:lnTo>
                    <a:pt x="155584" y="185738"/>
                  </a:lnTo>
                  <a:lnTo>
                    <a:pt x="158969" y="191453"/>
                  </a:lnTo>
                  <a:lnTo>
                    <a:pt x="162177" y="197168"/>
                  </a:lnTo>
                  <a:lnTo>
                    <a:pt x="165268" y="202883"/>
                  </a:lnTo>
                  <a:lnTo>
                    <a:pt x="168281" y="207645"/>
                  </a:lnTo>
                  <a:lnTo>
                    <a:pt x="171242" y="211773"/>
                  </a:lnTo>
                  <a:lnTo>
                    <a:pt x="174169" y="215477"/>
                  </a:lnTo>
                  <a:lnTo>
                    <a:pt x="177074" y="219852"/>
                  </a:lnTo>
                  <a:lnTo>
                    <a:pt x="179962" y="224672"/>
                  </a:lnTo>
                  <a:lnTo>
                    <a:pt x="186890" y="236996"/>
                  </a:lnTo>
                  <a:lnTo>
                    <a:pt x="192641" y="243682"/>
                  </a:lnTo>
                  <a:lnTo>
                    <a:pt x="197168" y="24860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SMARTPenAnnotation493"/>
            <p:cNvSpPr/>
            <p:nvPr/>
          </p:nvSpPr>
          <p:spPr>
            <a:xfrm>
              <a:off x="6843712" y="5066347"/>
              <a:ext cx="214314" cy="291466"/>
            </a:xfrm>
            <a:custGeom>
              <a:avLst/>
              <a:gdLst/>
              <a:ahLst/>
              <a:cxnLst/>
              <a:rect l="0" t="0" r="0" b="0"/>
              <a:pathLst>
                <a:path w="214314" h="291466">
                  <a:moveTo>
                    <a:pt x="214313" y="0"/>
                  </a:moveTo>
                  <a:lnTo>
                    <a:pt x="206932" y="0"/>
                  </a:lnTo>
                  <a:lnTo>
                    <a:pt x="206535" y="953"/>
                  </a:lnTo>
                  <a:lnTo>
                    <a:pt x="206094" y="4551"/>
                  </a:lnTo>
                  <a:lnTo>
                    <a:pt x="204071" y="6844"/>
                  </a:lnTo>
                  <a:lnTo>
                    <a:pt x="200817" y="9325"/>
                  </a:lnTo>
                  <a:lnTo>
                    <a:pt x="196743" y="11932"/>
                  </a:lnTo>
                  <a:lnTo>
                    <a:pt x="193075" y="15574"/>
                  </a:lnTo>
                  <a:lnTo>
                    <a:pt x="189677" y="19908"/>
                  </a:lnTo>
                  <a:lnTo>
                    <a:pt x="186458" y="24702"/>
                  </a:lnTo>
                  <a:lnTo>
                    <a:pt x="183361" y="29803"/>
                  </a:lnTo>
                  <a:lnTo>
                    <a:pt x="180343" y="35109"/>
                  </a:lnTo>
                  <a:lnTo>
                    <a:pt x="177379" y="40551"/>
                  </a:lnTo>
                  <a:lnTo>
                    <a:pt x="173498" y="45131"/>
                  </a:lnTo>
                  <a:lnTo>
                    <a:pt x="169005" y="49138"/>
                  </a:lnTo>
                  <a:lnTo>
                    <a:pt x="164105" y="52761"/>
                  </a:lnTo>
                  <a:lnTo>
                    <a:pt x="159886" y="57082"/>
                  </a:lnTo>
                  <a:lnTo>
                    <a:pt x="156121" y="61867"/>
                  </a:lnTo>
                  <a:lnTo>
                    <a:pt x="138683" y="87786"/>
                  </a:lnTo>
                  <a:lnTo>
                    <a:pt x="134365" y="94719"/>
                  </a:lnTo>
                  <a:lnTo>
                    <a:pt x="130535" y="101246"/>
                  </a:lnTo>
                  <a:lnTo>
                    <a:pt x="127028" y="107502"/>
                  </a:lnTo>
                  <a:lnTo>
                    <a:pt x="122786" y="114531"/>
                  </a:lnTo>
                  <a:lnTo>
                    <a:pt x="112992" y="129960"/>
                  </a:lnTo>
                  <a:lnTo>
                    <a:pt x="107713" y="137123"/>
                  </a:lnTo>
                  <a:lnTo>
                    <a:pt x="102288" y="143803"/>
                  </a:lnTo>
                  <a:lnTo>
                    <a:pt x="96768" y="150160"/>
                  </a:lnTo>
                  <a:lnTo>
                    <a:pt x="91182" y="157257"/>
                  </a:lnTo>
                  <a:lnTo>
                    <a:pt x="85553" y="164846"/>
                  </a:lnTo>
                  <a:lnTo>
                    <a:pt x="79895" y="172762"/>
                  </a:lnTo>
                  <a:lnTo>
                    <a:pt x="75171" y="179945"/>
                  </a:lnTo>
                  <a:lnTo>
                    <a:pt x="71069" y="186638"/>
                  </a:lnTo>
                  <a:lnTo>
                    <a:pt x="67382" y="193006"/>
                  </a:lnTo>
                  <a:lnTo>
                    <a:pt x="63019" y="200108"/>
                  </a:lnTo>
                  <a:lnTo>
                    <a:pt x="53091" y="215620"/>
                  </a:lnTo>
                  <a:lnTo>
                    <a:pt x="48729" y="222804"/>
                  </a:lnTo>
                  <a:lnTo>
                    <a:pt x="44869" y="229499"/>
                  </a:lnTo>
                  <a:lnTo>
                    <a:pt x="38040" y="242017"/>
                  </a:lnTo>
                  <a:lnTo>
                    <a:pt x="31829" y="253930"/>
                  </a:lnTo>
                  <a:lnTo>
                    <a:pt x="27887" y="258822"/>
                  </a:lnTo>
                  <a:lnTo>
                    <a:pt x="23354" y="263036"/>
                  </a:lnTo>
                  <a:lnTo>
                    <a:pt x="18426" y="266797"/>
                  </a:lnTo>
                  <a:lnTo>
                    <a:pt x="15142" y="270257"/>
                  </a:lnTo>
                  <a:lnTo>
                    <a:pt x="12953" y="273516"/>
                  </a:lnTo>
                  <a:lnTo>
                    <a:pt x="9567" y="279678"/>
                  </a:lnTo>
                  <a:lnTo>
                    <a:pt x="7331" y="282655"/>
                  </a:lnTo>
                  <a:lnTo>
                    <a:pt x="0" y="29146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SMARTPenAnnotation494"/>
            <p:cNvSpPr/>
            <p:nvPr/>
          </p:nvSpPr>
          <p:spPr>
            <a:xfrm>
              <a:off x="7358062" y="5100637"/>
              <a:ext cx="25719" cy="214314"/>
            </a:xfrm>
            <a:custGeom>
              <a:avLst/>
              <a:gdLst/>
              <a:ahLst/>
              <a:cxnLst/>
              <a:rect l="0" t="0" r="0" b="0"/>
              <a:pathLst>
                <a:path w="25719" h="214314">
                  <a:moveTo>
                    <a:pt x="0" y="0"/>
                  </a:moveTo>
                  <a:lnTo>
                    <a:pt x="4551" y="0"/>
                  </a:lnTo>
                  <a:lnTo>
                    <a:pt x="4939" y="953"/>
                  </a:lnTo>
                  <a:lnTo>
                    <a:pt x="4245" y="2540"/>
                  </a:lnTo>
                  <a:lnTo>
                    <a:pt x="2830" y="4551"/>
                  </a:lnTo>
                  <a:lnTo>
                    <a:pt x="1887" y="6844"/>
                  </a:lnTo>
                  <a:lnTo>
                    <a:pt x="1258" y="9325"/>
                  </a:lnTo>
                  <a:lnTo>
                    <a:pt x="838" y="11932"/>
                  </a:lnTo>
                  <a:lnTo>
                    <a:pt x="1512" y="15574"/>
                  </a:lnTo>
                  <a:lnTo>
                    <a:pt x="2913" y="19908"/>
                  </a:lnTo>
                  <a:lnTo>
                    <a:pt x="4799" y="24702"/>
                  </a:lnTo>
                  <a:lnTo>
                    <a:pt x="6057" y="29803"/>
                  </a:lnTo>
                  <a:lnTo>
                    <a:pt x="6896" y="35109"/>
                  </a:lnTo>
                  <a:lnTo>
                    <a:pt x="7455" y="40551"/>
                  </a:lnTo>
                  <a:lnTo>
                    <a:pt x="8780" y="47036"/>
                  </a:lnTo>
                  <a:lnTo>
                    <a:pt x="10616" y="54218"/>
                  </a:lnTo>
                  <a:lnTo>
                    <a:pt x="12792" y="61863"/>
                  </a:lnTo>
                  <a:lnTo>
                    <a:pt x="14243" y="69817"/>
                  </a:lnTo>
                  <a:lnTo>
                    <a:pt x="15211" y="77977"/>
                  </a:lnTo>
                  <a:lnTo>
                    <a:pt x="15856" y="86275"/>
                  </a:lnTo>
                  <a:lnTo>
                    <a:pt x="17238" y="93712"/>
                  </a:lnTo>
                  <a:lnTo>
                    <a:pt x="19112" y="100575"/>
                  </a:lnTo>
                  <a:lnTo>
                    <a:pt x="21313" y="107055"/>
                  </a:lnTo>
                  <a:lnTo>
                    <a:pt x="22782" y="114233"/>
                  </a:lnTo>
                  <a:lnTo>
                    <a:pt x="23760" y="121875"/>
                  </a:lnTo>
                  <a:lnTo>
                    <a:pt x="24412" y="129828"/>
                  </a:lnTo>
                  <a:lnTo>
                    <a:pt x="24848" y="137987"/>
                  </a:lnTo>
                  <a:lnTo>
                    <a:pt x="25331" y="154672"/>
                  </a:lnTo>
                  <a:lnTo>
                    <a:pt x="25641" y="175933"/>
                  </a:lnTo>
                  <a:lnTo>
                    <a:pt x="25718" y="21431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SMARTPenAnnotation495"/>
            <p:cNvSpPr/>
            <p:nvPr/>
          </p:nvSpPr>
          <p:spPr>
            <a:xfrm>
              <a:off x="7469505" y="5093805"/>
              <a:ext cx="154305" cy="186856"/>
            </a:xfrm>
            <a:custGeom>
              <a:avLst/>
              <a:gdLst/>
              <a:ahLst/>
              <a:cxnLst/>
              <a:rect l="0" t="0" r="0" b="0"/>
              <a:pathLst>
                <a:path w="154305" h="186856">
                  <a:moveTo>
                    <a:pt x="0" y="49695"/>
                  </a:moveTo>
                  <a:lnTo>
                    <a:pt x="0" y="75235"/>
                  </a:lnTo>
                  <a:lnTo>
                    <a:pt x="952" y="80057"/>
                  </a:lnTo>
                  <a:lnTo>
                    <a:pt x="2540" y="85176"/>
                  </a:lnTo>
                  <a:lnTo>
                    <a:pt x="4551" y="90494"/>
                  </a:lnTo>
                  <a:lnTo>
                    <a:pt x="5891" y="95944"/>
                  </a:lnTo>
                  <a:lnTo>
                    <a:pt x="6785" y="101483"/>
                  </a:lnTo>
                  <a:lnTo>
                    <a:pt x="7381" y="107080"/>
                  </a:lnTo>
                  <a:lnTo>
                    <a:pt x="8730" y="112716"/>
                  </a:lnTo>
                  <a:lnTo>
                    <a:pt x="10583" y="118379"/>
                  </a:lnTo>
                  <a:lnTo>
                    <a:pt x="12770" y="124059"/>
                  </a:lnTo>
                  <a:lnTo>
                    <a:pt x="14228" y="129751"/>
                  </a:lnTo>
                  <a:lnTo>
                    <a:pt x="15200" y="135451"/>
                  </a:lnTo>
                  <a:lnTo>
                    <a:pt x="15848" y="141155"/>
                  </a:lnTo>
                  <a:lnTo>
                    <a:pt x="16281" y="146863"/>
                  </a:lnTo>
                  <a:lnTo>
                    <a:pt x="16569" y="152574"/>
                  </a:lnTo>
                  <a:lnTo>
                    <a:pt x="16761" y="158286"/>
                  </a:lnTo>
                  <a:lnTo>
                    <a:pt x="15936" y="163046"/>
                  </a:lnTo>
                  <a:lnTo>
                    <a:pt x="14435" y="167173"/>
                  </a:lnTo>
                  <a:lnTo>
                    <a:pt x="9730" y="176088"/>
                  </a:lnTo>
                  <a:lnTo>
                    <a:pt x="9087" y="179847"/>
                  </a:lnTo>
                  <a:lnTo>
                    <a:pt x="8674" y="185470"/>
                  </a:lnTo>
                  <a:lnTo>
                    <a:pt x="8592" y="179737"/>
                  </a:lnTo>
                  <a:lnTo>
                    <a:pt x="8573" y="124989"/>
                  </a:lnTo>
                  <a:lnTo>
                    <a:pt x="9525" y="117036"/>
                  </a:lnTo>
                  <a:lnTo>
                    <a:pt x="11112" y="108877"/>
                  </a:lnTo>
                  <a:lnTo>
                    <a:pt x="13123" y="100579"/>
                  </a:lnTo>
                  <a:lnTo>
                    <a:pt x="14463" y="92190"/>
                  </a:lnTo>
                  <a:lnTo>
                    <a:pt x="15357" y="83740"/>
                  </a:lnTo>
                  <a:lnTo>
                    <a:pt x="15953" y="75249"/>
                  </a:lnTo>
                  <a:lnTo>
                    <a:pt x="18255" y="67684"/>
                  </a:lnTo>
                  <a:lnTo>
                    <a:pt x="21695" y="60735"/>
                  </a:lnTo>
                  <a:lnTo>
                    <a:pt x="25894" y="54197"/>
                  </a:lnTo>
                  <a:lnTo>
                    <a:pt x="29645" y="47934"/>
                  </a:lnTo>
                  <a:lnTo>
                    <a:pt x="33098" y="41854"/>
                  </a:lnTo>
                  <a:lnTo>
                    <a:pt x="36353" y="35895"/>
                  </a:lnTo>
                  <a:lnTo>
                    <a:pt x="40428" y="30969"/>
                  </a:lnTo>
                  <a:lnTo>
                    <a:pt x="45049" y="26734"/>
                  </a:lnTo>
                  <a:lnTo>
                    <a:pt x="50035" y="22957"/>
                  </a:lnTo>
                  <a:lnTo>
                    <a:pt x="54312" y="19487"/>
                  </a:lnTo>
                  <a:lnTo>
                    <a:pt x="58115" y="16221"/>
                  </a:lnTo>
                  <a:lnTo>
                    <a:pt x="61603" y="13091"/>
                  </a:lnTo>
                  <a:lnTo>
                    <a:pt x="65834" y="10052"/>
                  </a:lnTo>
                  <a:lnTo>
                    <a:pt x="70559" y="7074"/>
                  </a:lnTo>
                  <a:lnTo>
                    <a:pt x="75615" y="4136"/>
                  </a:lnTo>
                  <a:lnTo>
                    <a:pt x="79937" y="2177"/>
                  </a:lnTo>
                  <a:lnTo>
                    <a:pt x="83771" y="872"/>
                  </a:lnTo>
                  <a:lnTo>
                    <a:pt x="87280" y="0"/>
                  </a:lnTo>
                  <a:lnTo>
                    <a:pt x="91524" y="373"/>
                  </a:lnTo>
                  <a:lnTo>
                    <a:pt x="96258" y="1574"/>
                  </a:lnTo>
                  <a:lnTo>
                    <a:pt x="108444" y="5793"/>
                  </a:lnTo>
                  <a:lnTo>
                    <a:pt x="111348" y="8045"/>
                  </a:lnTo>
                  <a:lnTo>
                    <a:pt x="115190" y="11451"/>
                  </a:lnTo>
                  <a:lnTo>
                    <a:pt x="119655" y="15626"/>
                  </a:lnTo>
                  <a:lnTo>
                    <a:pt x="122633" y="19362"/>
                  </a:lnTo>
                  <a:lnTo>
                    <a:pt x="124617" y="22805"/>
                  </a:lnTo>
                  <a:lnTo>
                    <a:pt x="125941" y="26054"/>
                  </a:lnTo>
                  <a:lnTo>
                    <a:pt x="127776" y="30124"/>
                  </a:lnTo>
                  <a:lnTo>
                    <a:pt x="132354" y="39727"/>
                  </a:lnTo>
                  <a:lnTo>
                    <a:pt x="134908" y="44002"/>
                  </a:lnTo>
                  <a:lnTo>
                    <a:pt x="137564" y="47804"/>
                  </a:lnTo>
                  <a:lnTo>
                    <a:pt x="140287" y="51292"/>
                  </a:lnTo>
                  <a:lnTo>
                    <a:pt x="142101" y="56475"/>
                  </a:lnTo>
                  <a:lnTo>
                    <a:pt x="143311" y="62787"/>
                  </a:lnTo>
                  <a:lnTo>
                    <a:pt x="144118" y="69853"/>
                  </a:lnTo>
                  <a:lnTo>
                    <a:pt x="144656" y="76468"/>
                  </a:lnTo>
                  <a:lnTo>
                    <a:pt x="145015" y="82784"/>
                  </a:lnTo>
                  <a:lnTo>
                    <a:pt x="145254" y="88899"/>
                  </a:lnTo>
                  <a:lnTo>
                    <a:pt x="146365" y="94881"/>
                  </a:lnTo>
                  <a:lnTo>
                    <a:pt x="148060" y="100774"/>
                  </a:lnTo>
                  <a:lnTo>
                    <a:pt x="150141" y="106607"/>
                  </a:lnTo>
                  <a:lnTo>
                    <a:pt x="151529" y="113354"/>
                  </a:lnTo>
                  <a:lnTo>
                    <a:pt x="152454" y="120709"/>
                  </a:lnTo>
                  <a:lnTo>
                    <a:pt x="153483" y="134597"/>
                  </a:lnTo>
                  <a:lnTo>
                    <a:pt x="153939" y="143944"/>
                  </a:lnTo>
                  <a:lnTo>
                    <a:pt x="154142" y="153813"/>
                  </a:lnTo>
                  <a:lnTo>
                    <a:pt x="154304" y="18685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SMARTPenAnnotation496"/>
            <p:cNvSpPr/>
            <p:nvPr/>
          </p:nvSpPr>
          <p:spPr>
            <a:xfrm>
              <a:off x="7709534" y="4929187"/>
              <a:ext cx="8574" cy="368618"/>
            </a:xfrm>
            <a:custGeom>
              <a:avLst/>
              <a:gdLst/>
              <a:ahLst/>
              <a:cxnLst/>
              <a:rect l="0" t="0" r="0" b="0"/>
              <a:pathLst>
                <a:path w="8574" h="368618">
                  <a:moveTo>
                    <a:pt x="0" y="0"/>
                  </a:moveTo>
                  <a:lnTo>
                    <a:pt x="0" y="17321"/>
                  </a:lnTo>
                  <a:lnTo>
                    <a:pt x="953" y="22025"/>
                  </a:lnTo>
                  <a:lnTo>
                    <a:pt x="2541" y="27066"/>
                  </a:lnTo>
                  <a:lnTo>
                    <a:pt x="4551" y="32332"/>
                  </a:lnTo>
                  <a:lnTo>
                    <a:pt x="5892" y="38699"/>
                  </a:lnTo>
                  <a:lnTo>
                    <a:pt x="6786" y="45802"/>
                  </a:lnTo>
                  <a:lnTo>
                    <a:pt x="7381" y="53394"/>
                  </a:lnTo>
                  <a:lnTo>
                    <a:pt x="7779" y="62266"/>
                  </a:lnTo>
                  <a:lnTo>
                    <a:pt x="8220" y="82284"/>
                  </a:lnTo>
                  <a:lnTo>
                    <a:pt x="8468" y="114974"/>
                  </a:lnTo>
                  <a:lnTo>
                    <a:pt x="7550" y="126179"/>
                  </a:lnTo>
                  <a:lnTo>
                    <a:pt x="5987" y="137459"/>
                  </a:lnTo>
                  <a:lnTo>
                    <a:pt x="3991" y="148790"/>
                  </a:lnTo>
                  <a:lnTo>
                    <a:pt x="2661" y="160153"/>
                  </a:lnTo>
                  <a:lnTo>
                    <a:pt x="1774" y="171539"/>
                  </a:lnTo>
                  <a:lnTo>
                    <a:pt x="1183" y="182940"/>
                  </a:lnTo>
                  <a:lnTo>
                    <a:pt x="527" y="205766"/>
                  </a:lnTo>
                  <a:lnTo>
                    <a:pt x="31" y="273820"/>
                  </a:lnTo>
                  <a:lnTo>
                    <a:pt x="974" y="282559"/>
                  </a:lnTo>
                  <a:lnTo>
                    <a:pt x="2554" y="291243"/>
                  </a:lnTo>
                  <a:lnTo>
                    <a:pt x="4561" y="299889"/>
                  </a:lnTo>
                  <a:lnTo>
                    <a:pt x="5898" y="308511"/>
                  </a:lnTo>
                  <a:lnTo>
                    <a:pt x="6790" y="317117"/>
                  </a:lnTo>
                  <a:lnTo>
                    <a:pt x="7780" y="332393"/>
                  </a:lnTo>
                  <a:lnTo>
                    <a:pt x="8221" y="342358"/>
                  </a:lnTo>
                  <a:lnTo>
                    <a:pt x="8469" y="353323"/>
                  </a:lnTo>
                  <a:lnTo>
                    <a:pt x="8573" y="36861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SMARTPenAnnotation497"/>
            <p:cNvSpPr/>
            <p:nvPr/>
          </p:nvSpPr>
          <p:spPr>
            <a:xfrm>
              <a:off x="7658100" y="5066347"/>
              <a:ext cx="231458" cy="25719"/>
            </a:xfrm>
            <a:custGeom>
              <a:avLst/>
              <a:gdLst/>
              <a:ahLst/>
              <a:cxnLst/>
              <a:rect l="0" t="0" r="0" b="0"/>
              <a:pathLst>
                <a:path w="231458" h="25719">
                  <a:moveTo>
                    <a:pt x="0" y="25718"/>
                  </a:moveTo>
                  <a:lnTo>
                    <a:pt x="4550" y="21167"/>
                  </a:lnTo>
                  <a:lnTo>
                    <a:pt x="6844" y="19826"/>
                  </a:lnTo>
                  <a:lnTo>
                    <a:pt x="9325" y="18932"/>
                  </a:lnTo>
                  <a:lnTo>
                    <a:pt x="11931" y="18336"/>
                  </a:lnTo>
                  <a:lnTo>
                    <a:pt x="15574" y="16987"/>
                  </a:lnTo>
                  <a:lnTo>
                    <a:pt x="19908" y="15135"/>
                  </a:lnTo>
                  <a:lnTo>
                    <a:pt x="24701" y="12947"/>
                  </a:lnTo>
                  <a:lnTo>
                    <a:pt x="28850" y="11489"/>
                  </a:lnTo>
                  <a:lnTo>
                    <a:pt x="32568" y="10517"/>
                  </a:lnTo>
                  <a:lnTo>
                    <a:pt x="36000" y="9869"/>
                  </a:lnTo>
                  <a:lnTo>
                    <a:pt x="39239" y="8484"/>
                  </a:lnTo>
                  <a:lnTo>
                    <a:pt x="42352" y="6609"/>
                  </a:lnTo>
                  <a:lnTo>
                    <a:pt x="45380" y="4406"/>
                  </a:lnTo>
                  <a:lnTo>
                    <a:pt x="50255" y="2938"/>
                  </a:lnTo>
                  <a:lnTo>
                    <a:pt x="56364" y="1959"/>
                  </a:lnTo>
                  <a:lnTo>
                    <a:pt x="63293" y="1306"/>
                  </a:lnTo>
                  <a:lnTo>
                    <a:pt x="69818" y="870"/>
                  </a:lnTo>
                  <a:lnTo>
                    <a:pt x="76072" y="580"/>
                  </a:lnTo>
                  <a:lnTo>
                    <a:pt x="89055" y="258"/>
                  </a:lnTo>
                  <a:lnTo>
                    <a:pt x="231457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SMARTPenAnnotation498"/>
            <p:cNvSpPr/>
            <p:nvPr/>
          </p:nvSpPr>
          <p:spPr>
            <a:xfrm>
              <a:off x="7335978" y="4903470"/>
              <a:ext cx="22085" cy="8573"/>
            </a:xfrm>
            <a:custGeom>
              <a:avLst/>
              <a:gdLst/>
              <a:ahLst/>
              <a:cxnLst/>
              <a:rect l="0" t="0" r="0" b="0"/>
              <a:pathLst>
                <a:path w="22085" h="8573">
                  <a:moveTo>
                    <a:pt x="4939" y="8572"/>
                  </a:moveTo>
                  <a:lnTo>
                    <a:pt x="0" y="8572"/>
                  </a:lnTo>
                  <a:lnTo>
                    <a:pt x="2109" y="8572"/>
                  </a:lnTo>
                  <a:lnTo>
                    <a:pt x="3053" y="7620"/>
                  </a:lnTo>
                  <a:lnTo>
                    <a:pt x="3681" y="6033"/>
                  </a:lnTo>
                  <a:lnTo>
                    <a:pt x="4101" y="4021"/>
                  </a:lnTo>
                  <a:lnTo>
                    <a:pt x="5332" y="2680"/>
                  </a:lnTo>
                  <a:lnTo>
                    <a:pt x="7107" y="1787"/>
                  </a:lnTo>
                  <a:lnTo>
                    <a:pt x="9241" y="1191"/>
                  </a:lnTo>
                  <a:lnTo>
                    <a:pt x="11617" y="794"/>
                  </a:lnTo>
                  <a:lnTo>
                    <a:pt x="14154" y="529"/>
                  </a:lnTo>
                  <a:lnTo>
                    <a:pt x="22084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SMARTPenAnnotation499"/>
            <p:cNvSpPr/>
            <p:nvPr/>
          </p:nvSpPr>
          <p:spPr>
            <a:xfrm>
              <a:off x="7838122" y="5229225"/>
              <a:ext cx="17146" cy="1"/>
            </a:xfrm>
            <a:custGeom>
              <a:avLst/>
              <a:gdLst/>
              <a:ahLst/>
              <a:cxnLst/>
              <a:rect l="0" t="0" r="0" b="0"/>
              <a:pathLst>
                <a:path w="17146" h="1">
                  <a:moveTo>
                    <a:pt x="17145" y="0"/>
                  </a:move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y= - 16x</a:t>
            </a:r>
            <a:r>
              <a:rPr lang="en-US" baseline="30000" dirty="0" smtClean="0"/>
              <a:t>2</a:t>
            </a:r>
            <a:r>
              <a:rPr lang="en-US" dirty="0" smtClean="0"/>
              <a:t> + 48x - 35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MARTPenAnnotation214"/>
          <p:cNvSpPr/>
          <p:nvPr/>
        </p:nvSpPr>
        <p:spPr>
          <a:xfrm>
            <a:off x="405764" y="1251585"/>
            <a:ext cx="279021" cy="274310"/>
          </a:xfrm>
          <a:custGeom>
            <a:avLst/>
            <a:gdLst/>
            <a:ahLst/>
            <a:cxnLst/>
            <a:rect l="0" t="0" r="0" b="0"/>
            <a:pathLst>
              <a:path w="279021" h="274310">
                <a:moveTo>
                  <a:pt x="0" y="0"/>
                </a:moveTo>
                <a:lnTo>
                  <a:pt x="4939" y="0"/>
                </a:lnTo>
                <a:lnTo>
                  <a:pt x="839" y="0"/>
                </a:lnTo>
                <a:lnTo>
                  <a:pt x="7455" y="0"/>
                </a:lnTo>
                <a:lnTo>
                  <a:pt x="15856" y="7380"/>
                </a:lnTo>
                <a:lnTo>
                  <a:pt x="21583" y="13018"/>
                </a:lnTo>
                <a:lnTo>
                  <a:pt x="22961" y="15346"/>
                </a:lnTo>
                <a:lnTo>
                  <a:pt x="24493" y="20473"/>
                </a:lnTo>
                <a:lnTo>
                  <a:pt x="25854" y="22221"/>
                </a:lnTo>
                <a:lnTo>
                  <a:pt x="27713" y="23386"/>
                </a:lnTo>
                <a:lnTo>
                  <a:pt x="29906" y="24163"/>
                </a:lnTo>
                <a:lnTo>
                  <a:pt x="34882" y="27566"/>
                </a:lnTo>
                <a:lnTo>
                  <a:pt x="37542" y="29807"/>
                </a:lnTo>
                <a:lnTo>
                  <a:pt x="39316" y="32254"/>
                </a:lnTo>
                <a:lnTo>
                  <a:pt x="42764" y="40248"/>
                </a:lnTo>
                <a:lnTo>
                  <a:pt x="49395" y="48649"/>
                </a:lnTo>
                <a:lnTo>
                  <a:pt x="57393" y="57171"/>
                </a:lnTo>
                <a:lnTo>
                  <a:pt x="71470" y="71440"/>
                </a:lnTo>
                <a:lnTo>
                  <a:pt x="77167" y="79693"/>
                </a:lnTo>
                <a:lnTo>
                  <a:pt x="80020" y="84561"/>
                </a:lnTo>
                <a:lnTo>
                  <a:pt x="88270" y="92510"/>
                </a:lnTo>
                <a:lnTo>
                  <a:pt x="93137" y="95963"/>
                </a:lnTo>
                <a:lnTo>
                  <a:pt x="101084" y="102340"/>
                </a:lnTo>
                <a:lnTo>
                  <a:pt x="108744" y="109302"/>
                </a:lnTo>
                <a:lnTo>
                  <a:pt x="118498" y="118746"/>
                </a:lnTo>
                <a:lnTo>
                  <a:pt x="123767" y="122979"/>
                </a:lnTo>
                <a:lnTo>
                  <a:pt x="129184" y="126753"/>
                </a:lnTo>
                <a:lnTo>
                  <a:pt x="134700" y="130222"/>
                </a:lnTo>
                <a:lnTo>
                  <a:pt x="139330" y="134440"/>
                </a:lnTo>
                <a:lnTo>
                  <a:pt x="143370" y="139156"/>
                </a:lnTo>
                <a:lnTo>
                  <a:pt x="147015" y="144206"/>
                </a:lnTo>
                <a:lnTo>
                  <a:pt x="151350" y="148524"/>
                </a:lnTo>
                <a:lnTo>
                  <a:pt x="156145" y="152356"/>
                </a:lnTo>
                <a:lnTo>
                  <a:pt x="161247" y="155863"/>
                </a:lnTo>
                <a:lnTo>
                  <a:pt x="165601" y="160106"/>
                </a:lnTo>
                <a:lnTo>
                  <a:pt x="169455" y="164840"/>
                </a:lnTo>
                <a:lnTo>
                  <a:pt x="172978" y="169901"/>
                </a:lnTo>
                <a:lnTo>
                  <a:pt x="177231" y="175179"/>
                </a:lnTo>
                <a:lnTo>
                  <a:pt x="181972" y="180604"/>
                </a:lnTo>
                <a:lnTo>
                  <a:pt x="187037" y="186125"/>
                </a:lnTo>
                <a:lnTo>
                  <a:pt x="192319" y="190758"/>
                </a:lnTo>
                <a:lnTo>
                  <a:pt x="197745" y="194799"/>
                </a:lnTo>
                <a:lnTo>
                  <a:pt x="203268" y="198446"/>
                </a:lnTo>
                <a:lnTo>
                  <a:pt x="207902" y="202782"/>
                </a:lnTo>
                <a:lnTo>
                  <a:pt x="211944" y="207578"/>
                </a:lnTo>
                <a:lnTo>
                  <a:pt x="215591" y="212680"/>
                </a:lnTo>
                <a:lnTo>
                  <a:pt x="219928" y="217034"/>
                </a:lnTo>
                <a:lnTo>
                  <a:pt x="224723" y="220889"/>
                </a:lnTo>
                <a:lnTo>
                  <a:pt x="229826" y="224412"/>
                </a:lnTo>
                <a:lnTo>
                  <a:pt x="238035" y="230866"/>
                </a:lnTo>
                <a:lnTo>
                  <a:pt x="241558" y="233921"/>
                </a:lnTo>
                <a:lnTo>
                  <a:pt x="243906" y="236909"/>
                </a:lnTo>
                <a:lnTo>
                  <a:pt x="246516" y="242770"/>
                </a:lnTo>
                <a:lnTo>
                  <a:pt x="249116" y="245667"/>
                </a:lnTo>
                <a:lnTo>
                  <a:pt x="257086" y="251425"/>
                </a:lnTo>
                <a:lnTo>
                  <a:pt x="259973" y="254294"/>
                </a:lnTo>
                <a:lnTo>
                  <a:pt x="261898" y="257159"/>
                </a:lnTo>
                <a:lnTo>
                  <a:pt x="264988" y="264051"/>
                </a:lnTo>
                <a:lnTo>
                  <a:pt x="265523" y="269795"/>
                </a:lnTo>
                <a:lnTo>
                  <a:pt x="266550" y="271303"/>
                </a:lnTo>
                <a:lnTo>
                  <a:pt x="268188" y="272309"/>
                </a:lnTo>
                <a:lnTo>
                  <a:pt x="273109" y="273922"/>
                </a:lnTo>
                <a:lnTo>
                  <a:pt x="279020" y="274241"/>
                </a:lnTo>
                <a:lnTo>
                  <a:pt x="275127" y="274309"/>
                </a:lnTo>
                <a:lnTo>
                  <a:pt x="274858" y="273360"/>
                </a:lnTo>
                <a:lnTo>
                  <a:pt x="274320" y="26574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15"/>
          <p:cNvSpPr/>
          <p:nvPr/>
        </p:nvSpPr>
        <p:spPr>
          <a:xfrm>
            <a:off x="431482" y="1251585"/>
            <a:ext cx="231458" cy="214313"/>
          </a:xfrm>
          <a:custGeom>
            <a:avLst/>
            <a:gdLst/>
            <a:ahLst/>
            <a:cxnLst/>
            <a:rect l="0" t="0" r="0" b="0"/>
            <a:pathLst>
              <a:path w="231458" h="214313">
                <a:moveTo>
                  <a:pt x="231457" y="0"/>
                </a:moveTo>
                <a:lnTo>
                  <a:pt x="226907" y="4550"/>
                </a:lnTo>
                <a:lnTo>
                  <a:pt x="225566" y="6843"/>
                </a:lnTo>
                <a:lnTo>
                  <a:pt x="224077" y="11931"/>
                </a:lnTo>
                <a:lnTo>
                  <a:pt x="220875" y="17368"/>
                </a:lnTo>
                <a:lnTo>
                  <a:pt x="216276" y="22959"/>
                </a:lnTo>
                <a:lnTo>
                  <a:pt x="211058" y="28619"/>
                </a:lnTo>
                <a:lnTo>
                  <a:pt x="202765" y="37160"/>
                </a:lnTo>
                <a:lnTo>
                  <a:pt x="189724" y="50274"/>
                </a:lnTo>
                <a:lnTo>
                  <a:pt x="183633" y="55423"/>
                </a:lnTo>
                <a:lnTo>
                  <a:pt x="176714" y="60761"/>
                </a:lnTo>
                <a:lnTo>
                  <a:pt x="169244" y="66225"/>
                </a:lnTo>
                <a:lnTo>
                  <a:pt x="162360" y="71772"/>
                </a:lnTo>
                <a:lnTo>
                  <a:pt x="155865" y="77376"/>
                </a:lnTo>
                <a:lnTo>
                  <a:pt x="149630" y="83016"/>
                </a:lnTo>
                <a:lnTo>
                  <a:pt x="137622" y="94363"/>
                </a:lnTo>
                <a:lnTo>
                  <a:pt x="97182" y="134306"/>
                </a:lnTo>
                <a:lnTo>
                  <a:pt x="91458" y="139067"/>
                </a:lnTo>
                <a:lnTo>
                  <a:pt x="85737" y="143194"/>
                </a:lnTo>
                <a:lnTo>
                  <a:pt x="80018" y="146897"/>
                </a:lnTo>
                <a:lnTo>
                  <a:pt x="74300" y="150319"/>
                </a:lnTo>
                <a:lnTo>
                  <a:pt x="68583" y="153553"/>
                </a:lnTo>
                <a:lnTo>
                  <a:pt x="62867" y="156661"/>
                </a:lnTo>
                <a:lnTo>
                  <a:pt x="58104" y="159685"/>
                </a:lnTo>
                <a:lnTo>
                  <a:pt x="53976" y="162654"/>
                </a:lnTo>
                <a:lnTo>
                  <a:pt x="50272" y="165586"/>
                </a:lnTo>
                <a:lnTo>
                  <a:pt x="45897" y="169446"/>
                </a:lnTo>
                <a:lnTo>
                  <a:pt x="35956" y="178814"/>
                </a:lnTo>
                <a:lnTo>
                  <a:pt x="31591" y="182074"/>
                </a:lnTo>
                <a:lnTo>
                  <a:pt x="27728" y="184248"/>
                </a:lnTo>
                <a:lnTo>
                  <a:pt x="24200" y="185697"/>
                </a:lnTo>
                <a:lnTo>
                  <a:pt x="21848" y="187615"/>
                </a:lnTo>
                <a:lnTo>
                  <a:pt x="20281" y="189847"/>
                </a:lnTo>
                <a:lnTo>
                  <a:pt x="19235" y="192287"/>
                </a:lnTo>
                <a:lnTo>
                  <a:pt x="15534" y="197538"/>
                </a:lnTo>
                <a:lnTo>
                  <a:pt x="13214" y="200272"/>
                </a:lnTo>
                <a:lnTo>
                  <a:pt x="10714" y="202094"/>
                </a:lnTo>
                <a:lnTo>
                  <a:pt x="3598" y="204659"/>
                </a:lnTo>
                <a:lnTo>
                  <a:pt x="1599" y="205260"/>
                </a:lnTo>
                <a:lnTo>
                  <a:pt x="1066" y="206372"/>
                </a:lnTo>
                <a:lnTo>
                  <a:pt x="210" y="212461"/>
                </a:lnTo>
                <a:lnTo>
                  <a:pt x="0" y="21431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16"/>
          <p:cNvSpPr/>
          <p:nvPr/>
        </p:nvSpPr>
        <p:spPr>
          <a:xfrm>
            <a:off x="791527" y="1320165"/>
            <a:ext cx="274321" cy="17146"/>
          </a:xfrm>
          <a:custGeom>
            <a:avLst/>
            <a:gdLst/>
            <a:ahLst/>
            <a:cxnLst/>
            <a:rect l="0" t="0" r="0" b="0"/>
            <a:pathLst>
              <a:path w="274321" h="17146">
                <a:moveTo>
                  <a:pt x="0" y="17145"/>
                </a:moveTo>
                <a:lnTo>
                  <a:pt x="0" y="12594"/>
                </a:lnTo>
                <a:lnTo>
                  <a:pt x="952" y="11253"/>
                </a:lnTo>
                <a:lnTo>
                  <a:pt x="2540" y="10359"/>
                </a:lnTo>
                <a:lnTo>
                  <a:pt x="4551" y="9764"/>
                </a:lnTo>
                <a:lnTo>
                  <a:pt x="6844" y="9366"/>
                </a:lnTo>
                <a:lnTo>
                  <a:pt x="11932" y="8925"/>
                </a:lnTo>
                <a:lnTo>
                  <a:pt x="19908" y="8729"/>
                </a:lnTo>
                <a:lnTo>
                  <a:pt x="87786" y="8573"/>
                </a:lnTo>
                <a:lnTo>
                  <a:pt x="95671" y="7620"/>
                </a:lnTo>
                <a:lnTo>
                  <a:pt x="103786" y="6032"/>
                </a:lnTo>
                <a:lnTo>
                  <a:pt x="112053" y="4021"/>
                </a:lnTo>
                <a:lnTo>
                  <a:pt x="120422" y="2681"/>
                </a:lnTo>
                <a:lnTo>
                  <a:pt x="128859" y="1787"/>
                </a:lnTo>
                <a:lnTo>
                  <a:pt x="137341" y="1191"/>
                </a:lnTo>
                <a:lnTo>
                  <a:pt x="145853" y="794"/>
                </a:lnTo>
                <a:lnTo>
                  <a:pt x="162931" y="353"/>
                </a:lnTo>
                <a:lnTo>
                  <a:pt x="213205" y="20"/>
                </a:lnTo>
                <a:lnTo>
                  <a:pt x="259601" y="0"/>
                </a:lnTo>
                <a:lnTo>
                  <a:pt x="262602" y="952"/>
                </a:lnTo>
                <a:lnTo>
                  <a:pt x="265556" y="2540"/>
                </a:lnTo>
                <a:lnTo>
                  <a:pt x="274320" y="857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17"/>
          <p:cNvSpPr/>
          <p:nvPr/>
        </p:nvSpPr>
        <p:spPr>
          <a:xfrm>
            <a:off x="834389" y="1405890"/>
            <a:ext cx="240031" cy="8573"/>
          </a:xfrm>
          <a:custGeom>
            <a:avLst/>
            <a:gdLst/>
            <a:ahLst/>
            <a:cxnLst/>
            <a:rect l="0" t="0" r="0" b="0"/>
            <a:pathLst>
              <a:path w="240031" h="8573">
                <a:moveTo>
                  <a:pt x="0" y="0"/>
                </a:moveTo>
                <a:lnTo>
                  <a:pt x="0" y="7380"/>
                </a:lnTo>
                <a:lnTo>
                  <a:pt x="953" y="7778"/>
                </a:lnTo>
                <a:lnTo>
                  <a:pt x="2540" y="8042"/>
                </a:lnTo>
                <a:lnTo>
                  <a:pt x="7381" y="8467"/>
                </a:lnTo>
                <a:lnTo>
                  <a:pt x="12771" y="8541"/>
                </a:lnTo>
                <a:lnTo>
                  <a:pt x="107159" y="8572"/>
                </a:lnTo>
                <a:lnTo>
                  <a:pt x="113350" y="7620"/>
                </a:lnTo>
                <a:lnTo>
                  <a:pt x="119382" y="6032"/>
                </a:lnTo>
                <a:lnTo>
                  <a:pt x="125308" y="4021"/>
                </a:lnTo>
                <a:lnTo>
                  <a:pt x="131164" y="2681"/>
                </a:lnTo>
                <a:lnTo>
                  <a:pt x="136973" y="1787"/>
                </a:lnTo>
                <a:lnTo>
                  <a:pt x="142750" y="1191"/>
                </a:lnTo>
                <a:lnTo>
                  <a:pt x="148507" y="794"/>
                </a:lnTo>
                <a:lnTo>
                  <a:pt x="154250" y="529"/>
                </a:lnTo>
                <a:lnTo>
                  <a:pt x="168894" y="157"/>
                </a:lnTo>
                <a:lnTo>
                  <a:pt x="172604" y="104"/>
                </a:lnTo>
                <a:lnTo>
                  <a:pt x="176982" y="1022"/>
                </a:lnTo>
                <a:lnTo>
                  <a:pt x="181805" y="2586"/>
                </a:lnTo>
                <a:lnTo>
                  <a:pt x="186926" y="4581"/>
                </a:lnTo>
                <a:lnTo>
                  <a:pt x="191293" y="5912"/>
                </a:lnTo>
                <a:lnTo>
                  <a:pt x="195156" y="6798"/>
                </a:lnTo>
                <a:lnTo>
                  <a:pt x="198684" y="7390"/>
                </a:lnTo>
                <a:lnTo>
                  <a:pt x="201989" y="7784"/>
                </a:lnTo>
                <a:lnTo>
                  <a:pt x="205144" y="8047"/>
                </a:lnTo>
                <a:lnTo>
                  <a:pt x="212502" y="8468"/>
                </a:lnTo>
                <a:lnTo>
                  <a:pt x="218327" y="8541"/>
                </a:lnTo>
                <a:lnTo>
                  <a:pt x="240030" y="857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18"/>
          <p:cNvSpPr/>
          <p:nvPr/>
        </p:nvSpPr>
        <p:spPr>
          <a:xfrm>
            <a:off x="1369518" y="1251585"/>
            <a:ext cx="227825" cy="17145"/>
          </a:xfrm>
          <a:custGeom>
            <a:avLst/>
            <a:gdLst/>
            <a:ahLst/>
            <a:cxnLst/>
            <a:rect l="0" t="0" r="0" b="0"/>
            <a:pathLst>
              <a:path w="227825" h="17145">
                <a:moveTo>
                  <a:pt x="4939" y="8572"/>
                </a:moveTo>
                <a:lnTo>
                  <a:pt x="0" y="8572"/>
                </a:lnTo>
                <a:lnTo>
                  <a:pt x="2109" y="8572"/>
                </a:lnTo>
                <a:lnTo>
                  <a:pt x="3052" y="9525"/>
                </a:lnTo>
                <a:lnTo>
                  <a:pt x="3681" y="11112"/>
                </a:lnTo>
                <a:lnTo>
                  <a:pt x="4100" y="13123"/>
                </a:lnTo>
                <a:lnTo>
                  <a:pt x="6285" y="14463"/>
                </a:lnTo>
                <a:lnTo>
                  <a:pt x="9646" y="15357"/>
                </a:lnTo>
                <a:lnTo>
                  <a:pt x="13792" y="15953"/>
                </a:lnTo>
                <a:lnTo>
                  <a:pt x="18461" y="16350"/>
                </a:lnTo>
                <a:lnTo>
                  <a:pt x="23479" y="16615"/>
                </a:lnTo>
                <a:lnTo>
                  <a:pt x="34134" y="16909"/>
                </a:lnTo>
                <a:lnTo>
                  <a:pt x="107812" y="17143"/>
                </a:lnTo>
                <a:lnTo>
                  <a:pt x="130670" y="17144"/>
                </a:lnTo>
                <a:lnTo>
                  <a:pt x="136384" y="16192"/>
                </a:lnTo>
                <a:lnTo>
                  <a:pt x="142099" y="14604"/>
                </a:lnTo>
                <a:lnTo>
                  <a:pt x="147814" y="12594"/>
                </a:lnTo>
                <a:lnTo>
                  <a:pt x="152576" y="11253"/>
                </a:lnTo>
                <a:lnTo>
                  <a:pt x="156704" y="10359"/>
                </a:lnTo>
                <a:lnTo>
                  <a:pt x="160408" y="9764"/>
                </a:lnTo>
                <a:lnTo>
                  <a:pt x="164783" y="9366"/>
                </a:lnTo>
                <a:lnTo>
                  <a:pt x="169604" y="9102"/>
                </a:lnTo>
                <a:lnTo>
                  <a:pt x="180041" y="8807"/>
                </a:lnTo>
                <a:lnTo>
                  <a:pt x="191029" y="8677"/>
                </a:lnTo>
                <a:lnTo>
                  <a:pt x="196627" y="7689"/>
                </a:lnTo>
                <a:lnTo>
                  <a:pt x="202263" y="6079"/>
                </a:lnTo>
                <a:lnTo>
                  <a:pt x="207926" y="4052"/>
                </a:lnTo>
                <a:lnTo>
                  <a:pt x="212654" y="2701"/>
                </a:lnTo>
                <a:lnTo>
                  <a:pt x="216758" y="1801"/>
                </a:lnTo>
                <a:lnTo>
                  <a:pt x="227824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19"/>
          <p:cNvSpPr/>
          <p:nvPr/>
        </p:nvSpPr>
        <p:spPr>
          <a:xfrm>
            <a:off x="1648809" y="1157287"/>
            <a:ext cx="197136" cy="99140"/>
          </a:xfrm>
          <a:custGeom>
            <a:avLst/>
            <a:gdLst/>
            <a:ahLst/>
            <a:cxnLst/>
            <a:rect l="0" t="0" r="0" b="0"/>
            <a:pathLst>
              <a:path w="197136" h="99140">
                <a:moveTo>
                  <a:pt x="8541" y="0"/>
                </a:moveTo>
                <a:lnTo>
                  <a:pt x="8541" y="4551"/>
                </a:lnTo>
                <a:lnTo>
                  <a:pt x="9493" y="5891"/>
                </a:lnTo>
                <a:lnTo>
                  <a:pt x="11080" y="6785"/>
                </a:lnTo>
                <a:lnTo>
                  <a:pt x="15921" y="8219"/>
                </a:lnTo>
                <a:lnTo>
                  <a:pt x="16319" y="9290"/>
                </a:lnTo>
                <a:lnTo>
                  <a:pt x="16583" y="10956"/>
                </a:lnTo>
                <a:lnTo>
                  <a:pt x="16760" y="13019"/>
                </a:lnTo>
                <a:lnTo>
                  <a:pt x="16878" y="15347"/>
                </a:lnTo>
                <a:lnTo>
                  <a:pt x="17008" y="20473"/>
                </a:lnTo>
                <a:lnTo>
                  <a:pt x="17082" y="33265"/>
                </a:lnTo>
                <a:lnTo>
                  <a:pt x="16140" y="37417"/>
                </a:lnTo>
                <a:lnTo>
                  <a:pt x="14559" y="41137"/>
                </a:lnTo>
                <a:lnTo>
                  <a:pt x="12553" y="44570"/>
                </a:lnTo>
                <a:lnTo>
                  <a:pt x="11215" y="47811"/>
                </a:lnTo>
                <a:lnTo>
                  <a:pt x="10324" y="50924"/>
                </a:lnTo>
                <a:lnTo>
                  <a:pt x="9729" y="53952"/>
                </a:lnTo>
                <a:lnTo>
                  <a:pt x="9333" y="56923"/>
                </a:lnTo>
                <a:lnTo>
                  <a:pt x="9069" y="59856"/>
                </a:lnTo>
                <a:lnTo>
                  <a:pt x="8893" y="62764"/>
                </a:lnTo>
                <a:lnTo>
                  <a:pt x="7823" y="64703"/>
                </a:lnTo>
                <a:lnTo>
                  <a:pt x="6157" y="65995"/>
                </a:lnTo>
                <a:lnTo>
                  <a:pt x="4094" y="66857"/>
                </a:lnTo>
                <a:lnTo>
                  <a:pt x="2719" y="68384"/>
                </a:lnTo>
                <a:lnTo>
                  <a:pt x="1802" y="70354"/>
                </a:lnTo>
                <a:lnTo>
                  <a:pt x="1190" y="72620"/>
                </a:lnTo>
                <a:lnTo>
                  <a:pt x="783" y="75084"/>
                </a:lnTo>
                <a:lnTo>
                  <a:pt x="511" y="77678"/>
                </a:lnTo>
                <a:lnTo>
                  <a:pt x="330" y="80361"/>
                </a:lnTo>
                <a:lnTo>
                  <a:pt x="209" y="83101"/>
                </a:lnTo>
                <a:lnTo>
                  <a:pt x="0" y="92635"/>
                </a:lnTo>
                <a:lnTo>
                  <a:pt x="942" y="93189"/>
                </a:lnTo>
                <a:lnTo>
                  <a:pt x="4528" y="93805"/>
                </a:lnTo>
                <a:lnTo>
                  <a:pt x="5865" y="94922"/>
                </a:lnTo>
                <a:lnTo>
                  <a:pt x="6757" y="96619"/>
                </a:lnTo>
                <a:lnTo>
                  <a:pt x="7352" y="98702"/>
                </a:lnTo>
                <a:lnTo>
                  <a:pt x="8701" y="99139"/>
                </a:lnTo>
                <a:lnTo>
                  <a:pt x="10552" y="98478"/>
                </a:lnTo>
                <a:lnTo>
                  <a:pt x="12739" y="97084"/>
                </a:lnTo>
                <a:lnTo>
                  <a:pt x="17709" y="95536"/>
                </a:lnTo>
                <a:lnTo>
                  <a:pt x="20368" y="95123"/>
                </a:lnTo>
                <a:lnTo>
                  <a:pt x="24045" y="94848"/>
                </a:lnTo>
                <a:lnTo>
                  <a:pt x="28402" y="94665"/>
                </a:lnTo>
                <a:lnTo>
                  <a:pt x="33211" y="94542"/>
                </a:lnTo>
                <a:lnTo>
                  <a:pt x="38323" y="93508"/>
                </a:lnTo>
                <a:lnTo>
                  <a:pt x="43635" y="91866"/>
                </a:lnTo>
                <a:lnTo>
                  <a:pt x="49082" y="89819"/>
                </a:lnTo>
                <a:lnTo>
                  <a:pt x="54618" y="88454"/>
                </a:lnTo>
                <a:lnTo>
                  <a:pt x="60214" y="87545"/>
                </a:lnTo>
                <a:lnTo>
                  <a:pt x="65849" y="86938"/>
                </a:lnTo>
                <a:lnTo>
                  <a:pt x="72464" y="86534"/>
                </a:lnTo>
                <a:lnTo>
                  <a:pt x="87433" y="86084"/>
                </a:lnTo>
                <a:lnTo>
                  <a:pt x="94473" y="85012"/>
                </a:lnTo>
                <a:lnTo>
                  <a:pt x="101071" y="83345"/>
                </a:lnTo>
                <a:lnTo>
                  <a:pt x="107375" y="81281"/>
                </a:lnTo>
                <a:lnTo>
                  <a:pt x="113483" y="79905"/>
                </a:lnTo>
                <a:lnTo>
                  <a:pt x="119460" y="78987"/>
                </a:lnTo>
                <a:lnTo>
                  <a:pt x="125349" y="78376"/>
                </a:lnTo>
                <a:lnTo>
                  <a:pt x="131180" y="77968"/>
                </a:lnTo>
                <a:lnTo>
                  <a:pt x="136973" y="77696"/>
                </a:lnTo>
                <a:lnTo>
                  <a:pt x="151687" y="77314"/>
                </a:lnTo>
                <a:lnTo>
                  <a:pt x="169743" y="77184"/>
                </a:lnTo>
                <a:lnTo>
                  <a:pt x="174111" y="78126"/>
                </a:lnTo>
                <a:lnTo>
                  <a:pt x="177976" y="79707"/>
                </a:lnTo>
                <a:lnTo>
                  <a:pt x="186472" y="84536"/>
                </a:lnTo>
                <a:lnTo>
                  <a:pt x="190174" y="85197"/>
                </a:lnTo>
                <a:lnTo>
                  <a:pt x="195760" y="85621"/>
                </a:lnTo>
                <a:lnTo>
                  <a:pt x="196219" y="86608"/>
                </a:lnTo>
                <a:lnTo>
                  <a:pt x="196524" y="88219"/>
                </a:lnTo>
                <a:lnTo>
                  <a:pt x="197135" y="9429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20"/>
          <p:cNvSpPr/>
          <p:nvPr/>
        </p:nvSpPr>
        <p:spPr>
          <a:xfrm>
            <a:off x="1811654" y="1165860"/>
            <a:ext cx="42864" cy="257176"/>
          </a:xfrm>
          <a:custGeom>
            <a:avLst/>
            <a:gdLst/>
            <a:ahLst/>
            <a:cxnLst/>
            <a:rect l="0" t="0" r="0" b="0"/>
            <a:pathLst>
              <a:path w="42864" h="257176">
                <a:moveTo>
                  <a:pt x="0" y="0"/>
                </a:moveTo>
                <a:lnTo>
                  <a:pt x="0" y="28619"/>
                </a:lnTo>
                <a:lnTo>
                  <a:pt x="953" y="32414"/>
                </a:lnTo>
                <a:lnTo>
                  <a:pt x="2540" y="36849"/>
                </a:lnTo>
                <a:lnTo>
                  <a:pt x="4552" y="41711"/>
                </a:lnTo>
                <a:lnTo>
                  <a:pt x="5892" y="46857"/>
                </a:lnTo>
                <a:lnTo>
                  <a:pt x="6786" y="52193"/>
                </a:lnTo>
                <a:lnTo>
                  <a:pt x="7381" y="57655"/>
                </a:lnTo>
                <a:lnTo>
                  <a:pt x="7779" y="63202"/>
                </a:lnTo>
                <a:lnTo>
                  <a:pt x="8043" y="68804"/>
                </a:lnTo>
                <a:lnTo>
                  <a:pt x="8338" y="81062"/>
                </a:lnTo>
                <a:lnTo>
                  <a:pt x="8468" y="96035"/>
                </a:lnTo>
                <a:lnTo>
                  <a:pt x="9456" y="103076"/>
                </a:lnTo>
                <a:lnTo>
                  <a:pt x="11066" y="109674"/>
                </a:lnTo>
                <a:lnTo>
                  <a:pt x="13093" y="115979"/>
                </a:lnTo>
                <a:lnTo>
                  <a:pt x="14444" y="123039"/>
                </a:lnTo>
                <a:lnTo>
                  <a:pt x="15344" y="130603"/>
                </a:lnTo>
                <a:lnTo>
                  <a:pt x="15945" y="138504"/>
                </a:lnTo>
                <a:lnTo>
                  <a:pt x="16345" y="145676"/>
                </a:lnTo>
                <a:lnTo>
                  <a:pt x="16790" y="158724"/>
                </a:lnTo>
                <a:lnTo>
                  <a:pt x="17040" y="176781"/>
                </a:lnTo>
                <a:lnTo>
                  <a:pt x="18028" y="181671"/>
                </a:lnTo>
                <a:lnTo>
                  <a:pt x="19639" y="185884"/>
                </a:lnTo>
                <a:lnTo>
                  <a:pt x="21665" y="189645"/>
                </a:lnTo>
                <a:lnTo>
                  <a:pt x="23016" y="194057"/>
                </a:lnTo>
                <a:lnTo>
                  <a:pt x="23917" y="198904"/>
                </a:lnTo>
                <a:lnTo>
                  <a:pt x="24517" y="204040"/>
                </a:lnTo>
                <a:lnTo>
                  <a:pt x="25870" y="208416"/>
                </a:lnTo>
                <a:lnTo>
                  <a:pt x="27724" y="212287"/>
                </a:lnTo>
                <a:lnTo>
                  <a:pt x="29913" y="215819"/>
                </a:lnTo>
                <a:lnTo>
                  <a:pt x="31372" y="219127"/>
                </a:lnTo>
                <a:lnTo>
                  <a:pt x="32345" y="222284"/>
                </a:lnTo>
                <a:lnTo>
                  <a:pt x="32993" y="225342"/>
                </a:lnTo>
                <a:lnTo>
                  <a:pt x="34378" y="228333"/>
                </a:lnTo>
                <a:lnTo>
                  <a:pt x="36254" y="231279"/>
                </a:lnTo>
                <a:lnTo>
                  <a:pt x="38457" y="234196"/>
                </a:lnTo>
                <a:lnTo>
                  <a:pt x="39926" y="237093"/>
                </a:lnTo>
                <a:lnTo>
                  <a:pt x="40905" y="239977"/>
                </a:lnTo>
                <a:lnTo>
                  <a:pt x="41993" y="245721"/>
                </a:lnTo>
                <a:lnTo>
                  <a:pt x="42605" y="253358"/>
                </a:lnTo>
                <a:lnTo>
                  <a:pt x="42863" y="25717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21"/>
          <p:cNvSpPr/>
          <p:nvPr/>
        </p:nvSpPr>
        <p:spPr>
          <a:xfrm>
            <a:off x="1940639" y="1191577"/>
            <a:ext cx="204860" cy="214270"/>
          </a:xfrm>
          <a:custGeom>
            <a:avLst/>
            <a:gdLst/>
            <a:ahLst/>
            <a:cxnLst/>
            <a:rect l="0" t="0" r="0" b="0"/>
            <a:pathLst>
              <a:path w="204860" h="214270">
                <a:moveTo>
                  <a:pt x="85328" y="17145"/>
                </a:moveTo>
                <a:lnTo>
                  <a:pt x="85328" y="12594"/>
                </a:lnTo>
                <a:lnTo>
                  <a:pt x="84375" y="11254"/>
                </a:lnTo>
                <a:lnTo>
                  <a:pt x="82788" y="10360"/>
                </a:lnTo>
                <a:lnTo>
                  <a:pt x="80777" y="9764"/>
                </a:lnTo>
                <a:lnTo>
                  <a:pt x="78484" y="10319"/>
                </a:lnTo>
                <a:lnTo>
                  <a:pt x="73396" y="13476"/>
                </a:lnTo>
                <a:lnTo>
                  <a:pt x="69728" y="16058"/>
                </a:lnTo>
                <a:lnTo>
                  <a:pt x="66329" y="16662"/>
                </a:lnTo>
                <a:lnTo>
                  <a:pt x="64090" y="16823"/>
                </a:lnTo>
                <a:lnTo>
                  <a:pt x="60692" y="17883"/>
                </a:lnTo>
                <a:lnTo>
                  <a:pt x="56521" y="19542"/>
                </a:lnTo>
                <a:lnTo>
                  <a:pt x="51836" y="21600"/>
                </a:lnTo>
                <a:lnTo>
                  <a:pt x="47760" y="23925"/>
                </a:lnTo>
                <a:lnTo>
                  <a:pt x="44090" y="26428"/>
                </a:lnTo>
                <a:lnTo>
                  <a:pt x="40691" y="29048"/>
                </a:lnTo>
                <a:lnTo>
                  <a:pt x="34374" y="34500"/>
                </a:lnTo>
                <a:lnTo>
                  <a:pt x="28392" y="40099"/>
                </a:lnTo>
                <a:lnTo>
                  <a:pt x="16790" y="51454"/>
                </a:lnTo>
                <a:lnTo>
                  <a:pt x="13919" y="54305"/>
                </a:lnTo>
                <a:lnTo>
                  <a:pt x="12004" y="57158"/>
                </a:lnTo>
                <a:lnTo>
                  <a:pt x="9877" y="62869"/>
                </a:lnTo>
                <a:lnTo>
                  <a:pt x="6392" y="68582"/>
                </a:lnTo>
                <a:lnTo>
                  <a:pt x="4129" y="71439"/>
                </a:lnTo>
                <a:lnTo>
                  <a:pt x="2620" y="74296"/>
                </a:lnTo>
                <a:lnTo>
                  <a:pt x="944" y="80010"/>
                </a:lnTo>
                <a:lnTo>
                  <a:pt x="0" y="84032"/>
                </a:lnTo>
                <a:lnTo>
                  <a:pt x="820" y="85549"/>
                </a:lnTo>
                <a:lnTo>
                  <a:pt x="5573" y="91282"/>
                </a:lnTo>
                <a:lnTo>
                  <a:pt x="7019" y="92957"/>
                </a:lnTo>
                <a:lnTo>
                  <a:pt x="12741" y="96242"/>
                </a:lnTo>
                <a:lnTo>
                  <a:pt x="16934" y="98451"/>
                </a:lnTo>
                <a:lnTo>
                  <a:pt x="21635" y="99924"/>
                </a:lnTo>
                <a:lnTo>
                  <a:pt x="26674" y="100906"/>
                </a:lnTo>
                <a:lnTo>
                  <a:pt x="31937" y="101561"/>
                </a:lnTo>
                <a:lnTo>
                  <a:pt x="38304" y="102950"/>
                </a:lnTo>
                <a:lnTo>
                  <a:pt x="45407" y="104828"/>
                </a:lnTo>
                <a:lnTo>
                  <a:pt x="52999" y="107033"/>
                </a:lnTo>
                <a:lnTo>
                  <a:pt x="59965" y="108503"/>
                </a:lnTo>
                <a:lnTo>
                  <a:pt x="66514" y="109483"/>
                </a:lnTo>
                <a:lnTo>
                  <a:pt x="72786" y="110136"/>
                </a:lnTo>
                <a:lnTo>
                  <a:pt x="79824" y="111524"/>
                </a:lnTo>
                <a:lnTo>
                  <a:pt x="87374" y="113402"/>
                </a:lnTo>
                <a:lnTo>
                  <a:pt x="95264" y="115606"/>
                </a:lnTo>
                <a:lnTo>
                  <a:pt x="103382" y="117076"/>
                </a:lnTo>
                <a:lnTo>
                  <a:pt x="111652" y="118056"/>
                </a:lnTo>
                <a:lnTo>
                  <a:pt x="120022" y="118709"/>
                </a:lnTo>
                <a:lnTo>
                  <a:pt x="127507" y="120097"/>
                </a:lnTo>
                <a:lnTo>
                  <a:pt x="134403" y="121974"/>
                </a:lnTo>
                <a:lnTo>
                  <a:pt x="140905" y="124179"/>
                </a:lnTo>
                <a:lnTo>
                  <a:pt x="147144" y="126601"/>
                </a:lnTo>
                <a:lnTo>
                  <a:pt x="153209" y="129168"/>
                </a:lnTo>
                <a:lnTo>
                  <a:pt x="165027" y="134561"/>
                </a:lnTo>
                <a:lnTo>
                  <a:pt x="176630" y="140132"/>
                </a:lnTo>
                <a:lnTo>
                  <a:pt x="180486" y="142951"/>
                </a:lnTo>
                <a:lnTo>
                  <a:pt x="183056" y="145784"/>
                </a:lnTo>
                <a:lnTo>
                  <a:pt x="186866" y="151470"/>
                </a:lnTo>
                <a:lnTo>
                  <a:pt x="191733" y="157173"/>
                </a:lnTo>
                <a:lnTo>
                  <a:pt x="194365" y="159074"/>
                </a:lnTo>
                <a:lnTo>
                  <a:pt x="199829" y="161187"/>
                </a:lnTo>
                <a:lnTo>
                  <a:pt x="201667" y="163656"/>
                </a:lnTo>
                <a:lnTo>
                  <a:pt x="202892" y="167206"/>
                </a:lnTo>
                <a:lnTo>
                  <a:pt x="204859" y="177491"/>
                </a:lnTo>
                <a:lnTo>
                  <a:pt x="204068" y="179287"/>
                </a:lnTo>
                <a:lnTo>
                  <a:pt x="200649" y="183823"/>
                </a:lnTo>
                <a:lnTo>
                  <a:pt x="195954" y="189014"/>
                </a:lnTo>
                <a:lnTo>
                  <a:pt x="193369" y="191732"/>
                </a:lnTo>
                <a:lnTo>
                  <a:pt x="189740" y="194496"/>
                </a:lnTo>
                <a:lnTo>
                  <a:pt x="185416" y="197292"/>
                </a:lnTo>
                <a:lnTo>
                  <a:pt x="180629" y="200108"/>
                </a:lnTo>
                <a:lnTo>
                  <a:pt x="175532" y="202938"/>
                </a:lnTo>
                <a:lnTo>
                  <a:pt x="164789" y="208622"/>
                </a:lnTo>
                <a:lnTo>
                  <a:pt x="159257" y="210519"/>
                </a:lnTo>
                <a:lnTo>
                  <a:pt x="153664" y="211784"/>
                </a:lnTo>
                <a:lnTo>
                  <a:pt x="148030" y="212627"/>
                </a:lnTo>
                <a:lnTo>
                  <a:pt x="142370" y="213188"/>
                </a:lnTo>
                <a:lnTo>
                  <a:pt x="136691" y="213563"/>
                </a:lnTo>
                <a:lnTo>
                  <a:pt x="126253" y="213980"/>
                </a:lnTo>
                <a:lnTo>
                  <a:pt x="115022" y="214214"/>
                </a:lnTo>
                <a:lnTo>
                  <a:pt x="108685" y="214269"/>
                </a:lnTo>
                <a:lnTo>
                  <a:pt x="105662" y="213331"/>
                </a:lnTo>
                <a:lnTo>
                  <a:pt x="99763" y="209749"/>
                </a:lnTo>
                <a:lnTo>
                  <a:pt x="97809" y="207460"/>
                </a:lnTo>
                <a:lnTo>
                  <a:pt x="96506" y="204982"/>
                </a:lnTo>
                <a:lnTo>
                  <a:pt x="95638" y="202377"/>
                </a:lnTo>
                <a:lnTo>
                  <a:pt x="92133" y="196943"/>
                </a:lnTo>
                <a:lnTo>
                  <a:pt x="89864" y="194160"/>
                </a:lnTo>
                <a:lnTo>
                  <a:pt x="88352" y="191353"/>
                </a:lnTo>
                <a:lnTo>
                  <a:pt x="86672" y="185693"/>
                </a:lnTo>
                <a:lnTo>
                  <a:pt x="87176" y="181898"/>
                </a:lnTo>
                <a:lnTo>
                  <a:pt x="88466" y="177463"/>
                </a:lnTo>
                <a:lnTo>
                  <a:pt x="90277" y="172601"/>
                </a:lnTo>
                <a:lnTo>
                  <a:pt x="91485" y="168407"/>
                </a:lnTo>
                <a:lnTo>
                  <a:pt x="92290" y="164659"/>
                </a:lnTo>
                <a:lnTo>
                  <a:pt x="92827" y="161208"/>
                </a:lnTo>
                <a:lnTo>
                  <a:pt x="94137" y="157002"/>
                </a:lnTo>
                <a:lnTo>
                  <a:pt x="95963" y="152293"/>
                </a:lnTo>
                <a:lnTo>
                  <a:pt x="98133" y="147249"/>
                </a:lnTo>
                <a:lnTo>
                  <a:pt x="103084" y="136564"/>
                </a:lnTo>
                <a:lnTo>
                  <a:pt x="105738" y="131048"/>
                </a:lnTo>
                <a:lnTo>
                  <a:pt x="109412" y="126418"/>
                </a:lnTo>
                <a:lnTo>
                  <a:pt x="113767" y="122378"/>
                </a:lnTo>
                <a:lnTo>
                  <a:pt x="118575" y="118733"/>
                </a:lnTo>
                <a:lnTo>
                  <a:pt x="123685" y="114398"/>
                </a:lnTo>
                <a:lnTo>
                  <a:pt x="128997" y="109603"/>
                </a:lnTo>
                <a:lnTo>
                  <a:pt x="143034" y="96292"/>
                </a:lnTo>
                <a:lnTo>
                  <a:pt x="160862" y="78711"/>
                </a:lnTo>
                <a:lnTo>
                  <a:pt x="164259" y="73429"/>
                </a:lnTo>
                <a:lnTo>
                  <a:pt x="166524" y="68002"/>
                </a:lnTo>
                <a:lnTo>
                  <a:pt x="168033" y="62480"/>
                </a:lnTo>
                <a:lnTo>
                  <a:pt x="169040" y="57846"/>
                </a:lnTo>
                <a:lnTo>
                  <a:pt x="169711" y="53804"/>
                </a:lnTo>
                <a:lnTo>
                  <a:pt x="170158" y="50157"/>
                </a:lnTo>
                <a:lnTo>
                  <a:pt x="170655" y="43564"/>
                </a:lnTo>
                <a:lnTo>
                  <a:pt x="170788" y="40473"/>
                </a:lnTo>
                <a:lnTo>
                  <a:pt x="169924" y="37459"/>
                </a:lnTo>
                <a:lnTo>
                  <a:pt x="166424" y="31571"/>
                </a:lnTo>
                <a:lnTo>
                  <a:pt x="161693" y="25779"/>
                </a:lnTo>
                <a:lnTo>
                  <a:pt x="159098" y="22901"/>
                </a:lnTo>
                <a:lnTo>
                  <a:pt x="156415" y="20982"/>
                </a:lnTo>
                <a:lnTo>
                  <a:pt x="150895" y="18850"/>
                </a:lnTo>
                <a:lnTo>
                  <a:pt x="133330" y="13100"/>
                </a:lnTo>
                <a:lnTo>
                  <a:pt x="127807" y="10638"/>
                </a:lnTo>
                <a:lnTo>
                  <a:pt x="123173" y="8045"/>
                </a:lnTo>
                <a:lnTo>
                  <a:pt x="119130" y="5363"/>
                </a:lnTo>
                <a:lnTo>
                  <a:pt x="114530" y="3575"/>
                </a:lnTo>
                <a:lnTo>
                  <a:pt x="109559" y="2384"/>
                </a:lnTo>
                <a:lnTo>
                  <a:pt x="104339" y="1589"/>
                </a:lnTo>
                <a:lnTo>
                  <a:pt x="99907" y="1059"/>
                </a:lnTo>
                <a:lnTo>
                  <a:pt x="96000" y="706"/>
                </a:lnTo>
                <a:lnTo>
                  <a:pt x="92442" y="471"/>
                </a:lnTo>
                <a:lnTo>
                  <a:pt x="85950" y="209"/>
                </a:lnTo>
                <a:lnTo>
                  <a:pt x="76940" y="62"/>
                </a:lnTo>
                <a:lnTo>
                  <a:pt x="6818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22"/>
          <p:cNvSpPr/>
          <p:nvPr/>
        </p:nvSpPr>
        <p:spPr>
          <a:xfrm>
            <a:off x="2198726" y="1157287"/>
            <a:ext cx="92604" cy="420054"/>
          </a:xfrm>
          <a:custGeom>
            <a:avLst/>
            <a:gdLst/>
            <a:ahLst/>
            <a:cxnLst/>
            <a:rect l="0" t="0" r="0" b="0"/>
            <a:pathLst>
              <a:path w="92604" h="420054">
                <a:moveTo>
                  <a:pt x="84416" y="0"/>
                </a:moveTo>
                <a:lnTo>
                  <a:pt x="73386" y="0"/>
                </a:lnTo>
                <a:lnTo>
                  <a:pt x="75358" y="0"/>
                </a:lnTo>
                <a:lnTo>
                  <a:pt x="78168" y="2540"/>
                </a:lnTo>
                <a:lnTo>
                  <a:pt x="80250" y="4551"/>
                </a:lnTo>
                <a:lnTo>
                  <a:pt x="81639" y="6844"/>
                </a:lnTo>
                <a:lnTo>
                  <a:pt x="83182" y="11932"/>
                </a:lnTo>
                <a:lnTo>
                  <a:pt x="84546" y="14622"/>
                </a:lnTo>
                <a:lnTo>
                  <a:pt x="86407" y="17368"/>
                </a:lnTo>
                <a:lnTo>
                  <a:pt x="88601" y="20151"/>
                </a:lnTo>
                <a:lnTo>
                  <a:pt x="90064" y="23912"/>
                </a:lnTo>
                <a:lnTo>
                  <a:pt x="91689" y="33170"/>
                </a:lnTo>
                <a:lnTo>
                  <a:pt x="92603" y="44542"/>
                </a:lnTo>
                <a:lnTo>
                  <a:pt x="90277" y="53451"/>
                </a:lnTo>
                <a:lnTo>
                  <a:pt x="88323" y="58494"/>
                </a:lnTo>
                <a:lnTo>
                  <a:pt x="87021" y="64714"/>
                </a:lnTo>
                <a:lnTo>
                  <a:pt x="86153" y="71717"/>
                </a:lnTo>
                <a:lnTo>
                  <a:pt x="85574" y="79244"/>
                </a:lnTo>
                <a:lnTo>
                  <a:pt x="84236" y="86167"/>
                </a:lnTo>
                <a:lnTo>
                  <a:pt x="82390" y="92687"/>
                </a:lnTo>
                <a:lnTo>
                  <a:pt x="80208" y="98939"/>
                </a:lnTo>
                <a:lnTo>
                  <a:pt x="78753" y="105964"/>
                </a:lnTo>
                <a:lnTo>
                  <a:pt x="77783" y="113505"/>
                </a:lnTo>
                <a:lnTo>
                  <a:pt x="77137" y="121390"/>
                </a:lnTo>
                <a:lnTo>
                  <a:pt x="75753" y="129504"/>
                </a:lnTo>
                <a:lnTo>
                  <a:pt x="73878" y="137771"/>
                </a:lnTo>
                <a:lnTo>
                  <a:pt x="71676" y="146140"/>
                </a:lnTo>
                <a:lnTo>
                  <a:pt x="69255" y="154577"/>
                </a:lnTo>
                <a:lnTo>
                  <a:pt x="64025" y="171571"/>
                </a:lnTo>
                <a:lnTo>
                  <a:pt x="62250" y="180103"/>
                </a:lnTo>
                <a:lnTo>
                  <a:pt x="61066" y="188649"/>
                </a:lnTo>
                <a:lnTo>
                  <a:pt x="60277" y="197203"/>
                </a:lnTo>
                <a:lnTo>
                  <a:pt x="58798" y="205764"/>
                </a:lnTo>
                <a:lnTo>
                  <a:pt x="56860" y="214328"/>
                </a:lnTo>
                <a:lnTo>
                  <a:pt x="54615" y="222896"/>
                </a:lnTo>
                <a:lnTo>
                  <a:pt x="52166" y="231465"/>
                </a:lnTo>
                <a:lnTo>
                  <a:pt x="46905" y="248606"/>
                </a:lnTo>
                <a:lnTo>
                  <a:pt x="38588" y="274321"/>
                </a:lnTo>
                <a:lnTo>
                  <a:pt x="35767" y="281941"/>
                </a:lnTo>
                <a:lnTo>
                  <a:pt x="32933" y="288925"/>
                </a:lnTo>
                <a:lnTo>
                  <a:pt x="30091" y="295487"/>
                </a:lnTo>
                <a:lnTo>
                  <a:pt x="27245" y="302719"/>
                </a:lnTo>
                <a:lnTo>
                  <a:pt x="21541" y="318374"/>
                </a:lnTo>
                <a:lnTo>
                  <a:pt x="19640" y="325597"/>
                </a:lnTo>
                <a:lnTo>
                  <a:pt x="17526" y="338702"/>
                </a:lnTo>
                <a:lnTo>
                  <a:pt x="16010" y="344864"/>
                </a:lnTo>
                <a:lnTo>
                  <a:pt x="14047" y="350877"/>
                </a:lnTo>
                <a:lnTo>
                  <a:pt x="11786" y="356790"/>
                </a:lnTo>
                <a:lnTo>
                  <a:pt x="9274" y="368441"/>
                </a:lnTo>
                <a:lnTo>
                  <a:pt x="8603" y="374215"/>
                </a:lnTo>
                <a:lnTo>
                  <a:pt x="7204" y="379017"/>
                </a:lnTo>
                <a:lnTo>
                  <a:pt x="5319" y="383170"/>
                </a:lnTo>
                <a:lnTo>
                  <a:pt x="3110" y="386892"/>
                </a:lnTo>
                <a:lnTo>
                  <a:pt x="655" y="396107"/>
                </a:lnTo>
                <a:lnTo>
                  <a:pt x="0" y="401231"/>
                </a:lnTo>
                <a:lnTo>
                  <a:pt x="516" y="404648"/>
                </a:lnTo>
                <a:lnTo>
                  <a:pt x="1813" y="406925"/>
                </a:lnTo>
                <a:lnTo>
                  <a:pt x="3630" y="408443"/>
                </a:lnTo>
                <a:lnTo>
                  <a:pt x="4841" y="410408"/>
                </a:lnTo>
                <a:lnTo>
                  <a:pt x="7263" y="42005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23"/>
          <p:cNvSpPr/>
          <p:nvPr/>
        </p:nvSpPr>
        <p:spPr>
          <a:xfrm>
            <a:off x="2351722" y="1337351"/>
            <a:ext cx="291466" cy="197114"/>
          </a:xfrm>
          <a:custGeom>
            <a:avLst/>
            <a:gdLst/>
            <a:ahLst/>
            <a:cxnLst/>
            <a:rect l="0" t="0" r="0" b="0"/>
            <a:pathLst>
              <a:path w="291466" h="197114">
                <a:moveTo>
                  <a:pt x="0" y="42821"/>
                </a:moveTo>
                <a:lnTo>
                  <a:pt x="0" y="35440"/>
                </a:lnTo>
                <a:lnTo>
                  <a:pt x="4551" y="30051"/>
                </a:lnTo>
                <a:lnTo>
                  <a:pt x="6844" y="28593"/>
                </a:lnTo>
                <a:lnTo>
                  <a:pt x="15574" y="25588"/>
                </a:lnTo>
                <a:lnTo>
                  <a:pt x="19908" y="23712"/>
                </a:lnTo>
                <a:lnTo>
                  <a:pt x="28850" y="20041"/>
                </a:lnTo>
                <a:lnTo>
                  <a:pt x="36000" y="18409"/>
                </a:lnTo>
                <a:lnTo>
                  <a:pt x="44892" y="15144"/>
                </a:lnTo>
                <a:lnTo>
                  <a:pt x="49931" y="12940"/>
                </a:lnTo>
                <a:lnTo>
                  <a:pt x="60609" y="7950"/>
                </a:lnTo>
                <a:lnTo>
                  <a:pt x="66123" y="5286"/>
                </a:lnTo>
                <a:lnTo>
                  <a:pt x="72657" y="3510"/>
                </a:lnTo>
                <a:lnTo>
                  <a:pt x="79871" y="2327"/>
                </a:lnTo>
                <a:lnTo>
                  <a:pt x="87537" y="1537"/>
                </a:lnTo>
                <a:lnTo>
                  <a:pt x="94553" y="1011"/>
                </a:lnTo>
                <a:lnTo>
                  <a:pt x="101136" y="660"/>
                </a:lnTo>
                <a:lnTo>
                  <a:pt x="107429" y="426"/>
                </a:lnTo>
                <a:lnTo>
                  <a:pt x="129938" y="97"/>
                </a:lnTo>
                <a:lnTo>
                  <a:pt x="145604" y="0"/>
                </a:lnTo>
                <a:lnTo>
                  <a:pt x="150409" y="938"/>
                </a:lnTo>
                <a:lnTo>
                  <a:pt x="155518" y="2517"/>
                </a:lnTo>
                <a:lnTo>
                  <a:pt x="160828" y="4522"/>
                </a:lnTo>
                <a:lnTo>
                  <a:pt x="166274" y="6811"/>
                </a:lnTo>
                <a:lnTo>
                  <a:pt x="171809" y="9289"/>
                </a:lnTo>
                <a:lnTo>
                  <a:pt x="177405" y="11894"/>
                </a:lnTo>
                <a:lnTo>
                  <a:pt x="186161" y="14788"/>
                </a:lnTo>
                <a:lnTo>
                  <a:pt x="189830" y="15560"/>
                </a:lnTo>
                <a:lnTo>
                  <a:pt x="193228" y="17979"/>
                </a:lnTo>
                <a:lnTo>
                  <a:pt x="196446" y="21497"/>
                </a:lnTo>
                <a:lnTo>
                  <a:pt x="199544" y="25748"/>
                </a:lnTo>
                <a:lnTo>
                  <a:pt x="201609" y="29534"/>
                </a:lnTo>
                <a:lnTo>
                  <a:pt x="202986" y="33010"/>
                </a:lnTo>
                <a:lnTo>
                  <a:pt x="203904" y="36281"/>
                </a:lnTo>
                <a:lnTo>
                  <a:pt x="205469" y="40366"/>
                </a:lnTo>
                <a:lnTo>
                  <a:pt x="207464" y="44994"/>
                </a:lnTo>
                <a:lnTo>
                  <a:pt x="209747" y="49985"/>
                </a:lnTo>
                <a:lnTo>
                  <a:pt x="211269" y="54264"/>
                </a:lnTo>
                <a:lnTo>
                  <a:pt x="212283" y="58070"/>
                </a:lnTo>
                <a:lnTo>
                  <a:pt x="212960" y="61560"/>
                </a:lnTo>
                <a:lnTo>
                  <a:pt x="212458" y="65791"/>
                </a:lnTo>
                <a:lnTo>
                  <a:pt x="211171" y="70517"/>
                </a:lnTo>
                <a:lnTo>
                  <a:pt x="209361" y="75572"/>
                </a:lnTo>
                <a:lnTo>
                  <a:pt x="208154" y="80848"/>
                </a:lnTo>
                <a:lnTo>
                  <a:pt x="207349" y="86270"/>
                </a:lnTo>
                <a:lnTo>
                  <a:pt x="206813" y="91789"/>
                </a:lnTo>
                <a:lnTo>
                  <a:pt x="205503" y="97374"/>
                </a:lnTo>
                <a:lnTo>
                  <a:pt x="203677" y="103002"/>
                </a:lnTo>
                <a:lnTo>
                  <a:pt x="201507" y="108659"/>
                </a:lnTo>
                <a:lnTo>
                  <a:pt x="198156" y="113383"/>
                </a:lnTo>
                <a:lnTo>
                  <a:pt x="194016" y="117485"/>
                </a:lnTo>
                <a:lnTo>
                  <a:pt x="189352" y="121172"/>
                </a:lnTo>
                <a:lnTo>
                  <a:pt x="184337" y="125535"/>
                </a:lnTo>
                <a:lnTo>
                  <a:pt x="179089" y="130349"/>
                </a:lnTo>
                <a:lnTo>
                  <a:pt x="173685" y="135463"/>
                </a:lnTo>
                <a:lnTo>
                  <a:pt x="169130" y="140777"/>
                </a:lnTo>
                <a:lnTo>
                  <a:pt x="165141" y="146225"/>
                </a:lnTo>
                <a:lnTo>
                  <a:pt x="161529" y="151762"/>
                </a:lnTo>
                <a:lnTo>
                  <a:pt x="157216" y="156406"/>
                </a:lnTo>
                <a:lnTo>
                  <a:pt x="152436" y="160454"/>
                </a:lnTo>
                <a:lnTo>
                  <a:pt x="147344" y="164106"/>
                </a:lnTo>
                <a:lnTo>
                  <a:pt x="142044" y="167492"/>
                </a:lnTo>
                <a:lnTo>
                  <a:pt x="136606" y="170703"/>
                </a:lnTo>
                <a:lnTo>
                  <a:pt x="131076" y="173796"/>
                </a:lnTo>
                <a:lnTo>
                  <a:pt x="122391" y="179772"/>
                </a:lnTo>
                <a:lnTo>
                  <a:pt x="114403" y="185603"/>
                </a:lnTo>
                <a:lnTo>
                  <a:pt x="109607" y="188492"/>
                </a:lnTo>
                <a:lnTo>
                  <a:pt x="104503" y="191370"/>
                </a:lnTo>
                <a:lnTo>
                  <a:pt x="99196" y="193288"/>
                </a:lnTo>
                <a:lnTo>
                  <a:pt x="93754" y="194568"/>
                </a:lnTo>
                <a:lnTo>
                  <a:pt x="80432" y="196621"/>
                </a:lnTo>
                <a:lnTo>
                  <a:pt x="73530" y="196901"/>
                </a:lnTo>
                <a:lnTo>
                  <a:pt x="51870" y="197106"/>
                </a:lnTo>
                <a:lnTo>
                  <a:pt x="48867" y="197113"/>
                </a:lnTo>
                <a:lnTo>
                  <a:pt x="45913" y="196165"/>
                </a:lnTo>
                <a:lnTo>
                  <a:pt x="36868" y="190339"/>
                </a:lnTo>
                <a:lnTo>
                  <a:pt x="36009" y="189744"/>
                </a:lnTo>
                <a:lnTo>
                  <a:pt x="35436" y="188395"/>
                </a:lnTo>
                <a:lnTo>
                  <a:pt x="34799" y="184355"/>
                </a:lnTo>
                <a:lnTo>
                  <a:pt x="35582" y="181945"/>
                </a:lnTo>
                <a:lnTo>
                  <a:pt x="38992" y="176726"/>
                </a:lnTo>
                <a:lnTo>
                  <a:pt x="41716" y="172984"/>
                </a:lnTo>
                <a:lnTo>
                  <a:pt x="47433" y="169569"/>
                </a:lnTo>
                <a:lnTo>
                  <a:pt x="51624" y="167325"/>
                </a:lnTo>
                <a:lnTo>
                  <a:pt x="56324" y="165828"/>
                </a:lnTo>
                <a:lnTo>
                  <a:pt x="61362" y="164831"/>
                </a:lnTo>
                <a:lnTo>
                  <a:pt x="66625" y="164166"/>
                </a:lnTo>
                <a:lnTo>
                  <a:pt x="72039" y="162770"/>
                </a:lnTo>
                <a:lnTo>
                  <a:pt x="77554" y="160887"/>
                </a:lnTo>
                <a:lnTo>
                  <a:pt x="83135" y="158679"/>
                </a:lnTo>
                <a:lnTo>
                  <a:pt x="88761" y="157207"/>
                </a:lnTo>
                <a:lnTo>
                  <a:pt x="94417" y="156226"/>
                </a:lnTo>
                <a:lnTo>
                  <a:pt x="100092" y="155572"/>
                </a:lnTo>
                <a:lnTo>
                  <a:pt x="106733" y="155136"/>
                </a:lnTo>
                <a:lnTo>
                  <a:pt x="114018" y="154845"/>
                </a:lnTo>
                <a:lnTo>
                  <a:pt x="135383" y="154436"/>
                </a:lnTo>
                <a:lnTo>
                  <a:pt x="164220" y="154298"/>
                </a:lnTo>
                <a:lnTo>
                  <a:pt x="171392" y="155239"/>
                </a:lnTo>
                <a:lnTo>
                  <a:pt x="178079" y="156819"/>
                </a:lnTo>
                <a:lnTo>
                  <a:pt x="184442" y="158824"/>
                </a:lnTo>
                <a:lnTo>
                  <a:pt x="190589" y="160162"/>
                </a:lnTo>
                <a:lnTo>
                  <a:pt x="196592" y="161053"/>
                </a:lnTo>
                <a:lnTo>
                  <a:pt x="202499" y="161647"/>
                </a:lnTo>
                <a:lnTo>
                  <a:pt x="208342" y="162044"/>
                </a:lnTo>
                <a:lnTo>
                  <a:pt x="214142" y="162308"/>
                </a:lnTo>
                <a:lnTo>
                  <a:pt x="219914" y="162484"/>
                </a:lnTo>
                <a:lnTo>
                  <a:pt x="225667" y="163554"/>
                </a:lnTo>
                <a:lnTo>
                  <a:pt x="231407" y="165220"/>
                </a:lnTo>
                <a:lnTo>
                  <a:pt x="237139" y="167283"/>
                </a:lnTo>
                <a:lnTo>
                  <a:pt x="242865" y="168658"/>
                </a:lnTo>
                <a:lnTo>
                  <a:pt x="248588" y="169575"/>
                </a:lnTo>
                <a:lnTo>
                  <a:pt x="254308" y="170186"/>
                </a:lnTo>
                <a:lnTo>
                  <a:pt x="263203" y="173405"/>
                </a:lnTo>
                <a:lnTo>
                  <a:pt x="270332" y="177058"/>
                </a:lnTo>
                <a:lnTo>
                  <a:pt x="276675" y="178682"/>
                </a:lnTo>
                <a:lnTo>
                  <a:pt x="282669" y="179404"/>
                </a:lnTo>
                <a:lnTo>
                  <a:pt x="291465" y="17998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24"/>
          <p:cNvSpPr/>
          <p:nvPr/>
        </p:nvSpPr>
        <p:spPr>
          <a:xfrm>
            <a:off x="2686094" y="1268730"/>
            <a:ext cx="214269" cy="300038"/>
          </a:xfrm>
          <a:custGeom>
            <a:avLst/>
            <a:gdLst/>
            <a:ahLst/>
            <a:cxnLst/>
            <a:rect l="0" t="0" r="0" b="0"/>
            <a:pathLst>
              <a:path w="214269" h="300038">
                <a:moveTo>
                  <a:pt x="128543" y="0"/>
                </a:moveTo>
                <a:lnTo>
                  <a:pt x="120323" y="0"/>
                </a:lnTo>
                <a:lnTo>
                  <a:pt x="115524" y="4550"/>
                </a:lnTo>
                <a:lnTo>
                  <a:pt x="108070" y="11931"/>
                </a:lnTo>
                <a:lnTo>
                  <a:pt x="105369" y="13669"/>
                </a:lnTo>
                <a:lnTo>
                  <a:pt x="99829" y="15600"/>
                </a:lnTo>
                <a:lnTo>
                  <a:pt x="96065" y="18020"/>
                </a:lnTo>
                <a:lnTo>
                  <a:pt x="91651" y="21538"/>
                </a:lnTo>
                <a:lnTo>
                  <a:pt x="86803" y="25788"/>
                </a:lnTo>
                <a:lnTo>
                  <a:pt x="82619" y="30527"/>
                </a:lnTo>
                <a:lnTo>
                  <a:pt x="78877" y="35591"/>
                </a:lnTo>
                <a:lnTo>
                  <a:pt x="75430" y="40872"/>
                </a:lnTo>
                <a:lnTo>
                  <a:pt x="71227" y="46298"/>
                </a:lnTo>
                <a:lnTo>
                  <a:pt x="66520" y="51820"/>
                </a:lnTo>
                <a:lnTo>
                  <a:pt x="61477" y="57407"/>
                </a:lnTo>
                <a:lnTo>
                  <a:pt x="57162" y="63036"/>
                </a:lnTo>
                <a:lnTo>
                  <a:pt x="53333" y="68694"/>
                </a:lnTo>
                <a:lnTo>
                  <a:pt x="49828" y="74371"/>
                </a:lnTo>
                <a:lnTo>
                  <a:pt x="45586" y="80060"/>
                </a:lnTo>
                <a:lnTo>
                  <a:pt x="40854" y="85758"/>
                </a:lnTo>
                <a:lnTo>
                  <a:pt x="35793" y="91462"/>
                </a:lnTo>
                <a:lnTo>
                  <a:pt x="31467" y="97170"/>
                </a:lnTo>
                <a:lnTo>
                  <a:pt x="27631" y="102880"/>
                </a:lnTo>
                <a:lnTo>
                  <a:pt x="24121" y="108591"/>
                </a:lnTo>
                <a:lnTo>
                  <a:pt x="20828" y="114304"/>
                </a:lnTo>
                <a:lnTo>
                  <a:pt x="14630" y="125732"/>
                </a:lnTo>
                <a:lnTo>
                  <a:pt x="11643" y="132398"/>
                </a:lnTo>
                <a:lnTo>
                  <a:pt x="8700" y="139700"/>
                </a:lnTo>
                <a:lnTo>
                  <a:pt x="5785" y="147426"/>
                </a:lnTo>
                <a:lnTo>
                  <a:pt x="3842" y="154481"/>
                </a:lnTo>
                <a:lnTo>
                  <a:pt x="2546" y="161090"/>
                </a:lnTo>
                <a:lnTo>
                  <a:pt x="1683" y="167401"/>
                </a:lnTo>
                <a:lnTo>
                  <a:pt x="1107" y="173513"/>
                </a:lnTo>
                <a:lnTo>
                  <a:pt x="723" y="179493"/>
                </a:lnTo>
                <a:lnTo>
                  <a:pt x="467" y="185384"/>
                </a:lnTo>
                <a:lnTo>
                  <a:pt x="183" y="197010"/>
                </a:lnTo>
                <a:lnTo>
                  <a:pt x="0" y="219996"/>
                </a:lnTo>
                <a:lnTo>
                  <a:pt x="938" y="225721"/>
                </a:lnTo>
                <a:lnTo>
                  <a:pt x="2516" y="231443"/>
                </a:lnTo>
                <a:lnTo>
                  <a:pt x="4520" y="237163"/>
                </a:lnTo>
                <a:lnTo>
                  <a:pt x="9287" y="246058"/>
                </a:lnTo>
                <a:lnTo>
                  <a:pt x="14580" y="254139"/>
                </a:lnTo>
                <a:lnTo>
                  <a:pt x="17325" y="258961"/>
                </a:lnTo>
                <a:lnTo>
                  <a:pt x="20108" y="264080"/>
                </a:lnTo>
                <a:lnTo>
                  <a:pt x="23868" y="268446"/>
                </a:lnTo>
                <a:lnTo>
                  <a:pt x="28280" y="272309"/>
                </a:lnTo>
                <a:lnTo>
                  <a:pt x="33126" y="275836"/>
                </a:lnTo>
                <a:lnTo>
                  <a:pt x="38261" y="279141"/>
                </a:lnTo>
                <a:lnTo>
                  <a:pt x="43590" y="282296"/>
                </a:lnTo>
                <a:lnTo>
                  <a:pt x="49048" y="285352"/>
                </a:lnTo>
                <a:lnTo>
                  <a:pt x="54591" y="287390"/>
                </a:lnTo>
                <a:lnTo>
                  <a:pt x="60192" y="288748"/>
                </a:lnTo>
                <a:lnTo>
                  <a:pt x="65831" y="289654"/>
                </a:lnTo>
                <a:lnTo>
                  <a:pt x="71495" y="291210"/>
                </a:lnTo>
                <a:lnTo>
                  <a:pt x="77176" y="293200"/>
                </a:lnTo>
                <a:lnTo>
                  <a:pt x="82868" y="295479"/>
                </a:lnTo>
                <a:lnTo>
                  <a:pt x="89521" y="296998"/>
                </a:lnTo>
                <a:lnTo>
                  <a:pt x="96813" y="298011"/>
                </a:lnTo>
                <a:lnTo>
                  <a:pt x="104532" y="298686"/>
                </a:lnTo>
                <a:lnTo>
                  <a:pt x="111583" y="299137"/>
                </a:lnTo>
                <a:lnTo>
                  <a:pt x="124498" y="299637"/>
                </a:lnTo>
                <a:lnTo>
                  <a:pt x="154202" y="299958"/>
                </a:lnTo>
                <a:lnTo>
                  <a:pt x="214268" y="30003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25"/>
          <p:cNvSpPr/>
          <p:nvPr/>
        </p:nvSpPr>
        <p:spPr>
          <a:xfrm>
            <a:off x="2831782" y="1388744"/>
            <a:ext cx="171451" cy="17116"/>
          </a:xfrm>
          <a:custGeom>
            <a:avLst/>
            <a:gdLst/>
            <a:ahLst/>
            <a:cxnLst/>
            <a:rect l="0" t="0" r="0" b="0"/>
            <a:pathLst>
              <a:path w="171451" h="17116">
                <a:moveTo>
                  <a:pt x="0" y="8573"/>
                </a:moveTo>
                <a:lnTo>
                  <a:pt x="0" y="13124"/>
                </a:lnTo>
                <a:lnTo>
                  <a:pt x="953" y="14464"/>
                </a:lnTo>
                <a:lnTo>
                  <a:pt x="2540" y="15358"/>
                </a:lnTo>
                <a:lnTo>
                  <a:pt x="7381" y="16792"/>
                </a:lnTo>
                <a:lnTo>
                  <a:pt x="10583" y="16989"/>
                </a:lnTo>
                <a:lnTo>
                  <a:pt x="15181" y="17076"/>
                </a:lnTo>
                <a:lnTo>
                  <a:pt x="20400" y="17115"/>
                </a:lnTo>
                <a:lnTo>
                  <a:pt x="24077" y="16172"/>
                </a:lnTo>
                <a:lnTo>
                  <a:pt x="28434" y="14592"/>
                </a:lnTo>
                <a:lnTo>
                  <a:pt x="33243" y="12585"/>
                </a:lnTo>
                <a:lnTo>
                  <a:pt x="38355" y="11248"/>
                </a:lnTo>
                <a:lnTo>
                  <a:pt x="43667" y="10356"/>
                </a:lnTo>
                <a:lnTo>
                  <a:pt x="49114" y="9762"/>
                </a:lnTo>
                <a:lnTo>
                  <a:pt x="53698" y="9366"/>
                </a:lnTo>
                <a:lnTo>
                  <a:pt x="57706" y="9101"/>
                </a:lnTo>
                <a:lnTo>
                  <a:pt x="61331" y="8925"/>
                </a:lnTo>
                <a:lnTo>
                  <a:pt x="70438" y="8730"/>
                </a:lnTo>
                <a:lnTo>
                  <a:pt x="134665" y="8574"/>
                </a:lnTo>
                <a:lnTo>
                  <a:pt x="139307" y="7621"/>
                </a:lnTo>
                <a:lnTo>
                  <a:pt x="143354" y="6033"/>
                </a:lnTo>
                <a:lnTo>
                  <a:pt x="147004" y="4022"/>
                </a:lnTo>
                <a:lnTo>
                  <a:pt x="150390" y="2682"/>
                </a:lnTo>
                <a:lnTo>
                  <a:pt x="153600" y="1788"/>
                </a:lnTo>
                <a:lnTo>
                  <a:pt x="156693" y="1192"/>
                </a:lnTo>
                <a:lnTo>
                  <a:pt x="159707" y="795"/>
                </a:lnTo>
                <a:lnTo>
                  <a:pt x="162669" y="530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26"/>
          <p:cNvSpPr/>
          <p:nvPr/>
        </p:nvSpPr>
        <p:spPr>
          <a:xfrm>
            <a:off x="3071812" y="1320165"/>
            <a:ext cx="42864" cy="197168"/>
          </a:xfrm>
          <a:custGeom>
            <a:avLst/>
            <a:gdLst/>
            <a:ahLst/>
            <a:cxnLst/>
            <a:rect l="0" t="0" r="0" b="0"/>
            <a:pathLst>
              <a:path w="42864" h="197168">
                <a:moveTo>
                  <a:pt x="0" y="0"/>
                </a:moveTo>
                <a:lnTo>
                  <a:pt x="0" y="20151"/>
                </a:lnTo>
                <a:lnTo>
                  <a:pt x="952" y="22959"/>
                </a:lnTo>
                <a:lnTo>
                  <a:pt x="2540" y="25783"/>
                </a:lnTo>
                <a:lnTo>
                  <a:pt x="4551" y="28619"/>
                </a:lnTo>
                <a:lnTo>
                  <a:pt x="5891" y="32414"/>
                </a:lnTo>
                <a:lnTo>
                  <a:pt x="6785" y="36849"/>
                </a:lnTo>
                <a:lnTo>
                  <a:pt x="7381" y="41711"/>
                </a:lnTo>
                <a:lnTo>
                  <a:pt x="8731" y="46857"/>
                </a:lnTo>
                <a:lnTo>
                  <a:pt x="10583" y="52193"/>
                </a:lnTo>
                <a:lnTo>
                  <a:pt x="12770" y="57655"/>
                </a:lnTo>
                <a:lnTo>
                  <a:pt x="14229" y="62249"/>
                </a:lnTo>
                <a:lnTo>
                  <a:pt x="15201" y="66264"/>
                </a:lnTo>
                <a:lnTo>
                  <a:pt x="15849" y="69893"/>
                </a:lnTo>
                <a:lnTo>
                  <a:pt x="16281" y="74218"/>
                </a:lnTo>
                <a:lnTo>
                  <a:pt x="16569" y="79006"/>
                </a:lnTo>
                <a:lnTo>
                  <a:pt x="16761" y="84103"/>
                </a:lnTo>
                <a:lnTo>
                  <a:pt x="17842" y="89406"/>
                </a:lnTo>
                <a:lnTo>
                  <a:pt x="19514" y="94846"/>
                </a:lnTo>
                <a:lnTo>
                  <a:pt x="21582" y="100378"/>
                </a:lnTo>
                <a:lnTo>
                  <a:pt x="22961" y="105971"/>
                </a:lnTo>
                <a:lnTo>
                  <a:pt x="23880" y="111605"/>
                </a:lnTo>
                <a:lnTo>
                  <a:pt x="24492" y="117265"/>
                </a:lnTo>
                <a:lnTo>
                  <a:pt x="24901" y="122944"/>
                </a:lnTo>
                <a:lnTo>
                  <a:pt x="25173" y="128635"/>
                </a:lnTo>
                <a:lnTo>
                  <a:pt x="25475" y="140038"/>
                </a:lnTo>
                <a:lnTo>
                  <a:pt x="25685" y="164044"/>
                </a:lnTo>
                <a:lnTo>
                  <a:pt x="26649" y="167465"/>
                </a:lnTo>
                <a:lnTo>
                  <a:pt x="28243" y="170698"/>
                </a:lnTo>
                <a:lnTo>
                  <a:pt x="30259" y="173806"/>
                </a:lnTo>
                <a:lnTo>
                  <a:pt x="31603" y="176831"/>
                </a:lnTo>
                <a:lnTo>
                  <a:pt x="32498" y="179799"/>
                </a:lnTo>
                <a:lnTo>
                  <a:pt x="33936" y="186857"/>
                </a:lnTo>
                <a:lnTo>
                  <a:pt x="34185" y="192631"/>
                </a:lnTo>
                <a:lnTo>
                  <a:pt x="35173" y="194143"/>
                </a:lnTo>
                <a:lnTo>
                  <a:pt x="36783" y="195151"/>
                </a:lnTo>
                <a:lnTo>
                  <a:pt x="42863" y="19716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27"/>
          <p:cNvSpPr/>
          <p:nvPr/>
        </p:nvSpPr>
        <p:spPr>
          <a:xfrm>
            <a:off x="3217929" y="1328737"/>
            <a:ext cx="145304" cy="205261"/>
          </a:xfrm>
          <a:custGeom>
            <a:avLst/>
            <a:gdLst/>
            <a:ahLst/>
            <a:cxnLst/>
            <a:rect l="0" t="0" r="0" b="0"/>
            <a:pathLst>
              <a:path w="145304" h="205261">
                <a:moveTo>
                  <a:pt x="25333" y="0"/>
                </a:moveTo>
                <a:lnTo>
                  <a:pt x="20782" y="0"/>
                </a:lnTo>
                <a:lnTo>
                  <a:pt x="20394" y="953"/>
                </a:lnTo>
                <a:lnTo>
                  <a:pt x="21088" y="2540"/>
                </a:lnTo>
                <a:lnTo>
                  <a:pt x="22503" y="4551"/>
                </a:lnTo>
                <a:lnTo>
                  <a:pt x="22494" y="5891"/>
                </a:lnTo>
                <a:lnTo>
                  <a:pt x="21535" y="6785"/>
                </a:lnTo>
                <a:lnTo>
                  <a:pt x="19943" y="7381"/>
                </a:lnTo>
                <a:lnTo>
                  <a:pt x="18883" y="8731"/>
                </a:lnTo>
                <a:lnTo>
                  <a:pt x="18175" y="10583"/>
                </a:lnTo>
                <a:lnTo>
                  <a:pt x="17704" y="12770"/>
                </a:lnTo>
                <a:lnTo>
                  <a:pt x="18342" y="15181"/>
                </a:lnTo>
                <a:lnTo>
                  <a:pt x="21591" y="20400"/>
                </a:lnTo>
                <a:lnTo>
                  <a:pt x="21886" y="23125"/>
                </a:lnTo>
                <a:lnTo>
                  <a:pt x="21130" y="25894"/>
                </a:lnTo>
                <a:lnTo>
                  <a:pt x="19673" y="28693"/>
                </a:lnTo>
                <a:lnTo>
                  <a:pt x="18702" y="32463"/>
                </a:lnTo>
                <a:lnTo>
                  <a:pt x="18055" y="36882"/>
                </a:lnTo>
                <a:lnTo>
                  <a:pt x="17624" y="41733"/>
                </a:lnTo>
                <a:lnTo>
                  <a:pt x="17336" y="45920"/>
                </a:lnTo>
                <a:lnTo>
                  <a:pt x="17016" y="53111"/>
                </a:lnTo>
                <a:lnTo>
                  <a:pt x="16836" y="67066"/>
                </a:lnTo>
                <a:lnTo>
                  <a:pt x="15859" y="72333"/>
                </a:lnTo>
                <a:lnTo>
                  <a:pt x="14254" y="77750"/>
                </a:lnTo>
                <a:lnTo>
                  <a:pt x="12232" y="83266"/>
                </a:lnTo>
                <a:lnTo>
                  <a:pt x="10884" y="88848"/>
                </a:lnTo>
                <a:lnTo>
                  <a:pt x="9985" y="94474"/>
                </a:lnTo>
                <a:lnTo>
                  <a:pt x="9386" y="100131"/>
                </a:lnTo>
                <a:lnTo>
                  <a:pt x="8034" y="105806"/>
                </a:lnTo>
                <a:lnTo>
                  <a:pt x="6181" y="111495"/>
                </a:lnTo>
                <a:lnTo>
                  <a:pt x="3992" y="117192"/>
                </a:lnTo>
                <a:lnTo>
                  <a:pt x="2533" y="121943"/>
                </a:lnTo>
                <a:lnTo>
                  <a:pt x="1561" y="126063"/>
                </a:lnTo>
                <a:lnTo>
                  <a:pt x="913" y="129762"/>
                </a:lnTo>
                <a:lnTo>
                  <a:pt x="480" y="134133"/>
                </a:lnTo>
                <a:lnTo>
                  <a:pt x="192" y="138952"/>
                </a:lnTo>
                <a:lnTo>
                  <a:pt x="0" y="144070"/>
                </a:lnTo>
                <a:lnTo>
                  <a:pt x="824" y="148434"/>
                </a:lnTo>
                <a:lnTo>
                  <a:pt x="2326" y="152296"/>
                </a:lnTo>
                <a:lnTo>
                  <a:pt x="4280" y="155823"/>
                </a:lnTo>
                <a:lnTo>
                  <a:pt x="5583" y="159127"/>
                </a:lnTo>
                <a:lnTo>
                  <a:pt x="7030" y="165338"/>
                </a:lnTo>
                <a:lnTo>
                  <a:pt x="7416" y="169280"/>
                </a:lnTo>
                <a:lnTo>
                  <a:pt x="7673" y="173814"/>
                </a:lnTo>
                <a:lnTo>
                  <a:pt x="7845" y="178741"/>
                </a:lnTo>
                <a:lnTo>
                  <a:pt x="8912" y="182026"/>
                </a:lnTo>
                <a:lnTo>
                  <a:pt x="10576" y="184215"/>
                </a:lnTo>
                <a:lnTo>
                  <a:pt x="14964" y="187601"/>
                </a:lnTo>
                <a:lnTo>
                  <a:pt x="17468" y="189837"/>
                </a:lnTo>
                <a:lnTo>
                  <a:pt x="20090" y="192281"/>
                </a:lnTo>
                <a:lnTo>
                  <a:pt x="21837" y="194862"/>
                </a:lnTo>
                <a:lnTo>
                  <a:pt x="23779" y="200271"/>
                </a:lnTo>
                <a:lnTo>
                  <a:pt x="25250" y="202094"/>
                </a:lnTo>
                <a:lnTo>
                  <a:pt x="27182" y="203309"/>
                </a:lnTo>
                <a:lnTo>
                  <a:pt x="29423" y="204120"/>
                </a:lnTo>
                <a:lnTo>
                  <a:pt x="31870" y="204660"/>
                </a:lnTo>
                <a:lnTo>
                  <a:pt x="34453" y="205020"/>
                </a:lnTo>
                <a:lnTo>
                  <a:pt x="37128" y="205260"/>
                </a:lnTo>
                <a:lnTo>
                  <a:pt x="39864" y="204467"/>
                </a:lnTo>
                <a:lnTo>
                  <a:pt x="42640" y="202987"/>
                </a:lnTo>
                <a:lnTo>
                  <a:pt x="45443" y="201047"/>
                </a:lnTo>
                <a:lnTo>
                  <a:pt x="49218" y="198801"/>
                </a:lnTo>
                <a:lnTo>
                  <a:pt x="53639" y="196352"/>
                </a:lnTo>
                <a:lnTo>
                  <a:pt x="58491" y="193766"/>
                </a:lnTo>
                <a:lnTo>
                  <a:pt x="62678" y="192042"/>
                </a:lnTo>
                <a:lnTo>
                  <a:pt x="66422" y="190893"/>
                </a:lnTo>
                <a:lnTo>
                  <a:pt x="69871" y="190127"/>
                </a:lnTo>
                <a:lnTo>
                  <a:pt x="74075" y="188664"/>
                </a:lnTo>
                <a:lnTo>
                  <a:pt x="78782" y="186736"/>
                </a:lnTo>
                <a:lnTo>
                  <a:pt x="83826" y="184498"/>
                </a:lnTo>
                <a:lnTo>
                  <a:pt x="88141" y="182054"/>
                </a:lnTo>
                <a:lnTo>
                  <a:pt x="91970" y="179472"/>
                </a:lnTo>
                <a:lnTo>
                  <a:pt x="95475" y="176798"/>
                </a:lnTo>
                <a:lnTo>
                  <a:pt x="99717" y="173110"/>
                </a:lnTo>
                <a:lnTo>
                  <a:pt x="104450" y="168747"/>
                </a:lnTo>
                <a:lnTo>
                  <a:pt x="117673" y="156044"/>
                </a:lnTo>
                <a:lnTo>
                  <a:pt x="130674" y="143219"/>
                </a:lnTo>
                <a:lnTo>
                  <a:pt x="133660" y="139294"/>
                </a:lnTo>
                <a:lnTo>
                  <a:pt x="136604" y="134773"/>
                </a:lnTo>
                <a:lnTo>
                  <a:pt x="139518" y="129854"/>
                </a:lnTo>
                <a:lnTo>
                  <a:pt x="141462" y="125621"/>
                </a:lnTo>
                <a:lnTo>
                  <a:pt x="142757" y="121848"/>
                </a:lnTo>
                <a:lnTo>
                  <a:pt x="143620" y="118379"/>
                </a:lnTo>
                <a:lnTo>
                  <a:pt x="144580" y="111986"/>
                </a:lnTo>
                <a:lnTo>
                  <a:pt x="145303" y="103404"/>
                </a:lnTo>
                <a:lnTo>
                  <a:pt x="142788" y="103107"/>
                </a:lnTo>
                <a:lnTo>
                  <a:pt x="138495" y="102975"/>
                </a:lnTo>
                <a:lnTo>
                  <a:pt x="125196" y="102884"/>
                </a:lnTo>
                <a:lnTo>
                  <a:pt x="122388" y="103832"/>
                </a:lnTo>
                <a:lnTo>
                  <a:pt x="119564" y="105416"/>
                </a:lnTo>
                <a:lnTo>
                  <a:pt x="116729" y="107425"/>
                </a:lnTo>
                <a:lnTo>
                  <a:pt x="113886" y="109717"/>
                </a:lnTo>
                <a:lnTo>
                  <a:pt x="111038" y="112197"/>
                </a:lnTo>
                <a:lnTo>
                  <a:pt x="108188" y="114803"/>
                </a:lnTo>
                <a:lnTo>
                  <a:pt x="104382" y="117493"/>
                </a:lnTo>
                <a:lnTo>
                  <a:pt x="99940" y="120239"/>
                </a:lnTo>
                <a:lnTo>
                  <a:pt x="95073" y="123021"/>
                </a:lnTo>
                <a:lnTo>
                  <a:pt x="90876" y="125829"/>
                </a:lnTo>
                <a:lnTo>
                  <a:pt x="87126" y="128654"/>
                </a:lnTo>
                <a:lnTo>
                  <a:pt x="83673" y="131489"/>
                </a:lnTo>
                <a:lnTo>
                  <a:pt x="80419" y="135285"/>
                </a:lnTo>
                <a:lnTo>
                  <a:pt x="77297" y="139720"/>
                </a:lnTo>
                <a:lnTo>
                  <a:pt x="74263" y="144581"/>
                </a:lnTo>
                <a:lnTo>
                  <a:pt x="71288" y="148775"/>
                </a:lnTo>
                <a:lnTo>
                  <a:pt x="68352" y="152523"/>
                </a:lnTo>
                <a:lnTo>
                  <a:pt x="65443" y="155975"/>
                </a:lnTo>
                <a:lnTo>
                  <a:pt x="62209" y="162350"/>
                </a:lnTo>
                <a:lnTo>
                  <a:pt x="61347" y="165383"/>
                </a:lnTo>
                <a:lnTo>
                  <a:pt x="57849" y="171294"/>
                </a:lnTo>
                <a:lnTo>
                  <a:pt x="52393" y="178298"/>
                </a:lnTo>
                <a:lnTo>
                  <a:pt x="51647" y="181796"/>
                </a:lnTo>
                <a:lnTo>
                  <a:pt x="51168" y="187252"/>
                </a:lnTo>
                <a:lnTo>
                  <a:pt x="52081" y="187700"/>
                </a:lnTo>
                <a:lnTo>
                  <a:pt x="55636" y="188197"/>
                </a:lnTo>
                <a:lnTo>
                  <a:pt x="59623" y="18859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28"/>
          <p:cNvSpPr/>
          <p:nvPr/>
        </p:nvSpPr>
        <p:spPr>
          <a:xfrm>
            <a:off x="3388995" y="1268730"/>
            <a:ext cx="136763" cy="291465"/>
          </a:xfrm>
          <a:custGeom>
            <a:avLst/>
            <a:gdLst/>
            <a:ahLst/>
            <a:cxnLst/>
            <a:rect l="0" t="0" r="0" b="0"/>
            <a:pathLst>
              <a:path w="136763" h="291465">
                <a:moveTo>
                  <a:pt x="0" y="0"/>
                </a:moveTo>
                <a:lnTo>
                  <a:pt x="11931" y="0"/>
                </a:lnTo>
                <a:lnTo>
                  <a:pt x="14622" y="952"/>
                </a:lnTo>
                <a:lnTo>
                  <a:pt x="17368" y="2539"/>
                </a:lnTo>
                <a:lnTo>
                  <a:pt x="20150" y="4550"/>
                </a:lnTo>
                <a:lnTo>
                  <a:pt x="22959" y="5891"/>
                </a:lnTo>
                <a:lnTo>
                  <a:pt x="25783" y="6785"/>
                </a:lnTo>
                <a:lnTo>
                  <a:pt x="28618" y="7380"/>
                </a:lnTo>
                <a:lnTo>
                  <a:pt x="32414" y="8730"/>
                </a:lnTo>
                <a:lnTo>
                  <a:pt x="36849" y="10582"/>
                </a:lnTo>
                <a:lnTo>
                  <a:pt x="41711" y="12770"/>
                </a:lnTo>
                <a:lnTo>
                  <a:pt x="46857" y="14228"/>
                </a:lnTo>
                <a:lnTo>
                  <a:pt x="52193" y="15200"/>
                </a:lnTo>
                <a:lnTo>
                  <a:pt x="57655" y="15848"/>
                </a:lnTo>
                <a:lnTo>
                  <a:pt x="62249" y="18185"/>
                </a:lnTo>
                <a:lnTo>
                  <a:pt x="66264" y="21648"/>
                </a:lnTo>
                <a:lnTo>
                  <a:pt x="69893" y="25862"/>
                </a:lnTo>
                <a:lnTo>
                  <a:pt x="74218" y="29624"/>
                </a:lnTo>
                <a:lnTo>
                  <a:pt x="79006" y="33084"/>
                </a:lnTo>
                <a:lnTo>
                  <a:pt x="84103" y="36343"/>
                </a:lnTo>
                <a:lnTo>
                  <a:pt x="88453" y="39469"/>
                </a:lnTo>
                <a:lnTo>
                  <a:pt x="92306" y="42505"/>
                </a:lnTo>
                <a:lnTo>
                  <a:pt x="95827" y="45481"/>
                </a:lnTo>
                <a:lnTo>
                  <a:pt x="99127" y="49371"/>
                </a:lnTo>
                <a:lnTo>
                  <a:pt x="102280" y="53869"/>
                </a:lnTo>
                <a:lnTo>
                  <a:pt x="105334" y="58772"/>
                </a:lnTo>
                <a:lnTo>
                  <a:pt x="108322" y="63946"/>
                </a:lnTo>
                <a:lnTo>
                  <a:pt x="114183" y="74775"/>
                </a:lnTo>
                <a:lnTo>
                  <a:pt x="122838" y="91582"/>
                </a:lnTo>
                <a:lnTo>
                  <a:pt x="124754" y="98202"/>
                </a:lnTo>
                <a:lnTo>
                  <a:pt x="126031" y="105473"/>
                </a:lnTo>
                <a:lnTo>
                  <a:pt x="126883" y="113178"/>
                </a:lnTo>
                <a:lnTo>
                  <a:pt x="128404" y="120219"/>
                </a:lnTo>
                <a:lnTo>
                  <a:pt x="130370" y="126818"/>
                </a:lnTo>
                <a:lnTo>
                  <a:pt x="132633" y="133123"/>
                </a:lnTo>
                <a:lnTo>
                  <a:pt x="134142" y="139231"/>
                </a:lnTo>
                <a:lnTo>
                  <a:pt x="135148" y="145208"/>
                </a:lnTo>
                <a:lnTo>
                  <a:pt x="135818" y="151098"/>
                </a:lnTo>
                <a:lnTo>
                  <a:pt x="136265" y="156929"/>
                </a:lnTo>
                <a:lnTo>
                  <a:pt x="136563" y="162722"/>
                </a:lnTo>
                <a:lnTo>
                  <a:pt x="136762" y="168489"/>
                </a:lnTo>
                <a:lnTo>
                  <a:pt x="135942" y="174238"/>
                </a:lnTo>
                <a:lnTo>
                  <a:pt x="134443" y="179976"/>
                </a:lnTo>
                <a:lnTo>
                  <a:pt x="132491" y="185706"/>
                </a:lnTo>
                <a:lnTo>
                  <a:pt x="131190" y="191432"/>
                </a:lnTo>
                <a:lnTo>
                  <a:pt x="130322" y="197153"/>
                </a:lnTo>
                <a:lnTo>
                  <a:pt x="129744" y="202873"/>
                </a:lnTo>
                <a:lnTo>
                  <a:pt x="128406" y="208591"/>
                </a:lnTo>
                <a:lnTo>
                  <a:pt x="126561" y="214308"/>
                </a:lnTo>
                <a:lnTo>
                  <a:pt x="124379" y="220024"/>
                </a:lnTo>
                <a:lnTo>
                  <a:pt x="121972" y="225740"/>
                </a:lnTo>
                <a:lnTo>
                  <a:pt x="119414" y="231456"/>
                </a:lnTo>
                <a:lnTo>
                  <a:pt x="116757" y="237171"/>
                </a:lnTo>
                <a:lnTo>
                  <a:pt x="114033" y="241934"/>
                </a:lnTo>
                <a:lnTo>
                  <a:pt x="111264" y="246062"/>
                </a:lnTo>
                <a:lnTo>
                  <a:pt x="108466" y="249766"/>
                </a:lnTo>
                <a:lnTo>
                  <a:pt x="105648" y="253188"/>
                </a:lnTo>
                <a:lnTo>
                  <a:pt x="102817" y="256422"/>
                </a:lnTo>
                <a:lnTo>
                  <a:pt x="99977" y="259530"/>
                </a:lnTo>
                <a:lnTo>
                  <a:pt x="94281" y="265524"/>
                </a:lnTo>
                <a:lnTo>
                  <a:pt x="82864" y="277133"/>
                </a:lnTo>
                <a:lnTo>
                  <a:pt x="80007" y="279053"/>
                </a:lnTo>
                <a:lnTo>
                  <a:pt x="77151" y="280333"/>
                </a:lnTo>
                <a:lnTo>
                  <a:pt x="74293" y="281186"/>
                </a:lnTo>
                <a:lnTo>
                  <a:pt x="72389" y="282707"/>
                </a:lnTo>
                <a:lnTo>
                  <a:pt x="71119" y="284674"/>
                </a:lnTo>
                <a:lnTo>
                  <a:pt x="70272" y="286937"/>
                </a:lnTo>
                <a:lnTo>
                  <a:pt x="68756" y="288446"/>
                </a:lnTo>
                <a:lnTo>
                  <a:pt x="66792" y="289452"/>
                </a:lnTo>
                <a:lnTo>
                  <a:pt x="60007" y="29146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29"/>
          <p:cNvSpPr/>
          <p:nvPr/>
        </p:nvSpPr>
        <p:spPr>
          <a:xfrm>
            <a:off x="3714750" y="1363027"/>
            <a:ext cx="171451" cy="17146"/>
          </a:xfrm>
          <a:custGeom>
            <a:avLst/>
            <a:gdLst/>
            <a:ahLst/>
            <a:cxnLst/>
            <a:rect l="0" t="0" r="0" b="0"/>
            <a:pathLst>
              <a:path w="171451" h="17146">
                <a:moveTo>
                  <a:pt x="0" y="0"/>
                </a:moveTo>
                <a:lnTo>
                  <a:pt x="52856" y="0"/>
                </a:lnTo>
                <a:lnTo>
                  <a:pt x="57144" y="953"/>
                </a:lnTo>
                <a:lnTo>
                  <a:pt x="61909" y="2540"/>
                </a:lnTo>
                <a:lnTo>
                  <a:pt x="66990" y="4551"/>
                </a:lnTo>
                <a:lnTo>
                  <a:pt x="71330" y="5891"/>
                </a:lnTo>
                <a:lnTo>
                  <a:pt x="75176" y="6785"/>
                </a:lnTo>
                <a:lnTo>
                  <a:pt x="78692" y="7381"/>
                </a:lnTo>
                <a:lnTo>
                  <a:pt x="82941" y="7778"/>
                </a:lnTo>
                <a:lnTo>
                  <a:pt x="87679" y="8043"/>
                </a:lnTo>
                <a:lnTo>
                  <a:pt x="92742" y="8220"/>
                </a:lnTo>
                <a:lnTo>
                  <a:pt x="119495" y="8503"/>
                </a:lnTo>
                <a:lnTo>
                  <a:pt x="128674" y="8541"/>
                </a:lnTo>
                <a:lnTo>
                  <a:pt x="133407" y="9504"/>
                </a:lnTo>
                <a:lnTo>
                  <a:pt x="138468" y="11099"/>
                </a:lnTo>
                <a:lnTo>
                  <a:pt x="143747" y="13114"/>
                </a:lnTo>
                <a:lnTo>
                  <a:pt x="148219" y="14458"/>
                </a:lnTo>
                <a:lnTo>
                  <a:pt x="152153" y="15353"/>
                </a:lnTo>
                <a:lnTo>
                  <a:pt x="155727" y="15951"/>
                </a:lnTo>
                <a:lnTo>
                  <a:pt x="159063" y="16349"/>
                </a:lnTo>
                <a:lnTo>
                  <a:pt x="162240" y="16614"/>
                </a:lnTo>
                <a:lnTo>
                  <a:pt x="171450" y="1714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30"/>
          <p:cNvSpPr/>
          <p:nvPr/>
        </p:nvSpPr>
        <p:spPr>
          <a:xfrm>
            <a:off x="3731895" y="1465897"/>
            <a:ext cx="154306" cy="17146"/>
          </a:xfrm>
          <a:custGeom>
            <a:avLst/>
            <a:gdLst/>
            <a:ahLst/>
            <a:cxnLst/>
            <a:rect l="0" t="0" r="0" b="0"/>
            <a:pathLst>
              <a:path w="154306" h="17146">
                <a:moveTo>
                  <a:pt x="0" y="17145"/>
                </a:moveTo>
                <a:lnTo>
                  <a:pt x="4550" y="17145"/>
                </a:lnTo>
                <a:lnTo>
                  <a:pt x="6843" y="16192"/>
                </a:lnTo>
                <a:lnTo>
                  <a:pt x="9324" y="14605"/>
                </a:lnTo>
                <a:lnTo>
                  <a:pt x="11931" y="12594"/>
                </a:lnTo>
                <a:lnTo>
                  <a:pt x="14622" y="11254"/>
                </a:lnTo>
                <a:lnTo>
                  <a:pt x="17368" y="10360"/>
                </a:lnTo>
                <a:lnTo>
                  <a:pt x="20150" y="9764"/>
                </a:lnTo>
                <a:lnTo>
                  <a:pt x="23911" y="9367"/>
                </a:lnTo>
                <a:lnTo>
                  <a:pt x="28323" y="9102"/>
                </a:lnTo>
                <a:lnTo>
                  <a:pt x="38305" y="8808"/>
                </a:lnTo>
                <a:lnTo>
                  <a:pt x="82912" y="8582"/>
                </a:lnTo>
                <a:lnTo>
                  <a:pt x="100025" y="8575"/>
                </a:lnTo>
                <a:lnTo>
                  <a:pt x="105736" y="7622"/>
                </a:lnTo>
                <a:lnTo>
                  <a:pt x="111448" y="6034"/>
                </a:lnTo>
                <a:lnTo>
                  <a:pt x="117161" y="4022"/>
                </a:lnTo>
                <a:lnTo>
                  <a:pt x="121922" y="2682"/>
                </a:lnTo>
                <a:lnTo>
                  <a:pt x="126049" y="1788"/>
                </a:lnTo>
                <a:lnTo>
                  <a:pt x="129753" y="1192"/>
                </a:lnTo>
                <a:lnTo>
                  <a:pt x="134126" y="795"/>
                </a:lnTo>
                <a:lnTo>
                  <a:pt x="138947" y="530"/>
                </a:lnTo>
                <a:lnTo>
                  <a:pt x="15430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31"/>
          <p:cNvSpPr/>
          <p:nvPr/>
        </p:nvSpPr>
        <p:spPr>
          <a:xfrm>
            <a:off x="4160520" y="1345882"/>
            <a:ext cx="111443" cy="17146"/>
          </a:xfrm>
          <a:custGeom>
            <a:avLst/>
            <a:gdLst/>
            <a:ahLst/>
            <a:cxnLst/>
            <a:rect l="0" t="0" r="0" b="0"/>
            <a:pathLst>
              <a:path w="111443" h="17146">
                <a:moveTo>
                  <a:pt x="0" y="0"/>
                </a:moveTo>
                <a:lnTo>
                  <a:pt x="33243" y="0"/>
                </a:lnTo>
                <a:lnTo>
                  <a:pt x="38354" y="953"/>
                </a:lnTo>
                <a:lnTo>
                  <a:pt x="43667" y="2540"/>
                </a:lnTo>
                <a:lnTo>
                  <a:pt x="49114" y="4551"/>
                </a:lnTo>
                <a:lnTo>
                  <a:pt x="53697" y="5891"/>
                </a:lnTo>
                <a:lnTo>
                  <a:pt x="57706" y="6785"/>
                </a:lnTo>
                <a:lnTo>
                  <a:pt x="61330" y="7381"/>
                </a:lnTo>
                <a:lnTo>
                  <a:pt x="65651" y="7778"/>
                </a:lnTo>
                <a:lnTo>
                  <a:pt x="70438" y="8043"/>
                </a:lnTo>
                <a:lnTo>
                  <a:pt x="82705" y="8468"/>
                </a:lnTo>
                <a:lnTo>
                  <a:pt x="84664" y="9455"/>
                </a:lnTo>
                <a:lnTo>
                  <a:pt x="86923" y="11066"/>
                </a:lnTo>
                <a:lnTo>
                  <a:pt x="89381" y="13092"/>
                </a:lnTo>
                <a:lnTo>
                  <a:pt x="92925" y="14443"/>
                </a:lnTo>
                <a:lnTo>
                  <a:pt x="97192" y="15344"/>
                </a:lnTo>
                <a:lnTo>
                  <a:pt x="111442" y="1714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32"/>
          <p:cNvSpPr/>
          <p:nvPr/>
        </p:nvSpPr>
        <p:spPr>
          <a:xfrm>
            <a:off x="4323431" y="1217294"/>
            <a:ext cx="119982" cy="111444"/>
          </a:xfrm>
          <a:custGeom>
            <a:avLst/>
            <a:gdLst/>
            <a:ahLst/>
            <a:cxnLst/>
            <a:rect l="0" t="0" r="0" b="0"/>
            <a:pathLst>
              <a:path w="119982" h="111444">
                <a:moveTo>
                  <a:pt x="34256" y="0"/>
                </a:moveTo>
                <a:lnTo>
                  <a:pt x="34256" y="20152"/>
                </a:lnTo>
                <a:lnTo>
                  <a:pt x="33304" y="23912"/>
                </a:lnTo>
                <a:lnTo>
                  <a:pt x="31716" y="28324"/>
                </a:lnTo>
                <a:lnTo>
                  <a:pt x="29706" y="33170"/>
                </a:lnTo>
                <a:lnTo>
                  <a:pt x="28364" y="37354"/>
                </a:lnTo>
                <a:lnTo>
                  <a:pt x="27471" y="41095"/>
                </a:lnTo>
                <a:lnTo>
                  <a:pt x="26875" y="44542"/>
                </a:lnTo>
                <a:lnTo>
                  <a:pt x="25526" y="47792"/>
                </a:lnTo>
                <a:lnTo>
                  <a:pt x="23673" y="50912"/>
                </a:lnTo>
                <a:lnTo>
                  <a:pt x="21485" y="53944"/>
                </a:lnTo>
                <a:lnTo>
                  <a:pt x="19075" y="56918"/>
                </a:lnTo>
                <a:lnTo>
                  <a:pt x="16516" y="59853"/>
                </a:lnTo>
                <a:lnTo>
                  <a:pt x="13856" y="62762"/>
                </a:lnTo>
                <a:lnTo>
                  <a:pt x="12084" y="65654"/>
                </a:lnTo>
                <a:lnTo>
                  <a:pt x="10902" y="68535"/>
                </a:lnTo>
                <a:lnTo>
                  <a:pt x="10114" y="71407"/>
                </a:lnTo>
                <a:lnTo>
                  <a:pt x="8636" y="74275"/>
                </a:lnTo>
                <a:lnTo>
                  <a:pt x="6699" y="77139"/>
                </a:lnTo>
                <a:lnTo>
                  <a:pt x="4455" y="80001"/>
                </a:lnTo>
                <a:lnTo>
                  <a:pt x="2958" y="82862"/>
                </a:lnTo>
                <a:lnTo>
                  <a:pt x="1961" y="85722"/>
                </a:lnTo>
                <a:lnTo>
                  <a:pt x="360" y="92604"/>
                </a:lnTo>
                <a:lnTo>
                  <a:pt x="141" y="96085"/>
                </a:lnTo>
                <a:lnTo>
                  <a:pt x="0" y="101530"/>
                </a:lnTo>
                <a:lnTo>
                  <a:pt x="942" y="101977"/>
                </a:lnTo>
                <a:lnTo>
                  <a:pt x="4528" y="102473"/>
                </a:lnTo>
                <a:lnTo>
                  <a:pt x="6817" y="103558"/>
                </a:lnTo>
                <a:lnTo>
                  <a:pt x="9296" y="105234"/>
                </a:lnTo>
                <a:lnTo>
                  <a:pt x="11901" y="107304"/>
                </a:lnTo>
                <a:lnTo>
                  <a:pt x="15542" y="108683"/>
                </a:lnTo>
                <a:lnTo>
                  <a:pt x="19875" y="109603"/>
                </a:lnTo>
                <a:lnTo>
                  <a:pt x="24669" y="110217"/>
                </a:lnTo>
                <a:lnTo>
                  <a:pt x="28817" y="110625"/>
                </a:lnTo>
                <a:lnTo>
                  <a:pt x="32535" y="110898"/>
                </a:lnTo>
                <a:lnTo>
                  <a:pt x="35966" y="111080"/>
                </a:lnTo>
                <a:lnTo>
                  <a:pt x="44858" y="111281"/>
                </a:lnTo>
                <a:lnTo>
                  <a:pt x="119981" y="11144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33"/>
          <p:cNvSpPr/>
          <p:nvPr/>
        </p:nvSpPr>
        <p:spPr>
          <a:xfrm>
            <a:off x="4460557" y="1225867"/>
            <a:ext cx="8573" cy="210574"/>
          </a:xfrm>
          <a:custGeom>
            <a:avLst/>
            <a:gdLst/>
            <a:ahLst/>
            <a:cxnLst/>
            <a:rect l="0" t="0" r="0" b="0"/>
            <a:pathLst>
              <a:path w="8573" h="210574">
                <a:moveTo>
                  <a:pt x="0" y="0"/>
                </a:moveTo>
                <a:lnTo>
                  <a:pt x="0" y="104048"/>
                </a:lnTo>
                <a:lnTo>
                  <a:pt x="953" y="108418"/>
                </a:lnTo>
                <a:lnTo>
                  <a:pt x="2540" y="113236"/>
                </a:lnTo>
                <a:lnTo>
                  <a:pt x="4551" y="118353"/>
                </a:lnTo>
                <a:lnTo>
                  <a:pt x="5892" y="123670"/>
                </a:lnTo>
                <a:lnTo>
                  <a:pt x="6785" y="129119"/>
                </a:lnTo>
                <a:lnTo>
                  <a:pt x="7381" y="134657"/>
                </a:lnTo>
                <a:lnTo>
                  <a:pt x="7778" y="140254"/>
                </a:lnTo>
                <a:lnTo>
                  <a:pt x="8043" y="145890"/>
                </a:lnTo>
                <a:lnTo>
                  <a:pt x="8415" y="160384"/>
                </a:lnTo>
                <a:lnTo>
                  <a:pt x="8571" y="203024"/>
                </a:lnTo>
                <a:lnTo>
                  <a:pt x="8572" y="210573"/>
                </a:lnTo>
                <a:lnTo>
                  <a:pt x="8572" y="20574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34"/>
          <p:cNvSpPr/>
          <p:nvPr/>
        </p:nvSpPr>
        <p:spPr>
          <a:xfrm>
            <a:off x="4530480" y="1225867"/>
            <a:ext cx="126700" cy="188564"/>
          </a:xfrm>
          <a:custGeom>
            <a:avLst/>
            <a:gdLst/>
            <a:ahLst/>
            <a:cxnLst/>
            <a:rect l="0" t="0" r="0" b="0"/>
            <a:pathLst>
              <a:path w="126700" h="188564">
                <a:moveTo>
                  <a:pt x="75810" y="8573"/>
                </a:moveTo>
                <a:lnTo>
                  <a:pt x="71259" y="8573"/>
                </a:lnTo>
                <a:lnTo>
                  <a:pt x="68966" y="9525"/>
                </a:lnTo>
                <a:lnTo>
                  <a:pt x="66485" y="11113"/>
                </a:lnTo>
                <a:lnTo>
                  <a:pt x="63878" y="13123"/>
                </a:lnTo>
                <a:lnTo>
                  <a:pt x="61187" y="15416"/>
                </a:lnTo>
                <a:lnTo>
                  <a:pt x="58442" y="17898"/>
                </a:lnTo>
                <a:lnTo>
                  <a:pt x="55659" y="20504"/>
                </a:lnTo>
                <a:lnTo>
                  <a:pt x="51898" y="23195"/>
                </a:lnTo>
                <a:lnTo>
                  <a:pt x="47486" y="25941"/>
                </a:lnTo>
                <a:lnTo>
                  <a:pt x="42640" y="28724"/>
                </a:lnTo>
                <a:lnTo>
                  <a:pt x="38457" y="31532"/>
                </a:lnTo>
                <a:lnTo>
                  <a:pt x="34715" y="34356"/>
                </a:lnTo>
                <a:lnTo>
                  <a:pt x="31268" y="37192"/>
                </a:lnTo>
                <a:lnTo>
                  <a:pt x="28018" y="40987"/>
                </a:lnTo>
                <a:lnTo>
                  <a:pt x="24898" y="45422"/>
                </a:lnTo>
                <a:lnTo>
                  <a:pt x="21866" y="50284"/>
                </a:lnTo>
                <a:lnTo>
                  <a:pt x="18892" y="54478"/>
                </a:lnTo>
                <a:lnTo>
                  <a:pt x="15957" y="58226"/>
                </a:lnTo>
                <a:lnTo>
                  <a:pt x="13048" y="61677"/>
                </a:lnTo>
                <a:lnTo>
                  <a:pt x="11109" y="64931"/>
                </a:lnTo>
                <a:lnTo>
                  <a:pt x="9816" y="68052"/>
                </a:lnTo>
                <a:lnTo>
                  <a:pt x="8954" y="71086"/>
                </a:lnTo>
                <a:lnTo>
                  <a:pt x="7426" y="74060"/>
                </a:lnTo>
                <a:lnTo>
                  <a:pt x="5456" y="76996"/>
                </a:lnTo>
                <a:lnTo>
                  <a:pt x="0" y="84001"/>
                </a:lnTo>
                <a:lnTo>
                  <a:pt x="505" y="85528"/>
                </a:lnTo>
                <a:lnTo>
                  <a:pt x="3606" y="89765"/>
                </a:lnTo>
                <a:lnTo>
                  <a:pt x="5766" y="92228"/>
                </a:lnTo>
                <a:lnTo>
                  <a:pt x="8159" y="94823"/>
                </a:lnTo>
                <a:lnTo>
                  <a:pt x="10707" y="97505"/>
                </a:lnTo>
                <a:lnTo>
                  <a:pt x="13358" y="99294"/>
                </a:lnTo>
                <a:lnTo>
                  <a:pt x="16078" y="100486"/>
                </a:lnTo>
                <a:lnTo>
                  <a:pt x="18843" y="101280"/>
                </a:lnTo>
                <a:lnTo>
                  <a:pt x="21640" y="102763"/>
                </a:lnTo>
                <a:lnTo>
                  <a:pt x="24456" y="104704"/>
                </a:lnTo>
                <a:lnTo>
                  <a:pt x="27286" y="106950"/>
                </a:lnTo>
                <a:lnTo>
                  <a:pt x="31078" y="108447"/>
                </a:lnTo>
                <a:lnTo>
                  <a:pt x="35511" y="109446"/>
                </a:lnTo>
                <a:lnTo>
                  <a:pt x="40372" y="110111"/>
                </a:lnTo>
                <a:lnTo>
                  <a:pt x="45517" y="110555"/>
                </a:lnTo>
                <a:lnTo>
                  <a:pt x="50852" y="110851"/>
                </a:lnTo>
                <a:lnTo>
                  <a:pt x="56314" y="111048"/>
                </a:lnTo>
                <a:lnTo>
                  <a:pt x="61860" y="112132"/>
                </a:lnTo>
                <a:lnTo>
                  <a:pt x="67462" y="113807"/>
                </a:lnTo>
                <a:lnTo>
                  <a:pt x="73102" y="115877"/>
                </a:lnTo>
                <a:lnTo>
                  <a:pt x="77815" y="118209"/>
                </a:lnTo>
                <a:lnTo>
                  <a:pt x="81909" y="120716"/>
                </a:lnTo>
                <a:lnTo>
                  <a:pt x="85590" y="123340"/>
                </a:lnTo>
                <a:lnTo>
                  <a:pt x="88998" y="126041"/>
                </a:lnTo>
                <a:lnTo>
                  <a:pt x="92222" y="128795"/>
                </a:lnTo>
                <a:lnTo>
                  <a:pt x="95323" y="131583"/>
                </a:lnTo>
                <a:lnTo>
                  <a:pt x="98344" y="133442"/>
                </a:lnTo>
                <a:lnTo>
                  <a:pt x="101310" y="134682"/>
                </a:lnTo>
                <a:lnTo>
                  <a:pt x="104240" y="135508"/>
                </a:lnTo>
                <a:lnTo>
                  <a:pt x="106193" y="137011"/>
                </a:lnTo>
                <a:lnTo>
                  <a:pt x="107495" y="138966"/>
                </a:lnTo>
                <a:lnTo>
                  <a:pt x="108363" y="141221"/>
                </a:lnTo>
                <a:lnTo>
                  <a:pt x="111868" y="146268"/>
                </a:lnTo>
                <a:lnTo>
                  <a:pt x="114136" y="148947"/>
                </a:lnTo>
                <a:lnTo>
                  <a:pt x="115648" y="151685"/>
                </a:lnTo>
                <a:lnTo>
                  <a:pt x="117328" y="157268"/>
                </a:lnTo>
                <a:lnTo>
                  <a:pt x="116823" y="160091"/>
                </a:lnTo>
                <a:lnTo>
                  <a:pt x="113723" y="165766"/>
                </a:lnTo>
                <a:lnTo>
                  <a:pt x="111710" y="171464"/>
                </a:lnTo>
                <a:lnTo>
                  <a:pt x="111173" y="174317"/>
                </a:lnTo>
                <a:lnTo>
                  <a:pt x="109863" y="176219"/>
                </a:lnTo>
                <a:lnTo>
                  <a:pt x="108037" y="177487"/>
                </a:lnTo>
                <a:lnTo>
                  <a:pt x="105867" y="178332"/>
                </a:lnTo>
                <a:lnTo>
                  <a:pt x="102515" y="178895"/>
                </a:lnTo>
                <a:lnTo>
                  <a:pt x="98376" y="179271"/>
                </a:lnTo>
                <a:lnTo>
                  <a:pt x="93712" y="179522"/>
                </a:lnTo>
                <a:lnTo>
                  <a:pt x="89649" y="180641"/>
                </a:lnTo>
                <a:lnTo>
                  <a:pt x="85988" y="182340"/>
                </a:lnTo>
                <a:lnTo>
                  <a:pt x="82596" y="184425"/>
                </a:lnTo>
                <a:lnTo>
                  <a:pt x="78429" y="185815"/>
                </a:lnTo>
                <a:lnTo>
                  <a:pt x="73745" y="186742"/>
                </a:lnTo>
                <a:lnTo>
                  <a:pt x="68718" y="187359"/>
                </a:lnTo>
                <a:lnTo>
                  <a:pt x="63462" y="187771"/>
                </a:lnTo>
                <a:lnTo>
                  <a:pt x="58053" y="188046"/>
                </a:lnTo>
                <a:lnTo>
                  <a:pt x="43878" y="188432"/>
                </a:lnTo>
                <a:lnTo>
                  <a:pt x="30555" y="188563"/>
                </a:lnTo>
                <a:lnTo>
                  <a:pt x="27542" y="187621"/>
                </a:lnTo>
                <a:lnTo>
                  <a:pt x="24582" y="186041"/>
                </a:lnTo>
                <a:lnTo>
                  <a:pt x="21655" y="184035"/>
                </a:lnTo>
                <a:lnTo>
                  <a:pt x="19704" y="181745"/>
                </a:lnTo>
                <a:lnTo>
                  <a:pt x="18403" y="179266"/>
                </a:lnTo>
                <a:lnTo>
                  <a:pt x="16958" y="173971"/>
                </a:lnTo>
                <a:lnTo>
                  <a:pt x="16316" y="168443"/>
                </a:lnTo>
                <a:lnTo>
                  <a:pt x="16031" y="162811"/>
                </a:lnTo>
                <a:lnTo>
                  <a:pt x="15904" y="157133"/>
                </a:lnTo>
                <a:lnTo>
                  <a:pt x="15847" y="151434"/>
                </a:lnTo>
                <a:lnTo>
                  <a:pt x="17737" y="147629"/>
                </a:lnTo>
                <a:lnTo>
                  <a:pt x="20903" y="143187"/>
                </a:lnTo>
                <a:lnTo>
                  <a:pt x="24917" y="138320"/>
                </a:lnTo>
                <a:lnTo>
                  <a:pt x="28546" y="133171"/>
                </a:lnTo>
                <a:lnTo>
                  <a:pt x="31918" y="127833"/>
                </a:lnTo>
                <a:lnTo>
                  <a:pt x="35119" y="122370"/>
                </a:lnTo>
                <a:lnTo>
                  <a:pt x="39157" y="117775"/>
                </a:lnTo>
                <a:lnTo>
                  <a:pt x="43755" y="113759"/>
                </a:lnTo>
                <a:lnTo>
                  <a:pt x="48725" y="110129"/>
                </a:lnTo>
                <a:lnTo>
                  <a:pt x="53943" y="105805"/>
                </a:lnTo>
                <a:lnTo>
                  <a:pt x="59327" y="101016"/>
                </a:lnTo>
                <a:lnTo>
                  <a:pt x="64821" y="95919"/>
                </a:lnTo>
                <a:lnTo>
                  <a:pt x="70389" y="91569"/>
                </a:lnTo>
                <a:lnTo>
                  <a:pt x="76006" y="87716"/>
                </a:lnTo>
                <a:lnTo>
                  <a:pt x="81655" y="84195"/>
                </a:lnTo>
                <a:lnTo>
                  <a:pt x="87327" y="80895"/>
                </a:lnTo>
                <a:lnTo>
                  <a:pt x="98708" y="74688"/>
                </a:lnTo>
                <a:lnTo>
                  <a:pt x="103458" y="70747"/>
                </a:lnTo>
                <a:lnTo>
                  <a:pt x="107577" y="66215"/>
                </a:lnTo>
                <a:lnTo>
                  <a:pt x="111275" y="61288"/>
                </a:lnTo>
                <a:lnTo>
                  <a:pt x="114693" y="57051"/>
                </a:lnTo>
                <a:lnTo>
                  <a:pt x="117925" y="53274"/>
                </a:lnTo>
                <a:lnTo>
                  <a:pt x="121031" y="49804"/>
                </a:lnTo>
                <a:lnTo>
                  <a:pt x="123102" y="46537"/>
                </a:lnTo>
                <a:lnTo>
                  <a:pt x="124483" y="43407"/>
                </a:lnTo>
                <a:lnTo>
                  <a:pt x="125404" y="40368"/>
                </a:lnTo>
                <a:lnTo>
                  <a:pt x="126017" y="37390"/>
                </a:lnTo>
                <a:lnTo>
                  <a:pt x="126699" y="31540"/>
                </a:lnTo>
                <a:lnTo>
                  <a:pt x="125929" y="28647"/>
                </a:lnTo>
                <a:lnTo>
                  <a:pt x="122532" y="22892"/>
                </a:lnTo>
                <a:lnTo>
                  <a:pt x="120293" y="20024"/>
                </a:lnTo>
                <a:lnTo>
                  <a:pt x="117848" y="17159"/>
                </a:lnTo>
                <a:lnTo>
                  <a:pt x="115265" y="14297"/>
                </a:lnTo>
                <a:lnTo>
                  <a:pt x="112590" y="12389"/>
                </a:lnTo>
                <a:lnTo>
                  <a:pt x="109855" y="11117"/>
                </a:lnTo>
                <a:lnTo>
                  <a:pt x="107079" y="10269"/>
                </a:lnTo>
                <a:lnTo>
                  <a:pt x="104276" y="8751"/>
                </a:lnTo>
                <a:lnTo>
                  <a:pt x="101455" y="6786"/>
                </a:lnTo>
                <a:lnTo>
                  <a:pt x="98621" y="4524"/>
                </a:lnTo>
                <a:lnTo>
                  <a:pt x="95780" y="3016"/>
                </a:lnTo>
                <a:lnTo>
                  <a:pt x="92933" y="2011"/>
                </a:lnTo>
                <a:lnTo>
                  <a:pt x="90082" y="1341"/>
                </a:lnTo>
                <a:lnTo>
                  <a:pt x="87230" y="894"/>
                </a:lnTo>
                <a:lnTo>
                  <a:pt x="84376" y="596"/>
                </a:lnTo>
                <a:lnTo>
                  <a:pt x="7581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35"/>
          <p:cNvSpPr/>
          <p:nvPr/>
        </p:nvSpPr>
        <p:spPr>
          <a:xfrm>
            <a:off x="4632007" y="1208722"/>
            <a:ext cx="162878" cy="359894"/>
          </a:xfrm>
          <a:custGeom>
            <a:avLst/>
            <a:gdLst/>
            <a:ahLst/>
            <a:cxnLst/>
            <a:rect l="0" t="0" r="0" b="0"/>
            <a:pathLst>
              <a:path w="162878" h="359894">
                <a:moveTo>
                  <a:pt x="162877" y="0"/>
                </a:moveTo>
                <a:lnTo>
                  <a:pt x="162877" y="41711"/>
                </a:lnTo>
                <a:lnTo>
                  <a:pt x="160338" y="52193"/>
                </a:lnTo>
                <a:lnTo>
                  <a:pt x="156986" y="63202"/>
                </a:lnTo>
                <a:lnTo>
                  <a:pt x="155496" y="74445"/>
                </a:lnTo>
                <a:lnTo>
                  <a:pt x="154147" y="81062"/>
                </a:lnTo>
                <a:lnTo>
                  <a:pt x="152295" y="88332"/>
                </a:lnTo>
                <a:lnTo>
                  <a:pt x="150107" y="96035"/>
                </a:lnTo>
                <a:lnTo>
                  <a:pt x="146744" y="104029"/>
                </a:lnTo>
                <a:lnTo>
                  <a:pt x="142597" y="112215"/>
                </a:lnTo>
                <a:lnTo>
                  <a:pt x="137927" y="120530"/>
                </a:lnTo>
                <a:lnTo>
                  <a:pt x="133862" y="128931"/>
                </a:lnTo>
                <a:lnTo>
                  <a:pt x="130198" y="137389"/>
                </a:lnTo>
                <a:lnTo>
                  <a:pt x="126804" y="145885"/>
                </a:lnTo>
                <a:lnTo>
                  <a:pt x="122636" y="154407"/>
                </a:lnTo>
                <a:lnTo>
                  <a:pt x="117953" y="162945"/>
                </a:lnTo>
                <a:lnTo>
                  <a:pt x="112925" y="171495"/>
                </a:lnTo>
                <a:lnTo>
                  <a:pt x="102259" y="188615"/>
                </a:lnTo>
                <a:lnTo>
                  <a:pt x="74215" y="231460"/>
                </a:lnTo>
                <a:lnTo>
                  <a:pt x="62829" y="248604"/>
                </a:lnTo>
                <a:lnTo>
                  <a:pt x="58079" y="256223"/>
                </a:lnTo>
                <a:lnTo>
                  <a:pt x="53959" y="263208"/>
                </a:lnTo>
                <a:lnTo>
                  <a:pt x="50260" y="269770"/>
                </a:lnTo>
                <a:lnTo>
                  <a:pt x="45889" y="276049"/>
                </a:lnTo>
                <a:lnTo>
                  <a:pt x="41070" y="282140"/>
                </a:lnTo>
                <a:lnTo>
                  <a:pt x="35953" y="288106"/>
                </a:lnTo>
                <a:lnTo>
                  <a:pt x="31588" y="293988"/>
                </a:lnTo>
                <a:lnTo>
                  <a:pt x="27727" y="299815"/>
                </a:lnTo>
                <a:lnTo>
                  <a:pt x="24200" y="305604"/>
                </a:lnTo>
                <a:lnTo>
                  <a:pt x="20895" y="311368"/>
                </a:lnTo>
                <a:lnTo>
                  <a:pt x="14684" y="322853"/>
                </a:lnTo>
                <a:lnTo>
                  <a:pt x="11289" y="331768"/>
                </a:lnTo>
                <a:lnTo>
                  <a:pt x="10383" y="335479"/>
                </a:lnTo>
                <a:lnTo>
                  <a:pt x="6838" y="342142"/>
                </a:lnTo>
                <a:lnTo>
                  <a:pt x="4558" y="345252"/>
                </a:lnTo>
                <a:lnTo>
                  <a:pt x="2026" y="351248"/>
                </a:lnTo>
                <a:lnTo>
                  <a:pt x="36" y="359893"/>
                </a:lnTo>
                <a:lnTo>
                  <a:pt x="0" y="35147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36"/>
          <p:cNvSpPr/>
          <p:nvPr/>
        </p:nvSpPr>
        <p:spPr>
          <a:xfrm>
            <a:off x="4752022" y="1483042"/>
            <a:ext cx="128588" cy="25719"/>
          </a:xfrm>
          <a:custGeom>
            <a:avLst/>
            <a:gdLst/>
            <a:ahLst/>
            <a:cxnLst/>
            <a:rect l="0" t="0" r="0" b="0"/>
            <a:pathLst>
              <a:path w="128588" h="25719">
                <a:moveTo>
                  <a:pt x="0" y="0"/>
                </a:moveTo>
                <a:lnTo>
                  <a:pt x="0" y="8468"/>
                </a:lnTo>
                <a:lnTo>
                  <a:pt x="2540" y="8526"/>
                </a:lnTo>
                <a:lnTo>
                  <a:pt x="4551" y="8542"/>
                </a:lnTo>
                <a:lnTo>
                  <a:pt x="6844" y="9504"/>
                </a:lnTo>
                <a:lnTo>
                  <a:pt x="9325" y="11099"/>
                </a:lnTo>
                <a:lnTo>
                  <a:pt x="11932" y="13114"/>
                </a:lnTo>
                <a:lnTo>
                  <a:pt x="14622" y="14458"/>
                </a:lnTo>
                <a:lnTo>
                  <a:pt x="17368" y="15354"/>
                </a:lnTo>
                <a:lnTo>
                  <a:pt x="20151" y="15951"/>
                </a:lnTo>
                <a:lnTo>
                  <a:pt x="22959" y="16349"/>
                </a:lnTo>
                <a:lnTo>
                  <a:pt x="25784" y="16614"/>
                </a:lnTo>
                <a:lnTo>
                  <a:pt x="28619" y="16791"/>
                </a:lnTo>
                <a:lnTo>
                  <a:pt x="34310" y="16988"/>
                </a:lnTo>
                <a:lnTo>
                  <a:pt x="45724" y="17114"/>
                </a:lnTo>
                <a:lnTo>
                  <a:pt x="124064" y="17145"/>
                </a:lnTo>
                <a:lnTo>
                  <a:pt x="125572" y="18098"/>
                </a:lnTo>
                <a:lnTo>
                  <a:pt x="126577" y="19685"/>
                </a:lnTo>
                <a:lnTo>
                  <a:pt x="128587" y="2571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37"/>
          <p:cNvSpPr/>
          <p:nvPr/>
        </p:nvSpPr>
        <p:spPr>
          <a:xfrm>
            <a:off x="4966349" y="1397317"/>
            <a:ext cx="135409" cy="179633"/>
          </a:xfrm>
          <a:custGeom>
            <a:avLst/>
            <a:gdLst/>
            <a:ahLst/>
            <a:cxnLst/>
            <a:rect l="0" t="0" r="0" b="0"/>
            <a:pathLst>
              <a:path w="135409" h="179633">
                <a:moveTo>
                  <a:pt x="25703" y="0"/>
                </a:moveTo>
                <a:lnTo>
                  <a:pt x="38722" y="0"/>
                </a:lnTo>
                <a:lnTo>
                  <a:pt x="40097" y="953"/>
                </a:lnTo>
                <a:lnTo>
                  <a:pt x="41014" y="2540"/>
                </a:lnTo>
                <a:lnTo>
                  <a:pt x="41625" y="4551"/>
                </a:lnTo>
                <a:lnTo>
                  <a:pt x="42985" y="5891"/>
                </a:lnTo>
                <a:lnTo>
                  <a:pt x="44845" y="6785"/>
                </a:lnTo>
                <a:lnTo>
                  <a:pt x="47036" y="7381"/>
                </a:lnTo>
                <a:lnTo>
                  <a:pt x="48498" y="8731"/>
                </a:lnTo>
                <a:lnTo>
                  <a:pt x="49472" y="10583"/>
                </a:lnTo>
                <a:lnTo>
                  <a:pt x="50122" y="12770"/>
                </a:lnTo>
                <a:lnTo>
                  <a:pt x="49602" y="15181"/>
                </a:lnTo>
                <a:lnTo>
                  <a:pt x="46485" y="20400"/>
                </a:lnTo>
                <a:lnTo>
                  <a:pt x="44465" y="25894"/>
                </a:lnTo>
                <a:lnTo>
                  <a:pt x="43926" y="28693"/>
                </a:lnTo>
                <a:lnTo>
                  <a:pt x="42614" y="31511"/>
                </a:lnTo>
                <a:lnTo>
                  <a:pt x="40787" y="34342"/>
                </a:lnTo>
                <a:lnTo>
                  <a:pt x="38617" y="37182"/>
                </a:lnTo>
                <a:lnTo>
                  <a:pt x="35264" y="40028"/>
                </a:lnTo>
                <a:lnTo>
                  <a:pt x="31125" y="42878"/>
                </a:lnTo>
                <a:lnTo>
                  <a:pt x="26460" y="45730"/>
                </a:lnTo>
                <a:lnTo>
                  <a:pt x="22398" y="48584"/>
                </a:lnTo>
                <a:lnTo>
                  <a:pt x="18737" y="51440"/>
                </a:lnTo>
                <a:lnTo>
                  <a:pt x="15344" y="54296"/>
                </a:lnTo>
                <a:lnTo>
                  <a:pt x="12130" y="56200"/>
                </a:lnTo>
                <a:lnTo>
                  <a:pt x="9034" y="57469"/>
                </a:lnTo>
                <a:lnTo>
                  <a:pt x="6018" y="58315"/>
                </a:lnTo>
                <a:lnTo>
                  <a:pt x="4007" y="59832"/>
                </a:lnTo>
                <a:lnTo>
                  <a:pt x="2667" y="61795"/>
                </a:lnTo>
                <a:lnTo>
                  <a:pt x="0" y="68545"/>
                </a:lnTo>
                <a:lnTo>
                  <a:pt x="4540" y="68570"/>
                </a:lnTo>
                <a:lnTo>
                  <a:pt x="7784" y="67621"/>
                </a:lnTo>
                <a:lnTo>
                  <a:pt x="11853" y="66035"/>
                </a:lnTo>
                <a:lnTo>
                  <a:pt x="16470" y="64026"/>
                </a:lnTo>
                <a:lnTo>
                  <a:pt x="21452" y="62687"/>
                </a:lnTo>
                <a:lnTo>
                  <a:pt x="26679" y="61794"/>
                </a:lnTo>
                <a:lnTo>
                  <a:pt x="32069" y="61198"/>
                </a:lnTo>
                <a:lnTo>
                  <a:pt x="37567" y="60801"/>
                </a:lnTo>
                <a:lnTo>
                  <a:pt x="43137" y="60537"/>
                </a:lnTo>
                <a:lnTo>
                  <a:pt x="54406" y="60243"/>
                </a:lnTo>
                <a:lnTo>
                  <a:pt x="82870" y="60039"/>
                </a:lnTo>
                <a:lnTo>
                  <a:pt x="88579" y="60981"/>
                </a:lnTo>
                <a:lnTo>
                  <a:pt x="94291" y="62561"/>
                </a:lnTo>
                <a:lnTo>
                  <a:pt x="100003" y="64568"/>
                </a:lnTo>
                <a:lnTo>
                  <a:pt x="104764" y="66858"/>
                </a:lnTo>
                <a:lnTo>
                  <a:pt x="108890" y="69337"/>
                </a:lnTo>
                <a:lnTo>
                  <a:pt x="112594" y="71942"/>
                </a:lnTo>
                <a:lnTo>
                  <a:pt x="116015" y="74631"/>
                </a:lnTo>
                <a:lnTo>
                  <a:pt x="119249" y="77377"/>
                </a:lnTo>
                <a:lnTo>
                  <a:pt x="122357" y="80159"/>
                </a:lnTo>
                <a:lnTo>
                  <a:pt x="128351" y="85791"/>
                </a:lnTo>
                <a:lnTo>
                  <a:pt x="131282" y="88627"/>
                </a:lnTo>
                <a:lnTo>
                  <a:pt x="133237" y="91470"/>
                </a:lnTo>
                <a:lnTo>
                  <a:pt x="134539" y="94317"/>
                </a:lnTo>
                <a:lnTo>
                  <a:pt x="135408" y="97168"/>
                </a:lnTo>
                <a:lnTo>
                  <a:pt x="135035" y="100021"/>
                </a:lnTo>
                <a:lnTo>
                  <a:pt x="133833" y="102876"/>
                </a:lnTo>
                <a:lnTo>
                  <a:pt x="132080" y="105731"/>
                </a:lnTo>
                <a:lnTo>
                  <a:pt x="129958" y="109540"/>
                </a:lnTo>
                <a:lnTo>
                  <a:pt x="125061" y="118852"/>
                </a:lnTo>
                <a:lnTo>
                  <a:pt x="122422" y="123050"/>
                </a:lnTo>
                <a:lnTo>
                  <a:pt x="119709" y="126801"/>
                </a:lnTo>
                <a:lnTo>
                  <a:pt x="116949" y="130254"/>
                </a:lnTo>
                <a:lnTo>
                  <a:pt x="113204" y="133508"/>
                </a:lnTo>
                <a:lnTo>
                  <a:pt x="108802" y="136631"/>
                </a:lnTo>
                <a:lnTo>
                  <a:pt x="103963" y="139665"/>
                </a:lnTo>
                <a:lnTo>
                  <a:pt x="98831" y="143592"/>
                </a:lnTo>
                <a:lnTo>
                  <a:pt x="93505" y="148116"/>
                </a:lnTo>
                <a:lnTo>
                  <a:pt x="88049" y="153036"/>
                </a:lnTo>
                <a:lnTo>
                  <a:pt x="83460" y="156317"/>
                </a:lnTo>
                <a:lnTo>
                  <a:pt x="79448" y="158504"/>
                </a:lnTo>
                <a:lnTo>
                  <a:pt x="75821" y="159962"/>
                </a:lnTo>
                <a:lnTo>
                  <a:pt x="71497" y="161886"/>
                </a:lnTo>
                <a:lnTo>
                  <a:pt x="61613" y="166564"/>
                </a:lnTo>
                <a:lnTo>
                  <a:pt x="57263" y="168193"/>
                </a:lnTo>
                <a:lnTo>
                  <a:pt x="53411" y="169279"/>
                </a:lnTo>
                <a:lnTo>
                  <a:pt x="49890" y="170002"/>
                </a:lnTo>
                <a:lnTo>
                  <a:pt x="46590" y="171437"/>
                </a:lnTo>
                <a:lnTo>
                  <a:pt x="43438" y="173347"/>
                </a:lnTo>
                <a:lnTo>
                  <a:pt x="40384" y="175572"/>
                </a:lnTo>
                <a:lnTo>
                  <a:pt x="37395" y="177055"/>
                </a:lnTo>
                <a:lnTo>
                  <a:pt x="34450" y="178044"/>
                </a:lnTo>
                <a:lnTo>
                  <a:pt x="31535" y="178704"/>
                </a:lnTo>
                <a:lnTo>
                  <a:pt x="28638" y="179143"/>
                </a:lnTo>
                <a:lnTo>
                  <a:pt x="25755" y="179437"/>
                </a:lnTo>
                <a:lnTo>
                  <a:pt x="22880" y="179632"/>
                </a:lnTo>
                <a:lnTo>
                  <a:pt x="20011" y="178810"/>
                </a:lnTo>
                <a:lnTo>
                  <a:pt x="17146" y="177309"/>
                </a:lnTo>
                <a:lnTo>
                  <a:pt x="8558" y="17145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38"/>
          <p:cNvSpPr/>
          <p:nvPr/>
        </p:nvSpPr>
        <p:spPr>
          <a:xfrm>
            <a:off x="5129212" y="1397349"/>
            <a:ext cx="240031" cy="187338"/>
          </a:xfrm>
          <a:custGeom>
            <a:avLst/>
            <a:gdLst/>
            <a:ahLst/>
            <a:cxnLst/>
            <a:rect l="0" t="0" r="0" b="0"/>
            <a:pathLst>
              <a:path w="240031" h="187338">
                <a:moveTo>
                  <a:pt x="0" y="25686"/>
                </a:moveTo>
                <a:lnTo>
                  <a:pt x="0" y="17466"/>
                </a:lnTo>
                <a:lnTo>
                  <a:pt x="4551" y="12667"/>
                </a:lnTo>
                <a:lnTo>
                  <a:pt x="6844" y="11291"/>
                </a:lnTo>
                <a:lnTo>
                  <a:pt x="11931" y="9763"/>
                </a:lnTo>
                <a:lnTo>
                  <a:pt x="15574" y="9356"/>
                </a:lnTo>
                <a:lnTo>
                  <a:pt x="19908" y="9084"/>
                </a:lnTo>
                <a:lnTo>
                  <a:pt x="24702" y="8903"/>
                </a:lnTo>
                <a:lnTo>
                  <a:pt x="28851" y="7830"/>
                </a:lnTo>
                <a:lnTo>
                  <a:pt x="36000" y="4097"/>
                </a:lnTo>
                <a:lnTo>
                  <a:pt x="40193" y="2721"/>
                </a:lnTo>
                <a:lnTo>
                  <a:pt x="44893" y="1803"/>
                </a:lnTo>
                <a:lnTo>
                  <a:pt x="49931" y="1191"/>
                </a:lnTo>
                <a:lnTo>
                  <a:pt x="55195" y="784"/>
                </a:lnTo>
                <a:lnTo>
                  <a:pt x="60609" y="512"/>
                </a:lnTo>
                <a:lnTo>
                  <a:pt x="71705" y="210"/>
                </a:lnTo>
                <a:lnTo>
                  <a:pt x="100048" y="0"/>
                </a:lnTo>
                <a:lnTo>
                  <a:pt x="105751" y="942"/>
                </a:lnTo>
                <a:lnTo>
                  <a:pt x="111458" y="2522"/>
                </a:lnTo>
                <a:lnTo>
                  <a:pt x="117168" y="4528"/>
                </a:lnTo>
                <a:lnTo>
                  <a:pt x="122880" y="5866"/>
                </a:lnTo>
                <a:lnTo>
                  <a:pt x="128592" y="6757"/>
                </a:lnTo>
                <a:lnTo>
                  <a:pt x="134306" y="7352"/>
                </a:lnTo>
                <a:lnTo>
                  <a:pt x="139067" y="8701"/>
                </a:lnTo>
                <a:lnTo>
                  <a:pt x="143194" y="10552"/>
                </a:lnTo>
                <a:lnTo>
                  <a:pt x="150320" y="15150"/>
                </a:lnTo>
                <a:lnTo>
                  <a:pt x="156661" y="20368"/>
                </a:lnTo>
                <a:lnTo>
                  <a:pt x="162654" y="25862"/>
                </a:lnTo>
                <a:lnTo>
                  <a:pt x="165587" y="28661"/>
                </a:lnTo>
                <a:lnTo>
                  <a:pt x="167541" y="32432"/>
                </a:lnTo>
                <a:lnTo>
                  <a:pt x="168844" y="36850"/>
                </a:lnTo>
                <a:lnTo>
                  <a:pt x="169713" y="41701"/>
                </a:lnTo>
                <a:lnTo>
                  <a:pt x="170292" y="45888"/>
                </a:lnTo>
                <a:lnTo>
                  <a:pt x="170678" y="49631"/>
                </a:lnTo>
                <a:lnTo>
                  <a:pt x="170935" y="53079"/>
                </a:lnTo>
                <a:lnTo>
                  <a:pt x="170154" y="57283"/>
                </a:lnTo>
                <a:lnTo>
                  <a:pt x="168681" y="61991"/>
                </a:lnTo>
                <a:lnTo>
                  <a:pt x="166747" y="67034"/>
                </a:lnTo>
                <a:lnTo>
                  <a:pt x="164505" y="72301"/>
                </a:lnTo>
                <a:lnTo>
                  <a:pt x="159473" y="83234"/>
                </a:lnTo>
                <a:lnTo>
                  <a:pt x="155846" y="87863"/>
                </a:lnTo>
                <a:lnTo>
                  <a:pt x="151522" y="91903"/>
                </a:lnTo>
                <a:lnTo>
                  <a:pt x="146734" y="95548"/>
                </a:lnTo>
                <a:lnTo>
                  <a:pt x="142591" y="99883"/>
                </a:lnTo>
                <a:lnTo>
                  <a:pt x="138876" y="104678"/>
                </a:lnTo>
                <a:lnTo>
                  <a:pt x="135446" y="109780"/>
                </a:lnTo>
                <a:lnTo>
                  <a:pt x="132207" y="114133"/>
                </a:lnTo>
                <a:lnTo>
                  <a:pt x="129096" y="117988"/>
                </a:lnTo>
                <a:lnTo>
                  <a:pt x="126069" y="121511"/>
                </a:lnTo>
                <a:lnTo>
                  <a:pt x="123098" y="124811"/>
                </a:lnTo>
                <a:lnTo>
                  <a:pt x="117258" y="131019"/>
                </a:lnTo>
                <a:lnTo>
                  <a:pt x="102883" y="145649"/>
                </a:lnTo>
                <a:lnTo>
                  <a:pt x="100021" y="148523"/>
                </a:lnTo>
                <a:lnTo>
                  <a:pt x="98113" y="151393"/>
                </a:lnTo>
                <a:lnTo>
                  <a:pt x="95994" y="157120"/>
                </a:lnTo>
                <a:lnTo>
                  <a:pt x="92511" y="162841"/>
                </a:lnTo>
                <a:lnTo>
                  <a:pt x="87066" y="169724"/>
                </a:lnTo>
                <a:lnTo>
                  <a:pt x="86321" y="173205"/>
                </a:lnTo>
                <a:lnTo>
                  <a:pt x="85760" y="179593"/>
                </a:lnTo>
                <a:lnTo>
                  <a:pt x="90286" y="184424"/>
                </a:lnTo>
                <a:lnTo>
                  <a:pt x="92576" y="185804"/>
                </a:lnTo>
                <a:lnTo>
                  <a:pt x="97660" y="187337"/>
                </a:lnTo>
                <a:lnTo>
                  <a:pt x="100349" y="186793"/>
                </a:lnTo>
                <a:lnTo>
                  <a:pt x="105877" y="183649"/>
                </a:lnTo>
                <a:lnTo>
                  <a:pt x="109637" y="182429"/>
                </a:lnTo>
                <a:lnTo>
                  <a:pt x="114049" y="181616"/>
                </a:lnTo>
                <a:lnTo>
                  <a:pt x="118895" y="181075"/>
                </a:lnTo>
                <a:lnTo>
                  <a:pt x="124031" y="180713"/>
                </a:lnTo>
                <a:lnTo>
                  <a:pt x="129360" y="180472"/>
                </a:lnTo>
                <a:lnTo>
                  <a:pt x="141313" y="180205"/>
                </a:lnTo>
                <a:lnTo>
                  <a:pt x="176019" y="180019"/>
                </a:lnTo>
                <a:lnTo>
                  <a:pt x="182116" y="179057"/>
                </a:lnTo>
                <a:lnTo>
                  <a:pt x="188085" y="177463"/>
                </a:lnTo>
                <a:lnTo>
                  <a:pt x="193971" y="175448"/>
                </a:lnTo>
                <a:lnTo>
                  <a:pt x="198846" y="174105"/>
                </a:lnTo>
                <a:lnTo>
                  <a:pt x="203049" y="173209"/>
                </a:lnTo>
                <a:lnTo>
                  <a:pt x="210259" y="172214"/>
                </a:lnTo>
                <a:lnTo>
                  <a:pt x="216639" y="171772"/>
                </a:lnTo>
                <a:lnTo>
                  <a:pt x="222649" y="171575"/>
                </a:lnTo>
                <a:lnTo>
                  <a:pt x="240030" y="17141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39"/>
          <p:cNvSpPr/>
          <p:nvPr/>
        </p:nvSpPr>
        <p:spPr>
          <a:xfrm>
            <a:off x="4880609" y="1380181"/>
            <a:ext cx="137162" cy="51427"/>
          </a:xfrm>
          <a:custGeom>
            <a:avLst/>
            <a:gdLst/>
            <a:ahLst/>
            <a:cxnLst/>
            <a:rect l="0" t="0" r="0" b="0"/>
            <a:pathLst>
              <a:path w="137162" h="51427">
                <a:moveTo>
                  <a:pt x="137161" y="17136"/>
                </a:moveTo>
                <a:lnTo>
                  <a:pt x="137161" y="12585"/>
                </a:lnTo>
                <a:lnTo>
                  <a:pt x="136208" y="11245"/>
                </a:lnTo>
                <a:lnTo>
                  <a:pt x="134621" y="10351"/>
                </a:lnTo>
                <a:lnTo>
                  <a:pt x="129779" y="8917"/>
                </a:lnTo>
                <a:lnTo>
                  <a:pt x="126578" y="8720"/>
                </a:lnTo>
                <a:lnTo>
                  <a:pt x="124390" y="8668"/>
                </a:lnTo>
                <a:lnTo>
                  <a:pt x="122932" y="7681"/>
                </a:lnTo>
                <a:lnTo>
                  <a:pt x="121960" y="6070"/>
                </a:lnTo>
                <a:lnTo>
                  <a:pt x="120400" y="1192"/>
                </a:lnTo>
                <a:lnTo>
                  <a:pt x="119319" y="792"/>
                </a:lnTo>
                <a:lnTo>
                  <a:pt x="115579" y="347"/>
                </a:lnTo>
                <a:lnTo>
                  <a:pt x="113248" y="228"/>
                </a:lnTo>
                <a:lnTo>
                  <a:pt x="108118" y="96"/>
                </a:lnTo>
                <a:lnTo>
                  <a:pt x="91400" y="0"/>
                </a:lnTo>
                <a:lnTo>
                  <a:pt x="88555" y="950"/>
                </a:lnTo>
                <a:lnTo>
                  <a:pt x="85707" y="2535"/>
                </a:lnTo>
                <a:lnTo>
                  <a:pt x="82856" y="4545"/>
                </a:lnTo>
                <a:lnTo>
                  <a:pt x="80002" y="5884"/>
                </a:lnTo>
                <a:lnTo>
                  <a:pt x="77148" y="6777"/>
                </a:lnTo>
                <a:lnTo>
                  <a:pt x="74292" y="7373"/>
                </a:lnTo>
                <a:lnTo>
                  <a:pt x="71436" y="8722"/>
                </a:lnTo>
                <a:lnTo>
                  <a:pt x="68579" y="10574"/>
                </a:lnTo>
                <a:lnTo>
                  <a:pt x="65722" y="12762"/>
                </a:lnTo>
                <a:lnTo>
                  <a:pt x="61912" y="14220"/>
                </a:lnTo>
                <a:lnTo>
                  <a:pt x="57468" y="15192"/>
                </a:lnTo>
                <a:lnTo>
                  <a:pt x="52599" y="15840"/>
                </a:lnTo>
                <a:lnTo>
                  <a:pt x="48401" y="17224"/>
                </a:lnTo>
                <a:lnTo>
                  <a:pt x="44650" y="19100"/>
                </a:lnTo>
                <a:lnTo>
                  <a:pt x="41197" y="21303"/>
                </a:lnTo>
                <a:lnTo>
                  <a:pt x="37943" y="23724"/>
                </a:lnTo>
                <a:lnTo>
                  <a:pt x="34820" y="26290"/>
                </a:lnTo>
                <a:lnTo>
                  <a:pt x="31786" y="28954"/>
                </a:lnTo>
                <a:lnTo>
                  <a:pt x="28811" y="31682"/>
                </a:lnTo>
                <a:lnTo>
                  <a:pt x="22965" y="37253"/>
                </a:lnTo>
                <a:lnTo>
                  <a:pt x="20073" y="39120"/>
                </a:lnTo>
                <a:lnTo>
                  <a:pt x="17192" y="40365"/>
                </a:lnTo>
                <a:lnTo>
                  <a:pt x="10276" y="42362"/>
                </a:lnTo>
                <a:lnTo>
                  <a:pt x="8756" y="43478"/>
                </a:lnTo>
                <a:lnTo>
                  <a:pt x="6790" y="45175"/>
                </a:lnTo>
                <a:lnTo>
                  <a:pt x="0" y="5142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40"/>
          <p:cNvSpPr/>
          <p:nvPr/>
        </p:nvSpPr>
        <p:spPr>
          <a:xfrm>
            <a:off x="5532120" y="1397317"/>
            <a:ext cx="145733" cy="17146"/>
          </a:xfrm>
          <a:custGeom>
            <a:avLst/>
            <a:gdLst/>
            <a:ahLst/>
            <a:cxnLst/>
            <a:rect l="0" t="0" r="0" b="0"/>
            <a:pathLst>
              <a:path w="145733" h="17146">
                <a:moveTo>
                  <a:pt x="0" y="0"/>
                </a:moveTo>
                <a:lnTo>
                  <a:pt x="17321" y="0"/>
                </a:lnTo>
                <a:lnTo>
                  <a:pt x="21072" y="953"/>
                </a:lnTo>
                <a:lnTo>
                  <a:pt x="24526" y="2540"/>
                </a:lnTo>
                <a:lnTo>
                  <a:pt x="27780" y="4551"/>
                </a:lnTo>
                <a:lnTo>
                  <a:pt x="31855" y="5891"/>
                </a:lnTo>
                <a:lnTo>
                  <a:pt x="36476" y="6785"/>
                </a:lnTo>
                <a:lnTo>
                  <a:pt x="41463" y="7381"/>
                </a:lnTo>
                <a:lnTo>
                  <a:pt x="45739" y="7778"/>
                </a:lnTo>
                <a:lnTo>
                  <a:pt x="49543" y="8043"/>
                </a:lnTo>
                <a:lnTo>
                  <a:pt x="53031" y="8219"/>
                </a:lnTo>
                <a:lnTo>
                  <a:pt x="61986" y="8416"/>
                </a:lnTo>
                <a:lnTo>
                  <a:pt x="134241" y="8572"/>
                </a:lnTo>
                <a:lnTo>
                  <a:pt x="136166" y="9525"/>
                </a:lnTo>
                <a:lnTo>
                  <a:pt x="138402" y="11113"/>
                </a:lnTo>
                <a:lnTo>
                  <a:pt x="145732" y="1714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41"/>
          <p:cNvSpPr/>
          <p:nvPr/>
        </p:nvSpPr>
        <p:spPr>
          <a:xfrm>
            <a:off x="5566409" y="1474469"/>
            <a:ext cx="137162" cy="1"/>
          </a:xfrm>
          <a:custGeom>
            <a:avLst/>
            <a:gdLst/>
            <a:ahLst/>
            <a:cxnLst/>
            <a:rect l="0" t="0" r="0" b="0"/>
            <a:pathLst>
              <a:path w="137162" h="1">
                <a:moveTo>
                  <a:pt x="0" y="0"/>
                </a:moveTo>
                <a:lnTo>
                  <a:pt x="137161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42"/>
          <p:cNvSpPr/>
          <p:nvPr/>
        </p:nvSpPr>
        <p:spPr>
          <a:xfrm>
            <a:off x="5823584" y="1227166"/>
            <a:ext cx="205742" cy="161431"/>
          </a:xfrm>
          <a:custGeom>
            <a:avLst/>
            <a:gdLst/>
            <a:ahLst/>
            <a:cxnLst/>
            <a:rect l="0" t="0" r="0" b="0"/>
            <a:pathLst>
              <a:path w="205742" h="161431">
                <a:moveTo>
                  <a:pt x="0" y="24419"/>
                </a:moveTo>
                <a:lnTo>
                  <a:pt x="4552" y="19868"/>
                </a:lnTo>
                <a:lnTo>
                  <a:pt x="7797" y="18527"/>
                </a:lnTo>
                <a:lnTo>
                  <a:pt x="11866" y="17633"/>
                </a:lnTo>
                <a:lnTo>
                  <a:pt x="22982" y="16199"/>
                </a:lnTo>
                <a:lnTo>
                  <a:pt x="25799" y="15129"/>
                </a:lnTo>
                <a:lnTo>
                  <a:pt x="29582" y="13463"/>
                </a:lnTo>
                <a:lnTo>
                  <a:pt x="34009" y="11400"/>
                </a:lnTo>
                <a:lnTo>
                  <a:pt x="38865" y="10024"/>
                </a:lnTo>
                <a:lnTo>
                  <a:pt x="44008" y="9107"/>
                </a:lnTo>
                <a:lnTo>
                  <a:pt x="49342" y="8496"/>
                </a:lnTo>
                <a:lnTo>
                  <a:pt x="54802" y="7136"/>
                </a:lnTo>
                <a:lnTo>
                  <a:pt x="60347" y="5277"/>
                </a:lnTo>
                <a:lnTo>
                  <a:pt x="65949" y="3085"/>
                </a:lnTo>
                <a:lnTo>
                  <a:pt x="70636" y="1624"/>
                </a:lnTo>
                <a:lnTo>
                  <a:pt x="74714" y="650"/>
                </a:lnTo>
                <a:lnTo>
                  <a:pt x="78384" y="0"/>
                </a:lnTo>
                <a:lnTo>
                  <a:pt x="82736" y="520"/>
                </a:lnTo>
                <a:lnTo>
                  <a:pt x="87543" y="1818"/>
                </a:lnTo>
                <a:lnTo>
                  <a:pt x="92652" y="3637"/>
                </a:lnTo>
                <a:lnTo>
                  <a:pt x="97010" y="4849"/>
                </a:lnTo>
                <a:lnTo>
                  <a:pt x="100869" y="5657"/>
                </a:lnTo>
                <a:lnTo>
                  <a:pt x="104394" y="6196"/>
                </a:lnTo>
                <a:lnTo>
                  <a:pt x="107696" y="7508"/>
                </a:lnTo>
                <a:lnTo>
                  <a:pt x="113905" y="11505"/>
                </a:lnTo>
                <a:lnTo>
                  <a:pt x="119840" y="16457"/>
                </a:lnTo>
                <a:lnTo>
                  <a:pt x="122756" y="19111"/>
                </a:lnTo>
                <a:lnTo>
                  <a:pt x="125652" y="20880"/>
                </a:lnTo>
                <a:lnTo>
                  <a:pt x="131411" y="22846"/>
                </a:lnTo>
                <a:lnTo>
                  <a:pt x="134280" y="25275"/>
                </a:lnTo>
                <a:lnTo>
                  <a:pt x="137145" y="28800"/>
                </a:lnTo>
                <a:lnTo>
                  <a:pt x="140008" y="33054"/>
                </a:lnTo>
                <a:lnTo>
                  <a:pt x="141916" y="36843"/>
                </a:lnTo>
                <a:lnTo>
                  <a:pt x="143189" y="40322"/>
                </a:lnTo>
                <a:lnTo>
                  <a:pt x="144037" y="43593"/>
                </a:lnTo>
                <a:lnTo>
                  <a:pt x="145555" y="46727"/>
                </a:lnTo>
                <a:lnTo>
                  <a:pt x="147519" y="49768"/>
                </a:lnTo>
                <a:lnTo>
                  <a:pt x="149781" y="52748"/>
                </a:lnTo>
                <a:lnTo>
                  <a:pt x="151289" y="55687"/>
                </a:lnTo>
                <a:lnTo>
                  <a:pt x="152295" y="58600"/>
                </a:lnTo>
                <a:lnTo>
                  <a:pt x="152965" y="61493"/>
                </a:lnTo>
                <a:lnTo>
                  <a:pt x="153412" y="64375"/>
                </a:lnTo>
                <a:lnTo>
                  <a:pt x="153710" y="67249"/>
                </a:lnTo>
                <a:lnTo>
                  <a:pt x="153908" y="70117"/>
                </a:lnTo>
                <a:lnTo>
                  <a:pt x="153088" y="73934"/>
                </a:lnTo>
                <a:lnTo>
                  <a:pt x="151589" y="78384"/>
                </a:lnTo>
                <a:lnTo>
                  <a:pt x="149637" y="83255"/>
                </a:lnTo>
                <a:lnTo>
                  <a:pt x="148335" y="88408"/>
                </a:lnTo>
                <a:lnTo>
                  <a:pt x="147468" y="93748"/>
                </a:lnTo>
                <a:lnTo>
                  <a:pt x="146890" y="99213"/>
                </a:lnTo>
                <a:lnTo>
                  <a:pt x="145552" y="103809"/>
                </a:lnTo>
                <a:lnTo>
                  <a:pt x="143707" y="107826"/>
                </a:lnTo>
                <a:lnTo>
                  <a:pt x="141525" y="111456"/>
                </a:lnTo>
                <a:lnTo>
                  <a:pt x="138165" y="114828"/>
                </a:lnTo>
                <a:lnTo>
                  <a:pt x="134020" y="118029"/>
                </a:lnTo>
                <a:lnTo>
                  <a:pt x="129352" y="121116"/>
                </a:lnTo>
                <a:lnTo>
                  <a:pt x="125288" y="124126"/>
                </a:lnTo>
                <a:lnTo>
                  <a:pt x="121625" y="127085"/>
                </a:lnTo>
                <a:lnTo>
                  <a:pt x="118231" y="130010"/>
                </a:lnTo>
                <a:lnTo>
                  <a:pt x="114063" y="132913"/>
                </a:lnTo>
                <a:lnTo>
                  <a:pt x="109380" y="135801"/>
                </a:lnTo>
                <a:lnTo>
                  <a:pt x="104353" y="138678"/>
                </a:lnTo>
                <a:lnTo>
                  <a:pt x="100049" y="141549"/>
                </a:lnTo>
                <a:lnTo>
                  <a:pt x="96227" y="144416"/>
                </a:lnTo>
                <a:lnTo>
                  <a:pt x="92726" y="147279"/>
                </a:lnTo>
                <a:lnTo>
                  <a:pt x="88488" y="150141"/>
                </a:lnTo>
                <a:lnTo>
                  <a:pt x="83757" y="153001"/>
                </a:lnTo>
                <a:lnTo>
                  <a:pt x="78699" y="155860"/>
                </a:lnTo>
                <a:lnTo>
                  <a:pt x="74373" y="157766"/>
                </a:lnTo>
                <a:lnTo>
                  <a:pt x="70538" y="159037"/>
                </a:lnTo>
                <a:lnTo>
                  <a:pt x="62088" y="161076"/>
                </a:lnTo>
                <a:lnTo>
                  <a:pt x="56073" y="161430"/>
                </a:lnTo>
                <a:lnTo>
                  <a:pt x="53575" y="160527"/>
                </a:lnTo>
                <a:lnTo>
                  <a:pt x="48259" y="156984"/>
                </a:lnTo>
                <a:lnTo>
                  <a:pt x="44462" y="154185"/>
                </a:lnTo>
                <a:lnTo>
                  <a:pt x="43929" y="152839"/>
                </a:lnTo>
                <a:lnTo>
                  <a:pt x="43337" y="148804"/>
                </a:lnTo>
                <a:lnTo>
                  <a:pt x="43004" y="145729"/>
                </a:lnTo>
                <a:lnTo>
                  <a:pt x="45465" y="142469"/>
                </a:lnTo>
                <a:lnTo>
                  <a:pt x="49735" y="137845"/>
                </a:lnTo>
                <a:lnTo>
                  <a:pt x="54807" y="132615"/>
                </a:lnTo>
                <a:lnTo>
                  <a:pt x="57493" y="130840"/>
                </a:lnTo>
                <a:lnTo>
                  <a:pt x="63017" y="128867"/>
                </a:lnTo>
                <a:lnTo>
                  <a:pt x="66777" y="128341"/>
                </a:lnTo>
                <a:lnTo>
                  <a:pt x="71188" y="127990"/>
                </a:lnTo>
                <a:lnTo>
                  <a:pt x="76034" y="127756"/>
                </a:lnTo>
                <a:lnTo>
                  <a:pt x="81170" y="126648"/>
                </a:lnTo>
                <a:lnTo>
                  <a:pt x="86498" y="124956"/>
                </a:lnTo>
                <a:lnTo>
                  <a:pt x="91956" y="122876"/>
                </a:lnTo>
                <a:lnTo>
                  <a:pt x="96546" y="121489"/>
                </a:lnTo>
                <a:lnTo>
                  <a:pt x="100559" y="120565"/>
                </a:lnTo>
                <a:lnTo>
                  <a:pt x="104187" y="119949"/>
                </a:lnTo>
                <a:lnTo>
                  <a:pt x="108511" y="119538"/>
                </a:lnTo>
                <a:lnTo>
                  <a:pt x="113298" y="119264"/>
                </a:lnTo>
                <a:lnTo>
                  <a:pt x="122745" y="118960"/>
                </a:lnTo>
                <a:lnTo>
                  <a:pt x="136571" y="118764"/>
                </a:lnTo>
                <a:lnTo>
                  <a:pt x="139625" y="118748"/>
                </a:lnTo>
                <a:lnTo>
                  <a:pt x="143566" y="119690"/>
                </a:lnTo>
                <a:lnTo>
                  <a:pt x="148099" y="121270"/>
                </a:lnTo>
                <a:lnTo>
                  <a:pt x="159958" y="126100"/>
                </a:lnTo>
                <a:lnTo>
                  <a:pt x="166660" y="129300"/>
                </a:lnTo>
                <a:lnTo>
                  <a:pt x="171115" y="131487"/>
                </a:lnTo>
                <a:lnTo>
                  <a:pt x="175037" y="132945"/>
                </a:lnTo>
                <a:lnTo>
                  <a:pt x="178604" y="133917"/>
                </a:lnTo>
                <a:lnTo>
                  <a:pt x="181934" y="134565"/>
                </a:lnTo>
                <a:lnTo>
                  <a:pt x="188175" y="135285"/>
                </a:lnTo>
                <a:lnTo>
                  <a:pt x="195392" y="135747"/>
                </a:lnTo>
                <a:lnTo>
                  <a:pt x="198919" y="138351"/>
                </a:lnTo>
                <a:lnTo>
                  <a:pt x="205741" y="14443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43"/>
          <p:cNvSpPr/>
          <p:nvPr/>
        </p:nvSpPr>
        <p:spPr>
          <a:xfrm>
            <a:off x="6037897" y="1243012"/>
            <a:ext cx="137161" cy="68581"/>
          </a:xfrm>
          <a:custGeom>
            <a:avLst/>
            <a:gdLst/>
            <a:ahLst/>
            <a:cxnLst/>
            <a:rect l="0" t="0" r="0" b="0"/>
            <a:pathLst>
              <a:path w="137161" h="68581">
                <a:moveTo>
                  <a:pt x="0" y="0"/>
                </a:moveTo>
                <a:lnTo>
                  <a:pt x="12770" y="12770"/>
                </a:lnTo>
                <a:lnTo>
                  <a:pt x="14228" y="15181"/>
                </a:lnTo>
                <a:lnTo>
                  <a:pt x="15201" y="17741"/>
                </a:lnTo>
                <a:lnTo>
                  <a:pt x="15849" y="20400"/>
                </a:lnTo>
                <a:lnTo>
                  <a:pt x="17233" y="23125"/>
                </a:lnTo>
                <a:lnTo>
                  <a:pt x="19109" y="25894"/>
                </a:lnTo>
                <a:lnTo>
                  <a:pt x="21312" y="28693"/>
                </a:lnTo>
                <a:lnTo>
                  <a:pt x="22781" y="31511"/>
                </a:lnTo>
                <a:lnTo>
                  <a:pt x="23760" y="34342"/>
                </a:lnTo>
                <a:lnTo>
                  <a:pt x="25331" y="41180"/>
                </a:lnTo>
                <a:lnTo>
                  <a:pt x="25460" y="42693"/>
                </a:lnTo>
                <a:lnTo>
                  <a:pt x="25546" y="44655"/>
                </a:lnTo>
                <a:lnTo>
                  <a:pt x="25641" y="49374"/>
                </a:lnTo>
                <a:lnTo>
                  <a:pt x="25708" y="58419"/>
                </a:lnTo>
                <a:lnTo>
                  <a:pt x="26663" y="59901"/>
                </a:lnTo>
                <a:lnTo>
                  <a:pt x="28253" y="61842"/>
                </a:lnTo>
                <a:lnTo>
                  <a:pt x="33097" y="67249"/>
                </a:lnTo>
                <a:lnTo>
                  <a:pt x="34447" y="67693"/>
                </a:lnTo>
                <a:lnTo>
                  <a:pt x="38488" y="68186"/>
                </a:lnTo>
                <a:lnTo>
                  <a:pt x="40898" y="68317"/>
                </a:lnTo>
                <a:lnTo>
                  <a:pt x="46118" y="68463"/>
                </a:lnTo>
                <a:lnTo>
                  <a:pt x="75255" y="68578"/>
                </a:lnTo>
                <a:lnTo>
                  <a:pt x="95965" y="68580"/>
                </a:lnTo>
                <a:lnTo>
                  <a:pt x="100171" y="67627"/>
                </a:lnTo>
                <a:lnTo>
                  <a:pt x="104881" y="66040"/>
                </a:lnTo>
                <a:lnTo>
                  <a:pt x="109926" y="64029"/>
                </a:lnTo>
                <a:lnTo>
                  <a:pt x="114241" y="62689"/>
                </a:lnTo>
                <a:lnTo>
                  <a:pt x="118071" y="61795"/>
                </a:lnTo>
                <a:lnTo>
                  <a:pt x="121576" y="61199"/>
                </a:lnTo>
                <a:lnTo>
                  <a:pt x="124866" y="59850"/>
                </a:lnTo>
                <a:lnTo>
                  <a:pt x="128011" y="57997"/>
                </a:lnTo>
                <a:lnTo>
                  <a:pt x="137160" y="5143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44"/>
          <p:cNvSpPr/>
          <p:nvPr/>
        </p:nvSpPr>
        <p:spPr>
          <a:xfrm>
            <a:off x="6149340" y="1234440"/>
            <a:ext cx="8573" cy="162878"/>
          </a:xfrm>
          <a:custGeom>
            <a:avLst/>
            <a:gdLst/>
            <a:ahLst/>
            <a:cxnLst/>
            <a:rect l="0" t="0" r="0" b="0"/>
            <a:pathLst>
              <a:path w="8573" h="162878">
                <a:moveTo>
                  <a:pt x="0" y="0"/>
                </a:moveTo>
                <a:lnTo>
                  <a:pt x="0" y="4550"/>
                </a:lnTo>
                <a:lnTo>
                  <a:pt x="952" y="6843"/>
                </a:lnTo>
                <a:lnTo>
                  <a:pt x="2540" y="9325"/>
                </a:lnTo>
                <a:lnTo>
                  <a:pt x="7381" y="15600"/>
                </a:lnTo>
                <a:lnTo>
                  <a:pt x="7778" y="18020"/>
                </a:lnTo>
                <a:lnTo>
                  <a:pt x="8043" y="21538"/>
                </a:lnTo>
                <a:lnTo>
                  <a:pt x="8336" y="29575"/>
                </a:lnTo>
                <a:lnTo>
                  <a:pt x="8502" y="39454"/>
                </a:lnTo>
                <a:lnTo>
                  <a:pt x="8572" y="16287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45"/>
          <p:cNvSpPr/>
          <p:nvPr/>
        </p:nvSpPr>
        <p:spPr>
          <a:xfrm>
            <a:off x="6149340" y="1225867"/>
            <a:ext cx="171451" cy="334328"/>
          </a:xfrm>
          <a:custGeom>
            <a:avLst/>
            <a:gdLst/>
            <a:ahLst/>
            <a:cxnLst/>
            <a:rect l="0" t="0" r="0" b="0"/>
            <a:pathLst>
              <a:path w="171451" h="334328">
                <a:moveTo>
                  <a:pt x="171450" y="0"/>
                </a:moveTo>
                <a:lnTo>
                  <a:pt x="171450" y="28941"/>
                </a:lnTo>
                <a:lnTo>
                  <a:pt x="168910" y="36993"/>
                </a:lnTo>
                <a:lnTo>
                  <a:pt x="164606" y="45969"/>
                </a:lnTo>
                <a:lnTo>
                  <a:pt x="159518" y="53133"/>
                </a:lnTo>
                <a:lnTo>
                  <a:pt x="156828" y="57330"/>
                </a:lnTo>
                <a:lnTo>
                  <a:pt x="154082" y="62032"/>
                </a:lnTo>
                <a:lnTo>
                  <a:pt x="151299" y="67072"/>
                </a:lnTo>
                <a:lnTo>
                  <a:pt x="147538" y="72337"/>
                </a:lnTo>
                <a:lnTo>
                  <a:pt x="143126" y="77752"/>
                </a:lnTo>
                <a:lnTo>
                  <a:pt x="138280" y="83267"/>
                </a:lnTo>
                <a:lnTo>
                  <a:pt x="134097" y="88849"/>
                </a:lnTo>
                <a:lnTo>
                  <a:pt x="130355" y="94475"/>
                </a:lnTo>
                <a:lnTo>
                  <a:pt x="126908" y="100131"/>
                </a:lnTo>
                <a:lnTo>
                  <a:pt x="122705" y="105806"/>
                </a:lnTo>
                <a:lnTo>
                  <a:pt x="117999" y="111495"/>
                </a:lnTo>
                <a:lnTo>
                  <a:pt x="112956" y="117193"/>
                </a:lnTo>
                <a:lnTo>
                  <a:pt x="108641" y="123848"/>
                </a:lnTo>
                <a:lnTo>
                  <a:pt x="104812" y="131143"/>
                </a:lnTo>
                <a:lnTo>
                  <a:pt x="98018" y="145916"/>
                </a:lnTo>
                <a:lnTo>
                  <a:pt x="85895" y="170922"/>
                </a:lnTo>
                <a:lnTo>
                  <a:pt x="82981" y="176813"/>
                </a:lnTo>
                <a:lnTo>
                  <a:pt x="80085" y="183598"/>
                </a:lnTo>
                <a:lnTo>
                  <a:pt x="77203" y="190979"/>
                </a:lnTo>
                <a:lnTo>
                  <a:pt x="74328" y="198757"/>
                </a:lnTo>
                <a:lnTo>
                  <a:pt x="71459" y="205847"/>
                </a:lnTo>
                <a:lnTo>
                  <a:pt x="68595" y="212479"/>
                </a:lnTo>
                <a:lnTo>
                  <a:pt x="65732" y="218805"/>
                </a:lnTo>
                <a:lnTo>
                  <a:pt x="61919" y="224928"/>
                </a:lnTo>
                <a:lnTo>
                  <a:pt x="57471" y="230914"/>
                </a:lnTo>
                <a:lnTo>
                  <a:pt x="52602" y="236810"/>
                </a:lnTo>
                <a:lnTo>
                  <a:pt x="48403" y="242646"/>
                </a:lnTo>
                <a:lnTo>
                  <a:pt x="44651" y="248442"/>
                </a:lnTo>
                <a:lnTo>
                  <a:pt x="41197" y="254210"/>
                </a:lnTo>
                <a:lnTo>
                  <a:pt x="37942" y="259009"/>
                </a:lnTo>
                <a:lnTo>
                  <a:pt x="34820" y="263160"/>
                </a:lnTo>
                <a:lnTo>
                  <a:pt x="31785" y="266880"/>
                </a:lnTo>
                <a:lnTo>
                  <a:pt x="28810" y="271265"/>
                </a:lnTo>
                <a:lnTo>
                  <a:pt x="25874" y="276093"/>
                </a:lnTo>
                <a:lnTo>
                  <a:pt x="22964" y="281217"/>
                </a:lnTo>
                <a:lnTo>
                  <a:pt x="20072" y="285586"/>
                </a:lnTo>
                <a:lnTo>
                  <a:pt x="17191" y="289450"/>
                </a:lnTo>
                <a:lnTo>
                  <a:pt x="14318" y="292980"/>
                </a:lnTo>
                <a:lnTo>
                  <a:pt x="11126" y="299441"/>
                </a:lnTo>
                <a:lnTo>
                  <a:pt x="10275" y="302497"/>
                </a:lnTo>
                <a:lnTo>
                  <a:pt x="6789" y="308433"/>
                </a:lnTo>
                <a:lnTo>
                  <a:pt x="4526" y="311350"/>
                </a:lnTo>
                <a:lnTo>
                  <a:pt x="2011" y="317130"/>
                </a:lnTo>
                <a:lnTo>
                  <a:pt x="595" y="325739"/>
                </a:lnTo>
                <a:lnTo>
                  <a:pt x="0" y="33432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46"/>
          <p:cNvSpPr/>
          <p:nvPr/>
        </p:nvSpPr>
        <p:spPr>
          <a:xfrm>
            <a:off x="6312602" y="1397317"/>
            <a:ext cx="25333" cy="171451"/>
          </a:xfrm>
          <a:custGeom>
            <a:avLst/>
            <a:gdLst/>
            <a:ahLst/>
            <a:cxnLst/>
            <a:rect l="0" t="0" r="0" b="0"/>
            <a:pathLst>
              <a:path w="25333" h="171451">
                <a:moveTo>
                  <a:pt x="25332" y="0"/>
                </a:moveTo>
                <a:lnTo>
                  <a:pt x="25332" y="50201"/>
                </a:lnTo>
                <a:lnTo>
                  <a:pt x="24380" y="55375"/>
                </a:lnTo>
                <a:lnTo>
                  <a:pt x="22793" y="60729"/>
                </a:lnTo>
                <a:lnTo>
                  <a:pt x="20782" y="66204"/>
                </a:lnTo>
                <a:lnTo>
                  <a:pt x="19441" y="70806"/>
                </a:lnTo>
                <a:lnTo>
                  <a:pt x="18547" y="74826"/>
                </a:lnTo>
                <a:lnTo>
                  <a:pt x="17951" y="78459"/>
                </a:lnTo>
                <a:lnTo>
                  <a:pt x="17554" y="82786"/>
                </a:lnTo>
                <a:lnTo>
                  <a:pt x="17289" y="87576"/>
                </a:lnTo>
                <a:lnTo>
                  <a:pt x="17113" y="92674"/>
                </a:lnTo>
                <a:lnTo>
                  <a:pt x="16043" y="97978"/>
                </a:lnTo>
                <a:lnTo>
                  <a:pt x="14377" y="103419"/>
                </a:lnTo>
                <a:lnTo>
                  <a:pt x="12314" y="108951"/>
                </a:lnTo>
                <a:lnTo>
                  <a:pt x="10939" y="113591"/>
                </a:lnTo>
                <a:lnTo>
                  <a:pt x="10021" y="117638"/>
                </a:lnTo>
                <a:lnTo>
                  <a:pt x="9410" y="121287"/>
                </a:lnTo>
                <a:lnTo>
                  <a:pt x="8050" y="124673"/>
                </a:lnTo>
                <a:lnTo>
                  <a:pt x="6191" y="127883"/>
                </a:lnTo>
                <a:lnTo>
                  <a:pt x="3999" y="130975"/>
                </a:lnTo>
                <a:lnTo>
                  <a:pt x="2538" y="134942"/>
                </a:lnTo>
                <a:lnTo>
                  <a:pt x="1564" y="139491"/>
                </a:lnTo>
                <a:lnTo>
                  <a:pt x="0" y="151379"/>
                </a:lnTo>
                <a:lnTo>
                  <a:pt x="824" y="153307"/>
                </a:lnTo>
                <a:lnTo>
                  <a:pt x="2326" y="155544"/>
                </a:lnTo>
                <a:lnTo>
                  <a:pt x="7030" y="161429"/>
                </a:lnTo>
                <a:lnTo>
                  <a:pt x="7673" y="164774"/>
                </a:lnTo>
                <a:lnTo>
                  <a:pt x="7845" y="166999"/>
                </a:lnTo>
                <a:lnTo>
                  <a:pt x="8912" y="168483"/>
                </a:lnTo>
                <a:lnTo>
                  <a:pt x="10575" y="169472"/>
                </a:lnTo>
                <a:lnTo>
                  <a:pt x="16760" y="17145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47"/>
          <p:cNvSpPr/>
          <p:nvPr/>
        </p:nvSpPr>
        <p:spPr>
          <a:xfrm>
            <a:off x="6423661" y="1397317"/>
            <a:ext cx="137041" cy="178711"/>
          </a:xfrm>
          <a:custGeom>
            <a:avLst/>
            <a:gdLst/>
            <a:ahLst/>
            <a:cxnLst/>
            <a:rect l="0" t="0" r="0" b="0"/>
            <a:pathLst>
              <a:path w="137041" h="178711">
                <a:moveTo>
                  <a:pt x="25716" y="0"/>
                </a:moveTo>
                <a:lnTo>
                  <a:pt x="25716" y="4551"/>
                </a:lnTo>
                <a:lnTo>
                  <a:pt x="26669" y="6844"/>
                </a:lnTo>
                <a:lnTo>
                  <a:pt x="30267" y="11932"/>
                </a:lnTo>
                <a:lnTo>
                  <a:pt x="31608" y="14622"/>
                </a:lnTo>
                <a:lnTo>
                  <a:pt x="33097" y="20151"/>
                </a:lnTo>
                <a:lnTo>
                  <a:pt x="32541" y="22959"/>
                </a:lnTo>
                <a:lnTo>
                  <a:pt x="31219" y="25784"/>
                </a:lnTo>
                <a:lnTo>
                  <a:pt x="29385" y="28619"/>
                </a:lnTo>
                <a:lnTo>
                  <a:pt x="28162" y="32414"/>
                </a:lnTo>
                <a:lnTo>
                  <a:pt x="27346" y="36850"/>
                </a:lnTo>
                <a:lnTo>
                  <a:pt x="26803" y="41711"/>
                </a:lnTo>
                <a:lnTo>
                  <a:pt x="25488" y="46858"/>
                </a:lnTo>
                <a:lnTo>
                  <a:pt x="23659" y="52193"/>
                </a:lnTo>
                <a:lnTo>
                  <a:pt x="21487" y="57656"/>
                </a:lnTo>
                <a:lnTo>
                  <a:pt x="19087" y="62250"/>
                </a:lnTo>
                <a:lnTo>
                  <a:pt x="16535" y="66265"/>
                </a:lnTo>
                <a:lnTo>
                  <a:pt x="13880" y="69894"/>
                </a:lnTo>
                <a:lnTo>
                  <a:pt x="11158" y="74219"/>
                </a:lnTo>
                <a:lnTo>
                  <a:pt x="8390" y="79007"/>
                </a:lnTo>
                <a:lnTo>
                  <a:pt x="5593" y="84104"/>
                </a:lnTo>
                <a:lnTo>
                  <a:pt x="3729" y="88454"/>
                </a:lnTo>
                <a:lnTo>
                  <a:pt x="2485" y="92307"/>
                </a:lnTo>
                <a:lnTo>
                  <a:pt x="1656" y="95828"/>
                </a:lnTo>
                <a:lnTo>
                  <a:pt x="1104" y="100080"/>
                </a:lnTo>
                <a:lnTo>
                  <a:pt x="735" y="104820"/>
                </a:lnTo>
                <a:lnTo>
                  <a:pt x="326" y="114214"/>
                </a:lnTo>
                <a:lnTo>
                  <a:pt x="95" y="124858"/>
                </a:lnTo>
                <a:lnTo>
                  <a:pt x="0" y="160821"/>
                </a:lnTo>
                <a:lnTo>
                  <a:pt x="2539" y="164504"/>
                </a:lnTo>
                <a:lnTo>
                  <a:pt x="4550" y="166819"/>
                </a:lnTo>
                <a:lnTo>
                  <a:pt x="6843" y="168363"/>
                </a:lnTo>
                <a:lnTo>
                  <a:pt x="9324" y="169392"/>
                </a:lnTo>
                <a:lnTo>
                  <a:pt x="11931" y="170078"/>
                </a:lnTo>
                <a:lnTo>
                  <a:pt x="14621" y="171488"/>
                </a:lnTo>
                <a:lnTo>
                  <a:pt x="17367" y="173380"/>
                </a:lnTo>
                <a:lnTo>
                  <a:pt x="20150" y="175594"/>
                </a:lnTo>
                <a:lnTo>
                  <a:pt x="22957" y="177070"/>
                </a:lnTo>
                <a:lnTo>
                  <a:pt x="25782" y="178054"/>
                </a:lnTo>
                <a:lnTo>
                  <a:pt x="28618" y="178710"/>
                </a:lnTo>
                <a:lnTo>
                  <a:pt x="31460" y="178195"/>
                </a:lnTo>
                <a:lnTo>
                  <a:pt x="34308" y="176899"/>
                </a:lnTo>
                <a:lnTo>
                  <a:pt x="37159" y="175083"/>
                </a:lnTo>
                <a:lnTo>
                  <a:pt x="40965" y="173872"/>
                </a:lnTo>
                <a:lnTo>
                  <a:pt x="45407" y="173065"/>
                </a:lnTo>
                <a:lnTo>
                  <a:pt x="50274" y="172526"/>
                </a:lnTo>
                <a:lnTo>
                  <a:pt x="54470" y="172168"/>
                </a:lnTo>
                <a:lnTo>
                  <a:pt x="58220" y="171928"/>
                </a:lnTo>
                <a:lnTo>
                  <a:pt x="61673" y="171769"/>
                </a:lnTo>
                <a:lnTo>
                  <a:pt x="65880" y="170710"/>
                </a:lnTo>
                <a:lnTo>
                  <a:pt x="70590" y="169052"/>
                </a:lnTo>
                <a:lnTo>
                  <a:pt x="75634" y="166994"/>
                </a:lnTo>
                <a:lnTo>
                  <a:pt x="79950" y="164669"/>
                </a:lnTo>
                <a:lnTo>
                  <a:pt x="83780" y="162167"/>
                </a:lnTo>
                <a:lnTo>
                  <a:pt x="87284" y="159546"/>
                </a:lnTo>
                <a:lnTo>
                  <a:pt x="91527" y="156847"/>
                </a:lnTo>
                <a:lnTo>
                  <a:pt x="96260" y="154095"/>
                </a:lnTo>
                <a:lnTo>
                  <a:pt x="101320" y="151307"/>
                </a:lnTo>
                <a:lnTo>
                  <a:pt x="105646" y="148496"/>
                </a:lnTo>
                <a:lnTo>
                  <a:pt x="109483" y="145670"/>
                </a:lnTo>
                <a:lnTo>
                  <a:pt x="112994" y="142833"/>
                </a:lnTo>
                <a:lnTo>
                  <a:pt x="116286" y="139990"/>
                </a:lnTo>
                <a:lnTo>
                  <a:pt x="119433" y="137142"/>
                </a:lnTo>
                <a:lnTo>
                  <a:pt x="122484" y="134290"/>
                </a:lnTo>
                <a:lnTo>
                  <a:pt x="124519" y="131437"/>
                </a:lnTo>
                <a:lnTo>
                  <a:pt x="125874" y="128582"/>
                </a:lnTo>
                <a:lnTo>
                  <a:pt x="126778" y="125726"/>
                </a:lnTo>
                <a:lnTo>
                  <a:pt x="128333" y="122870"/>
                </a:lnTo>
                <a:lnTo>
                  <a:pt x="130323" y="120013"/>
                </a:lnTo>
                <a:lnTo>
                  <a:pt x="132601" y="117156"/>
                </a:lnTo>
                <a:lnTo>
                  <a:pt x="134120" y="114299"/>
                </a:lnTo>
                <a:lnTo>
                  <a:pt x="135133" y="111442"/>
                </a:lnTo>
                <a:lnTo>
                  <a:pt x="135808" y="108585"/>
                </a:lnTo>
                <a:lnTo>
                  <a:pt x="136258" y="105727"/>
                </a:lnTo>
                <a:lnTo>
                  <a:pt x="136558" y="102870"/>
                </a:lnTo>
                <a:lnTo>
                  <a:pt x="137040" y="95991"/>
                </a:lnTo>
                <a:lnTo>
                  <a:pt x="134566" y="92510"/>
                </a:lnTo>
                <a:lnTo>
                  <a:pt x="132573" y="90248"/>
                </a:lnTo>
                <a:lnTo>
                  <a:pt x="130291" y="88741"/>
                </a:lnTo>
                <a:lnTo>
                  <a:pt x="127818" y="87735"/>
                </a:lnTo>
                <a:lnTo>
                  <a:pt x="125216" y="87065"/>
                </a:lnTo>
                <a:lnTo>
                  <a:pt x="122530" y="86619"/>
                </a:lnTo>
                <a:lnTo>
                  <a:pt x="119786" y="86321"/>
                </a:lnTo>
                <a:lnTo>
                  <a:pt x="117004" y="86122"/>
                </a:lnTo>
                <a:lnTo>
                  <a:pt x="114198" y="85990"/>
                </a:lnTo>
                <a:lnTo>
                  <a:pt x="108539" y="85843"/>
                </a:lnTo>
                <a:lnTo>
                  <a:pt x="105696" y="86756"/>
                </a:lnTo>
                <a:lnTo>
                  <a:pt x="102849" y="88317"/>
                </a:lnTo>
                <a:lnTo>
                  <a:pt x="99998" y="90311"/>
                </a:lnTo>
                <a:lnTo>
                  <a:pt x="97144" y="92592"/>
                </a:lnTo>
                <a:lnTo>
                  <a:pt x="94290" y="95066"/>
                </a:lnTo>
                <a:lnTo>
                  <a:pt x="91435" y="97667"/>
                </a:lnTo>
                <a:lnTo>
                  <a:pt x="88578" y="99401"/>
                </a:lnTo>
                <a:lnTo>
                  <a:pt x="85722" y="100558"/>
                </a:lnTo>
                <a:lnTo>
                  <a:pt x="82865" y="101329"/>
                </a:lnTo>
                <a:lnTo>
                  <a:pt x="80008" y="102795"/>
                </a:lnTo>
                <a:lnTo>
                  <a:pt x="77151" y="104725"/>
                </a:lnTo>
                <a:lnTo>
                  <a:pt x="74293" y="106964"/>
                </a:lnTo>
                <a:lnTo>
                  <a:pt x="71436" y="109409"/>
                </a:lnTo>
                <a:lnTo>
                  <a:pt x="68579" y="111992"/>
                </a:lnTo>
                <a:lnTo>
                  <a:pt x="65721" y="114666"/>
                </a:lnTo>
                <a:lnTo>
                  <a:pt x="63816" y="117402"/>
                </a:lnTo>
                <a:lnTo>
                  <a:pt x="61699" y="122981"/>
                </a:lnTo>
                <a:lnTo>
                  <a:pt x="60182" y="126755"/>
                </a:lnTo>
                <a:lnTo>
                  <a:pt x="58219" y="131176"/>
                </a:lnTo>
                <a:lnTo>
                  <a:pt x="55957" y="136028"/>
                </a:lnTo>
                <a:lnTo>
                  <a:pt x="54449" y="140215"/>
                </a:lnTo>
                <a:lnTo>
                  <a:pt x="53444" y="143959"/>
                </a:lnTo>
                <a:lnTo>
                  <a:pt x="51830" y="152262"/>
                </a:lnTo>
                <a:lnTo>
                  <a:pt x="51610" y="155937"/>
                </a:lnTo>
                <a:lnTo>
                  <a:pt x="51437" y="162757"/>
                </a:lnTo>
                <a:lnTo>
                  <a:pt x="53975" y="162824"/>
                </a:lnTo>
                <a:lnTo>
                  <a:pt x="60006" y="16287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48"/>
          <p:cNvSpPr/>
          <p:nvPr/>
        </p:nvSpPr>
        <p:spPr>
          <a:xfrm>
            <a:off x="6672262" y="1431607"/>
            <a:ext cx="120016" cy="8574"/>
          </a:xfrm>
          <a:custGeom>
            <a:avLst/>
            <a:gdLst/>
            <a:ahLst/>
            <a:cxnLst/>
            <a:rect l="0" t="0" r="0" b="0"/>
            <a:pathLst>
              <a:path w="120016" h="8574">
                <a:moveTo>
                  <a:pt x="0" y="8573"/>
                </a:moveTo>
                <a:lnTo>
                  <a:pt x="7381" y="8573"/>
                </a:lnTo>
                <a:lnTo>
                  <a:pt x="8730" y="7620"/>
                </a:lnTo>
                <a:lnTo>
                  <a:pt x="10583" y="6033"/>
                </a:lnTo>
                <a:lnTo>
                  <a:pt x="12771" y="4022"/>
                </a:lnTo>
                <a:lnTo>
                  <a:pt x="16134" y="2681"/>
                </a:lnTo>
                <a:lnTo>
                  <a:pt x="20281" y="1787"/>
                </a:lnTo>
                <a:lnTo>
                  <a:pt x="24950" y="1192"/>
                </a:lnTo>
                <a:lnTo>
                  <a:pt x="29016" y="794"/>
                </a:lnTo>
                <a:lnTo>
                  <a:pt x="32679" y="530"/>
                </a:lnTo>
                <a:lnTo>
                  <a:pt x="36074" y="353"/>
                </a:lnTo>
                <a:lnTo>
                  <a:pt x="44925" y="157"/>
                </a:lnTo>
                <a:lnTo>
                  <a:pt x="12001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49"/>
          <p:cNvSpPr/>
          <p:nvPr/>
        </p:nvSpPr>
        <p:spPr>
          <a:xfrm>
            <a:off x="6792277" y="143160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50"/>
          <p:cNvSpPr/>
          <p:nvPr/>
        </p:nvSpPr>
        <p:spPr>
          <a:xfrm>
            <a:off x="6672262" y="1491615"/>
            <a:ext cx="145733" cy="17146"/>
          </a:xfrm>
          <a:custGeom>
            <a:avLst/>
            <a:gdLst/>
            <a:ahLst/>
            <a:cxnLst/>
            <a:rect l="0" t="0" r="0" b="0"/>
            <a:pathLst>
              <a:path w="145733" h="17146">
                <a:moveTo>
                  <a:pt x="0" y="17145"/>
                </a:moveTo>
                <a:lnTo>
                  <a:pt x="36074" y="17145"/>
                </a:lnTo>
                <a:lnTo>
                  <a:pt x="40242" y="16192"/>
                </a:lnTo>
                <a:lnTo>
                  <a:pt x="44925" y="14605"/>
                </a:lnTo>
                <a:lnTo>
                  <a:pt x="49953" y="12594"/>
                </a:lnTo>
                <a:lnTo>
                  <a:pt x="56162" y="11253"/>
                </a:lnTo>
                <a:lnTo>
                  <a:pt x="63159" y="10359"/>
                </a:lnTo>
                <a:lnTo>
                  <a:pt x="70681" y="9764"/>
                </a:lnTo>
                <a:lnTo>
                  <a:pt x="77601" y="9366"/>
                </a:lnTo>
                <a:lnTo>
                  <a:pt x="90369" y="8925"/>
                </a:lnTo>
                <a:lnTo>
                  <a:pt x="117334" y="8619"/>
                </a:lnTo>
                <a:lnTo>
                  <a:pt x="121086" y="8603"/>
                </a:lnTo>
                <a:lnTo>
                  <a:pt x="124539" y="7640"/>
                </a:lnTo>
                <a:lnTo>
                  <a:pt x="127793" y="6046"/>
                </a:lnTo>
                <a:lnTo>
                  <a:pt x="130915" y="4030"/>
                </a:lnTo>
                <a:lnTo>
                  <a:pt x="133949" y="2687"/>
                </a:lnTo>
                <a:lnTo>
                  <a:pt x="136924" y="1791"/>
                </a:lnTo>
                <a:lnTo>
                  <a:pt x="14573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51"/>
          <p:cNvSpPr/>
          <p:nvPr/>
        </p:nvSpPr>
        <p:spPr>
          <a:xfrm>
            <a:off x="6895147" y="1217294"/>
            <a:ext cx="25719" cy="162879"/>
          </a:xfrm>
          <a:custGeom>
            <a:avLst/>
            <a:gdLst/>
            <a:ahLst/>
            <a:cxnLst/>
            <a:rect l="0" t="0" r="0" b="0"/>
            <a:pathLst>
              <a:path w="25719" h="162879">
                <a:moveTo>
                  <a:pt x="0" y="0"/>
                </a:moveTo>
                <a:lnTo>
                  <a:pt x="0" y="44564"/>
                </a:lnTo>
                <a:lnTo>
                  <a:pt x="953" y="48759"/>
                </a:lnTo>
                <a:lnTo>
                  <a:pt x="2540" y="53461"/>
                </a:lnTo>
                <a:lnTo>
                  <a:pt x="4551" y="58501"/>
                </a:lnTo>
                <a:lnTo>
                  <a:pt x="5892" y="63766"/>
                </a:lnTo>
                <a:lnTo>
                  <a:pt x="6785" y="69181"/>
                </a:lnTo>
                <a:lnTo>
                  <a:pt x="7381" y="74696"/>
                </a:lnTo>
                <a:lnTo>
                  <a:pt x="8731" y="80277"/>
                </a:lnTo>
                <a:lnTo>
                  <a:pt x="10583" y="85903"/>
                </a:lnTo>
                <a:lnTo>
                  <a:pt x="12771" y="91559"/>
                </a:lnTo>
                <a:lnTo>
                  <a:pt x="14229" y="97235"/>
                </a:lnTo>
                <a:lnTo>
                  <a:pt x="15201" y="102923"/>
                </a:lnTo>
                <a:lnTo>
                  <a:pt x="15849" y="108621"/>
                </a:lnTo>
                <a:lnTo>
                  <a:pt x="16281" y="113371"/>
                </a:lnTo>
                <a:lnTo>
                  <a:pt x="16569" y="117491"/>
                </a:lnTo>
                <a:lnTo>
                  <a:pt x="16761" y="121190"/>
                </a:lnTo>
                <a:lnTo>
                  <a:pt x="16975" y="127840"/>
                </a:lnTo>
                <a:lnTo>
                  <a:pt x="17111" y="139870"/>
                </a:lnTo>
                <a:lnTo>
                  <a:pt x="17142" y="152599"/>
                </a:lnTo>
                <a:lnTo>
                  <a:pt x="18096" y="154120"/>
                </a:lnTo>
                <a:lnTo>
                  <a:pt x="19684" y="156087"/>
                </a:lnTo>
                <a:lnTo>
                  <a:pt x="25718" y="16287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52"/>
          <p:cNvSpPr/>
          <p:nvPr/>
        </p:nvSpPr>
        <p:spPr>
          <a:xfrm>
            <a:off x="6955155" y="1217409"/>
            <a:ext cx="188596" cy="128077"/>
          </a:xfrm>
          <a:custGeom>
            <a:avLst/>
            <a:gdLst/>
            <a:ahLst/>
            <a:cxnLst/>
            <a:rect l="0" t="0" r="0" b="0"/>
            <a:pathLst>
              <a:path w="188596" h="128077">
                <a:moveTo>
                  <a:pt x="0" y="25603"/>
                </a:moveTo>
                <a:lnTo>
                  <a:pt x="0" y="21052"/>
                </a:lnTo>
                <a:lnTo>
                  <a:pt x="952" y="19712"/>
                </a:lnTo>
                <a:lnTo>
                  <a:pt x="2540" y="18818"/>
                </a:lnTo>
                <a:lnTo>
                  <a:pt x="6844" y="17825"/>
                </a:lnTo>
                <a:lnTo>
                  <a:pt x="11931" y="17384"/>
                </a:lnTo>
                <a:lnTo>
                  <a:pt x="13670" y="16313"/>
                </a:lnTo>
                <a:lnTo>
                  <a:pt x="14828" y="14647"/>
                </a:lnTo>
                <a:lnTo>
                  <a:pt x="15600" y="12584"/>
                </a:lnTo>
                <a:lnTo>
                  <a:pt x="18020" y="11209"/>
                </a:lnTo>
                <a:lnTo>
                  <a:pt x="21538" y="10292"/>
                </a:lnTo>
                <a:lnTo>
                  <a:pt x="25788" y="9681"/>
                </a:lnTo>
                <a:lnTo>
                  <a:pt x="29575" y="8321"/>
                </a:lnTo>
                <a:lnTo>
                  <a:pt x="33051" y="6461"/>
                </a:lnTo>
                <a:lnTo>
                  <a:pt x="36322" y="4270"/>
                </a:lnTo>
                <a:lnTo>
                  <a:pt x="40407" y="2808"/>
                </a:lnTo>
                <a:lnTo>
                  <a:pt x="45036" y="1834"/>
                </a:lnTo>
                <a:lnTo>
                  <a:pt x="50025" y="1184"/>
                </a:lnTo>
                <a:lnTo>
                  <a:pt x="54306" y="751"/>
                </a:lnTo>
                <a:lnTo>
                  <a:pt x="58111" y="463"/>
                </a:lnTo>
                <a:lnTo>
                  <a:pt x="61601" y="270"/>
                </a:lnTo>
                <a:lnTo>
                  <a:pt x="70558" y="57"/>
                </a:lnTo>
                <a:lnTo>
                  <a:pt x="75614" y="0"/>
                </a:lnTo>
                <a:lnTo>
                  <a:pt x="79937" y="914"/>
                </a:lnTo>
                <a:lnTo>
                  <a:pt x="83771" y="2476"/>
                </a:lnTo>
                <a:lnTo>
                  <a:pt x="87280" y="4470"/>
                </a:lnTo>
                <a:lnTo>
                  <a:pt x="90572" y="5799"/>
                </a:lnTo>
                <a:lnTo>
                  <a:pt x="93718" y="6686"/>
                </a:lnTo>
                <a:lnTo>
                  <a:pt x="96769" y="7276"/>
                </a:lnTo>
                <a:lnTo>
                  <a:pt x="99755" y="8623"/>
                </a:lnTo>
                <a:lnTo>
                  <a:pt x="102698" y="10473"/>
                </a:lnTo>
                <a:lnTo>
                  <a:pt x="109715" y="15735"/>
                </a:lnTo>
                <a:lnTo>
                  <a:pt x="110291" y="17120"/>
                </a:lnTo>
                <a:lnTo>
                  <a:pt x="110674" y="18995"/>
                </a:lnTo>
                <a:lnTo>
                  <a:pt x="110930" y="21198"/>
                </a:lnTo>
                <a:lnTo>
                  <a:pt x="111101" y="23619"/>
                </a:lnTo>
                <a:lnTo>
                  <a:pt x="111215" y="26185"/>
                </a:lnTo>
                <a:lnTo>
                  <a:pt x="111291" y="28849"/>
                </a:lnTo>
                <a:lnTo>
                  <a:pt x="110388" y="32529"/>
                </a:lnTo>
                <a:lnTo>
                  <a:pt x="108835" y="36888"/>
                </a:lnTo>
                <a:lnTo>
                  <a:pt x="106847" y="41699"/>
                </a:lnTo>
                <a:lnTo>
                  <a:pt x="104569" y="45859"/>
                </a:lnTo>
                <a:lnTo>
                  <a:pt x="102097" y="49584"/>
                </a:lnTo>
                <a:lnTo>
                  <a:pt x="99498" y="53021"/>
                </a:lnTo>
                <a:lnTo>
                  <a:pt x="96812" y="56264"/>
                </a:lnTo>
                <a:lnTo>
                  <a:pt x="94068" y="59379"/>
                </a:lnTo>
                <a:lnTo>
                  <a:pt x="88480" y="65379"/>
                </a:lnTo>
                <a:lnTo>
                  <a:pt x="77132" y="76993"/>
                </a:lnTo>
                <a:lnTo>
                  <a:pt x="65718" y="88459"/>
                </a:lnTo>
                <a:lnTo>
                  <a:pt x="63815" y="91320"/>
                </a:lnTo>
                <a:lnTo>
                  <a:pt x="62546" y="94179"/>
                </a:lnTo>
                <a:lnTo>
                  <a:pt x="61699" y="97038"/>
                </a:lnTo>
                <a:lnTo>
                  <a:pt x="60183" y="99896"/>
                </a:lnTo>
                <a:lnTo>
                  <a:pt x="58220" y="102754"/>
                </a:lnTo>
                <a:lnTo>
                  <a:pt x="55958" y="105612"/>
                </a:lnTo>
                <a:lnTo>
                  <a:pt x="54450" y="108470"/>
                </a:lnTo>
                <a:lnTo>
                  <a:pt x="53445" y="111328"/>
                </a:lnTo>
                <a:lnTo>
                  <a:pt x="51832" y="118207"/>
                </a:lnTo>
                <a:lnTo>
                  <a:pt x="52652" y="119724"/>
                </a:lnTo>
                <a:lnTo>
                  <a:pt x="54151" y="121688"/>
                </a:lnTo>
                <a:lnTo>
                  <a:pt x="58850" y="127133"/>
                </a:lnTo>
                <a:lnTo>
                  <a:pt x="60188" y="127580"/>
                </a:lnTo>
                <a:lnTo>
                  <a:pt x="64215" y="128076"/>
                </a:lnTo>
                <a:lnTo>
                  <a:pt x="67575" y="127256"/>
                </a:lnTo>
                <a:lnTo>
                  <a:pt x="71720" y="125757"/>
                </a:lnTo>
                <a:lnTo>
                  <a:pt x="76388" y="123805"/>
                </a:lnTo>
                <a:lnTo>
                  <a:pt x="81405" y="122503"/>
                </a:lnTo>
                <a:lnTo>
                  <a:pt x="86655" y="121636"/>
                </a:lnTo>
                <a:lnTo>
                  <a:pt x="92060" y="121057"/>
                </a:lnTo>
                <a:lnTo>
                  <a:pt x="98520" y="119719"/>
                </a:lnTo>
                <a:lnTo>
                  <a:pt x="105685" y="117875"/>
                </a:lnTo>
                <a:lnTo>
                  <a:pt x="113319" y="115692"/>
                </a:lnTo>
                <a:lnTo>
                  <a:pt x="120313" y="114238"/>
                </a:lnTo>
                <a:lnTo>
                  <a:pt x="126881" y="113268"/>
                </a:lnTo>
                <a:lnTo>
                  <a:pt x="133165" y="112621"/>
                </a:lnTo>
                <a:lnTo>
                  <a:pt x="140211" y="111238"/>
                </a:lnTo>
                <a:lnTo>
                  <a:pt x="147767" y="109363"/>
                </a:lnTo>
                <a:lnTo>
                  <a:pt x="155661" y="107160"/>
                </a:lnTo>
                <a:lnTo>
                  <a:pt x="161876" y="105692"/>
                </a:lnTo>
                <a:lnTo>
                  <a:pt x="166973" y="104713"/>
                </a:lnTo>
                <a:lnTo>
                  <a:pt x="171323" y="104061"/>
                </a:lnTo>
                <a:lnTo>
                  <a:pt x="175175" y="103626"/>
                </a:lnTo>
                <a:lnTo>
                  <a:pt x="178696" y="103336"/>
                </a:lnTo>
                <a:lnTo>
                  <a:pt x="188595" y="10275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53"/>
          <p:cNvSpPr/>
          <p:nvPr/>
        </p:nvSpPr>
        <p:spPr>
          <a:xfrm>
            <a:off x="7100900" y="1225867"/>
            <a:ext cx="120003" cy="308611"/>
          </a:xfrm>
          <a:custGeom>
            <a:avLst/>
            <a:gdLst/>
            <a:ahLst/>
            <a:cxnLst/>
            <a:rect l="0" t="0" r="0" b="0"/>
            <a:pathLst>
              <a:path w="120003" h="308611">
                <a:moveTo>
                  <a:pt x="120002" y="0"/>
                </a:moveTo>
                <a:lnTo>
                  <a:pt x="120002" y="4551"/>
                </a:lnTo>
                <a:lnTo>
                  <a:pt x="119050" y="6844"/>
                </a:lnTo>
                <a:lnTo>
                  <a:pt x="115451" y="11932"/>
                </a:lnTo>
                <a:lnTo>
                  <a:pt x="114110" y="14622"/>
                </a:lnTo>
                <a:lnTo>
                  <a:pt x="111272" y="23912"/>
                </a:lnTo>
                <a:lnTo>
                  <a:pt x="109419" y="28324"/>
                </a:lnTo>
                <a:lnTo>
                  <a:pt x="107232" y="33170"/>
                </a:lnTo>
                <a:lnTo>
                  <a:pt x="102261" y="43635"/>
                </a:lnTo>
                <a:lnTo>
                  <a:pt x="91309" y="65875"/>
                </a:lnTo>
                <a:lnTo>
                  <a:pt x="88491" y="72492"/>
                </a:lnTo>
                <a:lnTo>
                  <a:pt x="85660" y="79760"/>
                </a:lnTo>
                <a:lnTo>
                  <a:pt x="82820" y="87464"/>
                </a:lnTo>
                <a:lnTo>
                  <a:pt x="79974" y="94504"/>
                </a:lnTo>
                <a:lnTo>
                  <a:pt x="77124" y="101103"/>
                </a:lnTo>
                <a:lnTo>
                  <a:pt x="74272" y="107407"/>
                </a:lnTo>
                <a:lnTo>
                  <a:pt x="71418" y="114467"/>
                </a:lnTo>
                <a:lnTo>
                  <a:pt x="65706" y="129932"/>
                </a:lnTo>
                <a:lnTo>
                  <a:pt x="57137" y="154703"/>
                </a:lnTo>
                <a:lnTo>
                  <a:pt x="54279" y="162191"/>
                </a:lnTo>
                <a:lnTo>
                  <a:pt x="51422" y="169087"/>
                </a:lnTo>
                <a:lnTo>
                  <a:pt x="48565" y="175590"/>
                </a:lnTo>
                <a:lnTo>
                  <a:pt x="45707" y="182782"/>
                </a:lnTo>
                <a:lnTo>
                  <a:pt x="39992" y="198394"/>
                </a:lnTo>
                <a:lnTo>
                  <a:pt x="37134" y="205605"/>
                </a:lnTo>
                <a:lnTo>
                  <a:pt x="34277" y="212318"/>
                </a:lnTo>
                <a:lnTo>
                  <a:pt x="28562" y="224856"/>
                </a:lnTo>
                <a:lnTo>
                  <a:pt x="17132" y="248427"/>
                </a:lnTo>
                <a:lnTo>
                  <a:pt x="14275" y="254201"/>
                </a:lnTo>
                <a:lnTo>
                  <a:pt x="11417" y="259002"/>
                </a:lnTo>
                <a:lnTo>
                  <a:pt x="8559" y="263156"/>
                </a:lnTo>
                <a:lnTo>
                  <a:pt x="5702" y="266877"/>
                </a:lnTo>
                <a:lnTo>
                  <a:pt x="2527" y="273552"/>
                </a:lnTo>
                <a:lnTo>
                  <a:pt x="740" y="282665"/>
                </a:lnTo>
                <a:lnTo>
                  <a:pt x="210" y="291398"/>
                </a:lnTo>
                <a:lnTo>
                  <a:pt x="16" y="299852"/>
                </a:lnTo>
                <a:lnTo>
                  <a:pt x="0" y="304083"/>
                </a:lnTo>
                <a:lnTo>
                  <a:pt x="948" y="305592"/>
                </a:lnTo>
                <a:lnTo>
                  <a:pt x="2533" y="306598"/>
                </a:lnTo>
                <a:lnTo>
                  <a:pt x="8559" y="30861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54"/>
          <p:cNvSpPr/>
          <p:nvPr/>
        </p:nvSpPr>
        <p:spPr>
          <a:xfrm>
            <a:off x="7196641" y="1388744"/>
            <a:ext cx="152696" cy="161644"/>
          </a:xfrm>
          <a:custGeom>
            <a:avLst/>
            <a:gdLst/>
            <a:ahLst/>
            <a:cxnLst/>
            <a:rect l="0" t="0" r="0" b="0"/>
            <a:pathLst>
              <a:path w="152696" h="161644">
                <a:moveTo>
                  <a:pt x="109986" y="0"/>
                </a:moveTo>
                <a:lnTo>
                  <a:pt x="89587" y="0"/>
                </a:lnTo>
                <a:lnTo>
                  <a:pt x="86862" y="953"/>
                </a:lnTo>
                <a:lnTo>
                  <a:pt x="84092" y="2541"/>
                </a:lnTo>
                <a:lnTo>
                  <a:pt x="81293" y="4551"/>
                </a:lnTo>
                <a:lnTo>
                  <a:pt x="78475" y="6844"/>
                </a:lnTo>
                <a:lnTo>
                  <a:pt x="75644" y="9326"/>
                </a:lnTo>
                <a:lnTo>
                  <a:pt x="72804" y="11932"/>
                </a:lnTo>
                <a:lnTo>
                  <a:pt x="69006" y="14623"/>
                </a:lnTo>
                <a:lnTo>
                  <a:pt x="64568" y="17369"/>
                </a:lnTo>
                <a:lnTo>
                  <a:pt x="59706" y="20152"/>
                </a:lnTo>
                <a:lnTo>
                  <a:pt x="49222" y="25784"/>
                </a:lnTo>
                <a:lnTo>
                  <a:pt x="43759" y="28620"/>
                </a:lnTo>
                <a:lnTo>
                  <a:pt x="39165" y="31462"/>
                </a:lnTo>
                <a:lnTo>
                  <a:pt x="35150" y="34310"/>
                </a:lnTo>
                <a:lnTo>
                  <a:pt x="31520" y="37161"/>
                </a:lnTo>
                <a:lnTo>
                  <a:pt x="27195" y="40014"/>
                </a:lnTo>
                <a:lnTo>
                  <a:pt x="22407" y="42869"/>
                </a:lnTo>
                <a:lnTo>
                  <a:pt x="17310" y="45724"/>
                </a:lnTo>
                <a:lnTo>
                  <a:pt x="13912" y="48581"/>
                </a:lnTo>
                <a:lnTo>
                  <a:pt x="11646" y="51437"/>
                </a:lnTo>
                <a:lnTo>
                  <a:pt x="10136" y="54294"/>
                </a:lnTo>
                <a:lnTo>
                  <a:pt x="8177" y="57151"/>
                </a:lnTo>
                <a:lnTo>
                  <a:pt x="5919" y="60009"/>
                </a:lnTo>
                <a:lnTo>
                  <a:pt x="0" y="66887"/>
                </a:lnTo>
                <a:lnTo>
                  <a:pt x="467" y="68404"/>
                </a:lnTo>
                <a:lnTo>
                  <a:pt x="3526" y="72630"/>
                </a:lnTo>
                <a:lnTo>
                  <a:pt x="7359" y="77212"/>
                </a:lnTo>
                <a:lnTo>
                  <a:pt x="11352" y="81307"/>
                </a:lnTo>
                <a:lnTo>
                  <a:pt x="14703" y="82780"/>
                </a:lnTo>
                <a:lnTo>
                  <a:pt x="18841" y="83762"/>
                </a:lnTo>
                <a:lnTo>
                  <a:pt x="23505" y="84416"/>
                </a:lnTo>
                <a:lnTo>
                  <a:pt x="28520" y="84853"/>
                </a:lnTo>
                <a:lnTo>
                  <a:pt x="33768" y="85144"/>
                </a:lnTo>
                <a:lnTo>
                  <a:pt x="44679" y="85467"/>
                </a:lnTo>
                <a:lnTo>
                  <a:pt x="55879" y="85611"/>
                </a:lnTo>
                <a:lnTo>
                  <a:pt x="61532" y="86601"/>
                </a:lnTo>
                <a:lnTo>
                  <a:pt x="67206" y="88214"/>
                </a:lnTo>
                <a:lnTo>
                  <a:pt x="72893" y="90242"/>
                </a:lnTo>
                <a:lnTo>
                  <a:pt x="79542" y="91594"/>
                </a:lnTo>
                <a:lnTo>
                  <a:pt x="86833" y="92496"/>
                </a:lnTo>
                <a:lnTo>
                  <a:pt x="94551" y="93096"/>
                </a:lnTo>
                <a:lnTo>
                  <a:pt x="101601" y="94449"/>
                </a:lnTo>
                <a:lnTo>
                  <a:pt x="108206" y="96304"/>
                </a:lnTo>
                <a:lnTo>
                  <a:pt x="114514" y="98493"/>
                </a:lnTo>
                <a:lnTo>
                  <a:pt x="119672" y="99952"/>
                </a:lnTo>
                <a:lnTo>
                  <a:pt x="124064" y="100925"/>
                </a:lnTo>
                <a:lnTo>
                  <a:pt x="127944" y="101573"/>
                </a:lnTo>
                <a:lnTo>
                  <a:pt x="131483" y="102958"/>
                </a:lnTo>
                <a:lnTo>
                  <a:pt x="134795" y="104834"/>
                </a:lnTo>
                <a:lnTo>
                  <a:pt x="137956" y="107037"/>
                </a:lnTo>
                <a:lnTo>
                  <a:pt x="141014" y="109458"/>
                </a:lnTo>
                <a:lnTo>
                  <a:pt x="144007" y="112025"/>
                </a:lnTo>
                <a:lnTo>
                  <a:pt x="146954" y="114688"/>
                </a:lnTo>
                <a:lnTo>
                  <a:pt x="148919" y="117417"/>
                </a:lnTo>
                <a:lnTo>
                  <a:pt x="150229" y="120188"/>
                </a:lnTo>
                <a:lnTo>
                  <a:pt x="152332" y="126929"/>
                </a:lnTo>
                <a:lnTo>
                  <a:pt x="152619" y="130390"/>
                </a:lnTo>
                <a:lnTo>
                  <a:pt x="152695" y="132647"/>
                </a:lnTo>
                <a:lnTo>
                  <a:pt x="151794" y="135104"/>
                </a:lnTo>
                <a:lnTo>
                  <a:pt x="150241" y="137695"/>
                </a:lnTo>
                <a:lnTo>
                  <a:pt x="148253" y="140374"/>
                </a:lnTo>
                <a:lnTo>
                  <a:pt x="146927" y="143113"/>
                </a:lnTo>
                <a:lnTo>
                  <a:pt x="146044" y="145891"/>
                </a:lnTo>
                <a:lnTo>
                  <a:pt x="145455" y="148696"/>
                </a:lnTo>
                <a:lnTo>
                  <a:pt x="144109" y="150566"/>
                </a:lnTo>
                <a:lnTo>
                  <a:pt x="142260" y="151813"/>
                </a:lnTo>
                <a:lnTo>
                  <a:pt x="137664" y="153197"/>
                </a:lnTo>
                <a:lnTo>
                  <a:pt x="135106" y="153567"/>
                </a:lnTo>
                <a:lnTo>
                  <a:pt x="132448" y="153813"/>
                </a:lnTo>
                <a:lnTo>
                  <a:pt x="129723" y="154930"/>
                </a:lnTo>
                <a:lnTo>
                  <a:pt x="126954" y="156627"/>
                </a:lnTo>
                <a:lnTo>
                  <a:pt x="120217" y="161643"/>
                </a:lnTo>
                <a:lnTo>
                  <a:pt x="118711" y="161102"/>
                </a:lnTo>
                <a:lnTo>
                  <a:pt x="114499" y="157961"/>
                </a:lnTo>
                <a:lnTo>
                  <a:pt x="112043" y="156743"/>
                </a:lnTo>
                <a:lnTo>
                  <a:pt x="109452" y="155930"/>
                </a:lnTo>
                <a:lnTo>
                  <a:pt x="106772" y="155389"/>
                </a:lnTo>
                <a:lnTo>
                  <a:pt x="104986" y="154075"/>
                </a:lnTo>
                <a:lnTo>
                  <a:pt x="103795" y="152247"/>
                </a:lnTo>
                <a:lnTo>
                  <a:pt x="101884" y="147020"/>
                </a:lnTo>
                <a:lnTo>
                  <a:pt x="101623" y="143765"/>
                </a:lnTo>
                <a:lnTo>
                  <a:pt x="101507" y="139143"/>
                </a:lnTo>
                <a:lnTo>
                  <a:pt x="101426" y="125615"/>
                </a:lnTo>
                <a:lnTo>
                  <a:pt x="102374" y="122796"/>
                </a:lnTo>
                <a:lnTo>
                  <a:pt x="103959" y="119964"/>
                </a:lnTo>
                <a:lnTo>
                  <a:pt x="105969" y="117124"/>
                </a:lnTo>
                <a:lnTo>
                  <a:pt x="107308" y="114278"/>
                </a:lnTo>
                <a:lnTo>
                  <a:pt x="108200" y="111428"/>
                </a:lnTo>
                <a:lnTo>
                  <a:pt x="108796" y="108576"/>
                </a:lnTo>
                <a:lnTo>
                  <a:pt x="110145" y="104769"/>
                </a:lnTo>
                <a:lnTo>
                  <a:pt x="111997" y="100326"/>
                </a:lnTo>
                <a:lnTo>
                  <a:pt x="114184" y="95459"/>
                </a:lnTo>
                <a:lnTo>
                  <a:pt x="116595" y="91262"/>
                </a:lnTo>
                <a:lnTo>
                  <a:pt x="119155" y="87512"/>
                </a:lnTo>
                <a:lnTo>
                  <a:pt x="121813" y="84059"/>
                </a:lnTo>
                <a:lnTo>
                  <a:pt x="124539" y="80804"/>
                </a:lnTo>
                <a:lnTo>
                  <a:pt x="127308" y="77682"/>
                </a:lnTo>
                <a:lnTo>
                  <a:pt x="130107" y="74648"/>
                </a:lnTo>
                <a:lnTo>
                  <a:pt x="131972" y="70721"/>
                </a:lnTo>
                <a:lnTo>
                  <a:pt x="133216" y="66197"/>
                </a:lnTo>
                <a:lnTo>
                  <a:pt x="134045" y="61277"/>
                </a:lnTo>
                <a:lnTo>
                  <a:pt x="134598" y="57044"/>
                </a:lnTo>
                <a:lnTo>
                  <a:pt x="134967" y="53269"/>
                </a:lnTo>
                <a:lnTo>
                  <a:pt x="135213" y="49801"/>
                </a:lnTo>
                <a:lnTo>
                  <a:pt x="135376" y="46536"/>
                </a:lnTo>
                <a:lnTo>
                  <a:pt x="135558" y="40368"/>
                </a:lnTo>
                <a:lnTo>
                  <a:pt x="134654" y="37390"/>
                </a:lnTo>
                <a:lnTo>
                  <a:pt x="133099" y="34452"/>
                </a:lnTo>
                <a:lnTo>
                  <a:pt x="131110" y="31540"/>
                </a:lnTo>
                <a:lnTo>
                  <a:pt x="129783" y="28647"/>
                </a:lnTo>
                <a:lnTo>
                  <a:pt x="128900" y="25766"/>
                </a:lnTo>
                <a:lnTo>
                  <a:pt x="128310" y="22892"/>
                </a:lnTo>
                <a:lnTo>
                  <a:pt x="126965" y="20977"/>
                </a:lnTo>
                <a:lnTo>
                  <a:pt x="125115" y="19700"/>
                </a:lnTo>
                <a:lnTo>
                  <a:pt x="122930" y="18848"/>
                </a:lnTo>
                <a:lnTo>
                  <a:pt x="121473" y="17328"/>
                </a:lnTo>
                <a:lnTo>
                  <a:pt x="120501" y="15362"/>
                </a:lnTo>
                <a:lnTo>
                  <a:pt x="119854" y="13099"/>
                </a:lnTo>
                <a:lnTo>
                  <a:pt x="118469" y="10638"/>
                </a:lnTo>
                <a:lnTo>
                  <a:pt x="116594" y="8045"/>
                </a:lnTo>
                <a:lnTo>
                  <a:pt x="110101" y="140"/>
                </a:lnTo>
                <a:lnTo>
                  <a:pt x="112577" y="62"/>
                </a:lnTo>
                <a:close/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55"/>
          <p:cNvSpPr/>
          <p:nvPr/>
        </p:nvSpPr>
        <p:spPr>
          <a:xfrm>
            <a:off x="7443787" y="1371600"/>
            <a:ext cx="120016" cy="1"/>
          </a:xfrm>
          <a:custGeom>
            <a:avLst/>
            <a:gdLst/>
            <a:ahLst/>
            <a:cxnLst/>
            <a:rect l="0" t="0" r="0" b="0"/>
            <a:pathLst>
              <a:path w="120016" h="1">
                <a:moveTo>
                  <a:pt x="0" y="0"/>
                </a:moveTo>
                <a:lnTo>
                  <a:pt x="12001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56"/>
          <p:cNvSpPr/>
          <p:nvPr/>
        </p:nvSpPr>
        <p:spPr>
          <a:xfrm>
            <a:off x="7460932" y="1423035"/>
            <a:ext cx="137161" cy="17146"/>
          </a:xfrm>
          <a:custGeom>
            <a:avLst/>
            <a:gdLst/>
            <a:ahLst/>
            <a:cxnLst/>
            <a:rect l="0" t="0" r="0" b="0"/>
            <a:pathLst>
              <a:path w="137161" h="17146">
                <a:moveTo>
                  <a:pt x="0" y="17145"/>
                </a:moveTo>
                <a:lnTo>
                  <a:pt x="4551" y="17145"/>
                </a:lnTo>
                <a:lnTo>
                  <a:pt x="6844" y="16192"/>
                </a:lnTo>
                <a:lnTo>
                  <a:pt x="9325" y="14605"/>
                </a:lnTo>
                <a:lnTo>
                  <a:pt x="11932" y="12594"/>
                </a:lnTo>
                <a:lnTo>
                  <a:pt x="14622" y="11253"/>
                </a:lnTo>
                <a:lnTo>
                  <a:pt x="17368" y="10359"/>
                </a:lnTo>
                <a:lnTo>
                  <a:pt x="20151" y="9764"/>
                </a:lnTo>
                <a:lnTo>
                  <a:pt x="23912" y="9366"/>
                </a:lnTo>
                <a:lnTo>
                  <a:pt x="28324" y="9102"/>
                </a:lnTo>
                <a:lnTo>
                  <a:pt x="37353" y="8807"/>
                </a:lnTo>
                <a:lnTo>
                  <a:pt x="48745" y="8642"/>
                </a:lnTo>
                <a:lnTo>
                  <a:pt x="70143" y="8581"/>
                </a:lnTo>
                <a:lnTo>
                  <a:pt x="74384" y="7626"/>
                </a:lnTo>
                <a:lnTo>
                  <a:pt x="79117" y="6036"/>
                </a:lnTo>
                <a:lnTo>
                  <a:pt x="84177" y="4024"/>
                </a:lnTo>
                <a:lnTo>
                  <a:pt x="88504" y="2683"/>
                </a:lnTo>
                <a:lnTo>
                  <a:pt x="92340" y="1788"/>
                </a:lnTo>
                <a:lnTo>
                  <a:pt x="95850" y="1192"/>
                </a:lnTo>
                <a:lnTo>
                  <a:pt x="99142" y="794"/>
                </a:lnTo>
                <a:lnTo>
                  <a:pt x="102290" y="530"/>
                </a:lnTo>
                <a:lnTo>
                  <a:pt x="105341" y="353"/>
                </a:lnTo>
                <a:lnTo>
                  <a:pt x="113811" y="157"/>
                </a:lnTo>
                <a:lnTo>
                  <a:pt x="13716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57"/>
          <p:cNvSpPr/>
          <p:nvPr/>
        </p:nvSpPr>
        <p:spPr>
          <a:xfrm>
            <a:off x="7666673" y="1243012"/>
            <a:ext cx="145608" cy="197169"/>
          </a:xfrm>
          <a:custGeom>
            <a:avLst/>
            <a:gdLst/>
            <a:ahLst/>
            <a:cxnLst/>
            <a:rect l="0" t="0" r="0" b="0"/>
            <a:pathLst>
              <a:path w="145608" h="197169">
                <a:moveTo>
                  <a:pt x="51434" y="0"/>
                </a:moveTo>
                <a:lnTo>
                  <a:pt x="38664" y="12770"/>
                </a:lnTo>
                <a:lnTo>
                  <a:pt x="37205" y="15181"/>
                </a:lnTo>
                <a:lnTo>
                  <a:pt x="35585" y="20400"/>
                </a:lnTo>
                <a:lnTo>
                  <a:pt x="34865" y="25894"/>
                </a:lnTo>
                <a:lnTo>
                  <a:pt x="34673" y="28693"/>
                </a:lnTo>
                <a:lnTo>
                  <a:pt x="33593" y="31511"/>
                </a:lnTo>
                <a:lnTo>
                  <a:pt x="29852" y="37182"/>
                </a:lnTo>
                <a:lnTo>
                  <a:pt x="27521" y="40028"/>
                </a:lnTo>
                <a:lnTo>
                  <a:pt x="25015" y="42878"/>
                </a:lnTo>
                <a:lnTo>
                  <a:pt x="22391" y="45730"/>
                </a:lnTo>
                <a:lnTo>
                  <a:pt x="20642" y="49537"/>
                </a:lnTo>
                <a:lnTo>
                  <a:pt x="19476" y="53980"/>
                </a:lnTo>
                <a:lnTo>
                  <a:pt x="18698" y="58847"/>
                </a:lnTo>
                <a:lnTo>
                  <a:pt x="17228" y="63044"/>
                </a:lnTo>
                <a:lnTo>
                  <a:pt x="15295" y="66794"/>
                </a:lnTo>
                <a:lnTo>
                  <a:pt x="13054" y="70247"/>
                </a:lnTo>
                <a:lnTo>
                  <a:pt x="11559" y="73501"/>
                </a:lnTo>
                <a:lnTo>
                  <a:pt x="9900" y="79657"/>
                </a:lnTo>
                <a:lnTo>
                  <a:pt x="8505" y="83585"/>
                </a:lnTo>
                <a:lnTo>
                  <a:pt x="6622" y="88108"/>
                </a:lnTo>
                <a:lnTo>
                  <a:pt x="4415" y="93029"/>
                </a:lnTo>
                <a:lnTo>
                  <a:pt x="2943" y="97262"/>
                </a:lnTo>
                <a:lnTo>
                  <a:pt x="1962" y="101036"/>
                </a:lnTo>
                <a:lnTo>
                  <a:pt x="1307" y="104505"/>
                </a:lnTo>
                <a:lnTo>
                  <a:pt x="871" y="107770"/>
                </a:lnTo>
                <a:lnTo>
                  <a:pt x="581" y="110899"/>
                </a:lnTo>
                <a:lnTo>
                  <a:pt x="258" y="116916"/>
                </a:lnTo>
                <a:lnTo>
                  <a:pt x="114" y="122765"/>
                </a:lnTo>
                <a:lnTo>
                  <a:pt x="0" y="157162"/>
                </a:lnTo>
                <a:lnTo>
                  <a:pt x="952" y="160019"/>
                </a:lnTo>
                <a:lnTo>
                  <a:pt x="4550" y="165735"/>
                </a:lnTo>
                <a:lnTo>
                  <a:pt x="8730" y="171274"/>
                </a:lnTo>
                <a:lnTo>
                  <a:pt x="12770" y="175499"/>
                </a:lnTo>
                <a:lnTo>
                  <a:pt x="20399" y="183233"/>
                </a:lnTo>
                <a:lnTo>
                  <a:pt x="23124" y="185020"/>
                </a:lnTo>
                <a:lnTo>
                  <a:pt x="25893" y="186212"/>
                </a:lnTo>
                <a:lnTo>
                  <a:pt x="28692" y="187006"/>
                </a:lnTo>
                <a:lnTo>
                  <a:pt x="31510" y="187536"/>
                </a:lnTo>
                <a:lnTo>
                  <a:pt x="34342" y="187889"/>
                </a:lnTo>
                <a:lnTo>
                  <a:pt x="37181" y="188124"/>
                </a:lnTo>
                <a:lnTo>
                  <a:pt x="40027" y="189234"/>
                </a:lnTo>
                <a:lnTo>
                  <a:pt x="42877" y="190926"/>
                </a:lnTo>
                <a:lnTo>
                  <a:pt x="45730" y="193006"/>
                </a:lnTo>
                <a:lnTo>
                  <a:pt x="48583" y="194393"/>
                </a:lnTo>
                <a:lnTo>
                  <a:pt x="51439" y="195318"/>
                </a:lnTo>
                <a:lnTo>
                  <a:pt x="54295" y="195935"/>
                </a:lnTo>
                <a:lnTo>
                  <a:pt x="58104" y="195393"/>
                </a:lnTo>
                <a:lnTo>
                  <a:pt x="62548" y="194080"/>
                </a:lnTo>
                <a:lnTo>
                  <a:pt x="67416" y="192251"/>
                </a:lnTo>
                <a:lnTo>
                  <a:pt x="71614" y="191033"/>
                </a:lnTo>
                <a:lnTo>
                  <a:pt x="75365" y="190220"/>
                </a:lnTo>
                <a:lnTo>
                  <a:pt x="78818" y="189678"/>
                </a:lnTo>
                <a:lnTo>
                  <a:pt x="82072" y="188365"/>
                </a:lnTo>
                <a:lnTo>
                  <a:pt x="85194" y="186537"/>
                </a:lnTo>
                <a:lnTo>
                  <a:pt x="88228" y="184365"/>
                </a:lnTo>
                <a:lnTo>
                  <a:pt x="92157" y="182918"/>
                </a:lnTo>
                <a:lnTo>
                  <a:pt x="96680" y="181953"/>
                </a:lnTo>
                <a:lnTo>
                  <a:pt x="101600" y="181309"/>
                </a:lnTo>
                <a:lnTo>
                  <a:pt x="105833" y="179928"/>
                </a:lnTo>
                <a:lnTo>
                  <a:pt x="109608" y="178054"/>
                </a:lnTo>
                <a:lnTo>
                  <a:pt x="117958" y="172755"/>
                </a:lnTo>
                <a:lnTo>
                  <a:pt x="120549" y="171367"/>
                </a:lnTo>
                <a:lnTo>
                  <a:pt x="128507" y="167286"/>
                </a:lnTo>
                <a:lnTo>
                  <a:pt x="131391" y="164864"/>
                </a:lnTo>
                <a:lnTo>
                  <a:pt x="133314" y="162297"/>
                </a:lnTo>
                <a:lnTo>
                  <a:pt x="136402" y="156904"/>
                </a:lnTo>
                <a:lnTo>
                  <a:pt x="140950" y="151333"/>
                </a:lnTo>
                <a:lnTo>
                  <a:pt x="144315" y="147392"/>
                </a:lnTo>
                <a:lnTo>
                  <a:pt x="145102" y="143930"/>
                </a:lnTo>
                <a:lnTo>
                  <a:pt x="145452" y="139216"/>
                </a:lnTo>
                <a:lnTo>
                  <a:pt x="145607" y="133946"/>
                </a:lnTo>
                <a:lnTo>
                  <a:pt x="144696" y="132160"/>
                </a:lnTo>
                <a:lnTo>
                  <a:pt x="143137" y="130969"/>
                </a:lnTo>
                <a:lnTo>
                  <a:pt x="141144" y="130175"/>
                </a:lnTo>
                <a:lnTo>
                  <a:pt x="138863" y="128694"/>
                </a:lnTo>
                <a:lnTo>
                  <a:pt x="136391" y="126753"/>
                </a:lnTo>
                <a:lnTo>
                  <a:pt x="133789" y="124507"/>
                </a:lnTo>
                <a:lnTo>
                  <a:pt x="131102" y="123010"/>
                </a:lnTo>
                <a:lnTo>
                  <a:pt x="128359" y="122012"/>
                </a:lnTo>
                <a:lnTo>
                  <a:pt x="125577" y="121346"/>
                </a:lnTo>
                <a:lnTo>
                  <a:pt x="122770" y="120902"/>
                </a:lnTo>
                <a:lnTo>
                  <a:pt x="119947" y="120607"/>
                </a:lnTo>
                <a:lnTo>
                  <a:pt x="117111" y="120409"/>
                </a:lnTo>
                <a:lnTo>
                  <a:pt x="114269" y="120278"/>
                </a:lnTo>
                <a:lnTo>
                  <a:pt x="108571" y="120132"/>
                </a:lnTo>
                <a:lnTo>
                  <a:pt x="95457" y="120050"/>
                </a:lnTo>
                <a:lnTo>
                  <a:pt x="91260" y="120991"/>
                </a:lnTo>
                <a:lnTo>
                  <a:pt x="87510" y="122570"/>
                </a:lnTo>
                <a:lnTo>
                  <a:pt x="84057" y="124576"/>
                </a:lnTo>
                <a:lnTo>
                  <a:pt x="80802" y="125913"/>
                </a:lnTo>
                <a:lnTo>
                  <a:pt x="77681" y="126805"/>
                </a:lnTo>
                <a:lnTo>
                  <a:pt x="74647" y="127399"/>
                </a:lnTo>
                <a:lnTo>
                  <a:pt x="71672" y="128748"/>
                </a:lnTo>
                <a:lnTo>
                  <a:pt x="68736" y="130599"/>
                </a:lnTo>
                <a:lnTo>
                  <a:pt x="65827" y="132786"/>
                </a:lnTo>
                <a:lnTo>
                  <a:pt x="63886" y="135197"/>
                </a:lnTo>
                <a:lnTo>
                  <a:pt x="62593" y="137756"/>
                </a:lnTo>
                <a:lnTo>
                  <a:pt x="61731" y="140415"/>
                </a:lnTo>
                <a:lnTo>
                  <a:pt x="58233" y="145909"/>
                </a:lnTo>
                <a:lnTo>
                  <a:pt x="55967" y="148708"/>
                </a:lnTo>
                <a:lnTo>
                  <a:pt x="53503" y="151526"/>
                </a:lnTo>
                <a:lnTo>
                  <a:pt x="50909" y="154357"/>
                </a:lnTo>
                <a:lnTo>
                  <a:pt x="48226" y="157197"/>
                </a:lnTo>
                <a:lnTo>
                  <a:pt x="46438" y="160043"/>
                </a:lnTo>
                <a:lnTo>
                  <a:pt x="44451" y="165745"/>
                </a:lnTo>
                <a:lnTo>
                  <a:pt x="43568" y="171455"/>
                </a:lnTo>
                <a:lnTo>
                  <a:pt x="43001" y="178330"/>
                </a:lnTo>
                <a:lnTo>
                  <a:pt x="42903" y="184072"/>
                </a:lnTo>
                <a:lnTo>
                  <a:pt x="42874" y="187255"/>
                </a:lnTo>
                <a:lnTo>
                  <a:pt x="47416" y="192749"/>
                </a:lnTo>
                <a:lnTo>
                  <a:pt x="49708" y="194222"/>
                </a:lnTo>
                <a:lnTo>
                  <a:pt x="52189" y="195204"/>
                </a:lnTo>
                <a:lnTo>
                  <a:pt x="60007" y="19716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58"/>
          <p:cNvSpPr/>
          <p:nvPr/>
        </p:nvSpPr>
        <p:spPr>
          <a:xfrm>
            <a:off x="7769542" y="1303019"/>
            <a:ext cx="111443" cy="282894"/>
          </a:xfrm>
          <a:custGeom>
            <a:avLst/>
            <a:gdLst/>
            <a:ahLst/>
            <a:cxnLst/>
            <a:rect l="0" t="0" r="0" b="0"/>
            <a:pathLst>
              <a:path w="111443" h="282894">
                <a:moveTo>
                  <a:pt x="111442" y="0"/>
                </a:moveTo>
                <a:lnTo>
                  <a:pt x="111442" y="4551"/>
                </a:lnTo>
                <a:lnTo>
                  <a:pt x="110490" y="6844"/>
                </a:lnTo>
                <a:lnTo>
                  <a:pt x="108903" y="9326"/>
                </a:lnTo>
                <a:lnTo>
                  <a:pt x="106891" y="11932"/>
                </a:lnTo>
                <a:lnTo>
                  <a:pt x="105551" y="14623"/>
                </a:lnTo>
                <a:lnTo>
                  <a:pt x="104062" y="20152"/>
                </a:lnTo>
                <a:lnTo>
                  <a:pt x="100860" y="28324"/>
                </a:lnTo>
                <a:lnTo>
                  <a:pt x="98673" y="33170"/>
                </a:lnTo>
                <a:lnTo>
                  <a:pt x="93702" y="43635"/>
                </a:lnTo>
                <a:lnTo>
                  <a:pt x="74260" y="82913"/>
                </a:lnTo>
                <a:lnTo>
                  <a:pt x="71415" y="89566"/>
                </a:lnTo>
                <a:lnTo>
                  <a:pt x="68565" y="96858"/>
                </a:lnTo>
                <a:lnTo>
                  <a:pt x="65713" y="104577"/>
                </a:lnTo>
                <a:lnTo>
                  <a:pt x="62858" y="111628"/>
                </a:lnTo>
                <a:lnTo>
                  <a:pt x="60003" y="118234"/>
                </a:lnTo>
                <a:lnTo>
                  <a:pt x="54291" y="130654"/>
                </a:lnTo>
                <a:lnTo>
                  <a:pt x="42863" y="154149"/>
                </a:lnTo>
                <a:lnTo>
                  <a:pt x="22860" y="194301"/>
                </a:lnTo>
                <a:lnTo>
                  <a:pt x="20955" y="200019"/>
                </a:lnTo>
                <a:lnTo>
                  <a:pt x="19685" y="205736"/>
                </a:lnTo>
                <a:lnTo>
                  <a:pt x="18839" y="211453"/>
                </a:lnTo>
                <a:lnTo>
                  <a:pt x="17322" y="217169"/>
                </a:lnTo>
                <a:lnTo>
                  <a:pt x="15358" y="222884"/>
                </a:lnTo>
                <a:lnTo>
                  <a:pt x="13096" y="228600"/>
                </a:lnTo>
                <a:lnTo>
                  <a:pt x="11589" y="233363"/>
                </a:lnTo>
                <a:lnTo>
                  <a:pt x="9913" y="241194"/>
                </a:lnTo>
                <a:lnTo>
                  <a:pt x="6629" y="247850"/>
                </a:lnTo>
                <a:lnTo>
                  <a:pt x="4419" y="250959"/>
                </a:lnTo>
                <a:lnTo>
                  <a:pt x="1965" y="256953"/>
                </a:lnTo>
                <a:lnTo>
                  <a:pt x="582" y="265682"/>
                </a:lnTo>
                <a:lnTo>
                  <a:pt x="77" y="274135"/>
                </a:lnTo>
                <a:lnTo>
                  <a:pt x="0" y="28289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59"/>
          <p:cNvSpPr/>
          <p:nvPr/>
        </p:nvSpPr>
        <p:spPr>
          <a:xfrm>
            <a:off x="7872421" y="1440180"/>
            <a:ext cx="120007" cy="68224"/>
          </a:xfrm>
          <a:custGeom>
            <a:avLst/>
            <a:gdLst/>
            <a:ahLst/>
            <a:cxnLst/>
            <a:rect l="0" t="0" r="0" b="0"/>
            <a:pathLst>
              <a:path w="120007" h="68224">
                <a:moveTo>
                  <a:pt x="8563" y="0"/>
                </a:moveTo>
                <a:lnTo>
                  <a:pt x="8563" y="28714"/>
                </a:lnTo>
                <a:lnTo>
                  <a:pt x="7611" y="30573"/>
                </a:lnTo>
                <a:lnTo>
                  <a:pt x="6024" y="31812"/>
                </a:lnTo>
                <a:lnTo>
                  <a:pt x="4012" y="32638"/>
                </a:lnTo>
                <a:lnTo>
                  <a:pt x="2672" y="34141"/>
                </a:lnTo>
                <a:lnTo>
                  <a:pt x="1778" y="36095"/>
                </a:lnTo>
                <a:lnTo>
                  <a:pt x="1183" y="38351"/>
                </a:lnTo>
                <a:lnTo>
                  <a:pt x="786" y="40807"/>
                </a:lnTo>
                <a:lnTo>
                  <a:pt x="520" y="43397"/>
                </a:lnTo>
                <a:lnTo>
                  <a:pt x="96" y="49847"/>
                </a:lnTo>
                <a:lnTo>
                  <a:pt x="38" y="53269"/>
                </a:lnTo>
                <a:lnTo>
                  <a:pt x="0" y="58676"/>
                </a:lnTo>
                <a:lnTo>
                  <a:pt x="950" y="59120"/>
                </a:lnTo>
                <a:lnTo>
                  <a:pt x="4544" y="59613"/>
                </a:lnTo>
                <a:lnTo>
                  <a:pt x="6837" y="59744"/>
                </a:lnTo>
                <a:lnTo>
                  <a:pt x="11924" y="59890"/>
                </a:lnTo>
                <a:lnTo>
                  <a:pt x="14613" y="60882"/>
                </a:lnTo>
                <a:lnTo>
                  <a:pt x="17359" y="62495"/>
                </a:lnTo>
                <a:lnTo>
                  <a:pt x="20142" y="64523"/>
                </a:lnTo>
                <a:lnTo>
                  <a:pt x="22950" y="65875"/>
                </a:lnTo>
                <a:lnTo>
                  <a:pt x="25775" y="66777"/>
                </a:lnTo>
                <a:lnTo>
                  <a:pt x="28610" y="67378"/>
                </a:lnTo>
                <a:lnTo>
                  <a:pt x="31453" y="67778"/>
                </a:lnTo>
                <a:lnTo>
                  <a:pt x="34301" y="68045"/>
                </a:lnTo>
                <a:lnTo>
                  <a:pt x="37152" y="68223"/>
                </a:lnTo>
                <a:lnTo>
                  <a:pt x="40005" y="67390"/>
                </a:lnTo>
                <a:lnTo>
                  <a:pt x="42860" y="65881"/>
                </a:lnTo>
                <a:lnTo>
                  <a:pt x="45715" y="63923"/>
                </a:lnTo>
                <a:lnTo>
                  <a:pt x="49524" y="62618"/>
                </a:lnTo>
                <a:lnTo>
                  <a:pt x="53968" y="61747"/>
                </a:lnTo>
                <a:lnTo>
                  <a:pt x="58836" y="61167"/>
                </a:lnTo>
                <a:lnTo>
                  <a:pt x="63033" y="60781"/>
                </a:lnTo>
                <a:lnTo>
                  <a:pt x="66785" y="60523"/>
                </a:lnTo>
                <a:lnTo>
                  <a:pt x="70237" y="60351"/>
                </a:lnTo>
                <a:lnTo>
                  <a:pt x="76614" y="60160"/>
                </a:lnTo>
                <a:lnTo>
                  <a:pt x="93020" y="60037"/>
                </a:lnTo>
                <a:lnTo>
                  <a:pt x="97253" y="59075"/>
                </a:lnTo>
                <a:lnTo>
                  <a:pt x="101027" y="57481"/>
                </a:lnTo>
                <a:lnTo>
                  <a:pt x="104496" y="55465"/>
                </a:lnTo>
                <a:lnTo>
                  <a:pt x="107761" y="54122"/>
                </a:lnTo>
                <a:lnTo>
                  <a:pt x="110890" y="53226"/>
                </a:lnTo>
                <a:lnTo>
                  <a:pt x="120006" y="5143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60"/>
          <p:cNvSpPr/>
          <p:nvPr/>
        </p:nvSpPr>
        <p:spPr>
          <a:xfrm>
            <a:off x="7983855" y="1405890"/>
            <a:ext cx="17146" cy="197168"/>
          </a:xfrm>
          <a:custGeom>
            <a:avLst/>
            <a:gdLst/>
            <a:ahLst/>
            <a:cxnLst/>
            <a:rect l="0" t="0" r="0" b="0"/>
            <a:pathLst>
              <a:path w="17146" h="197168">
                <a:moveTo>
                  <a:pt x="0" y="0"/>
                </a:moveTo>
                <a:lnTo>
                  <a:pt x="0" y="142875"/>
                </a:lnTo>
                <a:lnTo>
                  <a:pt x="952" y="147637"/>
                </a:lnTo>
                <a:lnTo>
                  <a:pt x="2539" y="151765"/>
                </a:lnTo>
                <a:lnTo>
                  <a:pt x="4551" y="155469"/>
                </a:lnTo>
                <a:lnTo>
                  <a:pt x="5891" y="158891"/>
                </a:lnTo>
                <a:lnTo>
                  <a:pt x="6785" y="162125"/>
                </a:lnTo>
                <a:lnTo>
                  <a:pt x="7382" y="165233"/>
                </a:lnTo>
                <a:lnTo>
                  <a:pt x="8730" y="169210"/>
                </a:lnTo>
                <a:lnTo>
                  <a:pt x="10582" y="173767"/>
                </a:lnTo>
                <a:lnTo>
                  <a:pt x="15849" y="185666"/>
                </a:lnTo>
                <a:lnTo>
                  <a:pt x="16280" y="187594"/>
                </a:lnTo>
                <a:lnTo>
                  <a:pt x="16761" y="192278"/>
                </a:lnTo>
                <a:lnTo>
                  <a:pt x="17145" y="19716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61"/>
          <p:cNvSpPr/>
          <p:nvPr/>
        </p:nvSpPr>
        <p:spPr>
          <a:xfrm>
            <a:off x="8146732" y="1337310"/>
            <a:ext cx="128588" cy="17145"/>
          </a:xfrm>
          <a:custGeom>
            <a:avLst/>
            <a:gdLst/>
            <a:ahLst/>
            <a:cxnLst/>
            <a:rect l="0" t="0" r="0" b="0"/>
            <a:pathLst>
              <a:path w="128588" h="17145">
                <a:moveTo>
                  <a:pt x="0" y="0"/>
                </a:moveTo>
                <a:lnTo>
                  <a:pt x="0" y="7380"/>
                </a:lnTo>
                <a:lnTo>
                  <a:pt x="952" y="7778"/>
                </a:lnTo>
                <a:lnTo>
                  <a:pt x="4551" y="8219"/>
                </a:lnTo>
                <a:lnTo>
                  <a:pt x="6843" y="9289"/>
                </a:lnTo>
                <a:lnTo>
                  <a:pt x="9325" y="10955"/>
                </a:lnTo>
                <a:lnTo>
                  <a:pt x="11932" y="13018"/>
                </a:lnTo>
                <a:lnTo>
                  <a:pt x="15574" y="14394"/>
                </a:lnTo>
                <a:lnTo>
                  <a:pt x="19908" y="15311"/>
                </a:lnTo>
                <a:lnTo>
                  <a:pt x="24701" y="15922"/>
                </a:lnTo>
                <a:lnTo>
                  <a:pt x="28851" y="16329"/>
                </a:lnTo>
                <a:lnTo>
                  <a:pt x="32568" y="16601"/>
                </a:lnTo>
                <a:lnTo>
                  <a:pt x="36000" y="16782"/>
                </a:lnTo>
                <a:lnTo>
                  <a:pt x="44892" y="16983"/>
                </a:lnTo>
                <a:lnTo>
                  <a:pt x="100481" y="17144"/>
                </a:lnTo>
                <a:lnTo>
                  <a:pt x="105087" y="16191"/>
                </a:lnTo>
                <a:lnTo>
                  <a:pt x="109111" y="14604"/>
                </a:lnTo>
                <a:lnTo>
                  <a:pt x="112746" y="12593"/>
                </a:lnTo>
                <a:lnTo>
                  <a:pt x="116121" y="11253"/>
                </a:lnTo>
                <a:lnTo>
                  <a:pt x="119324" y="10359"/>
                </a:lnTo>
                <a:lnTo>
                  <a:pt x="128587" y="857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62"/>
          <p:cNvSpPr/>
          <p:nvPr/>
        </p:nvSpPr>
        <p:spPr>
          <a:xfrm>
            <a:off x="8155305" y="1423035"/>
            <a:ext cx="120015" cy="1"/>
          </a:xfrm>
          <a:custGeom>
            <a:avLst/>
            <a:gdLst/>
            <a:ahLst/>
            <a:cxnLst/>
            <a:rect l="0" t="0" r="0" b="0"/>
            <a:pathLst>
              <a:path w="120015" h="1">
                <a:moveTo>
                  <a:pt x="0" y="0"/>
                </a:moveTo>
                <a:lnTo>
                  <a:pt x="120014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63"/>
          <p:cNvSpPr/>
          <p:nvPr/>
        </p:nvSpPr>
        <p:spPr>
          <a:xfrm>
            <a:off x="8386762" y="1277302"/>
            <a:ext cx="85567" cy="145734"/>
          </a:xfrm>
          <a:custGeom>
            <a:avLst/>
            <a:gdLst/>
            <a:ahLst/>
            <a:cxnLst/>
            <a:rect l="0" t="0" r="0" b="0"/>
            <a:pathLst>
              <a:path w="85567" h="145734">
                <a:moveTo>
                  <a:pt x="0" y="0"/>
                </a:moveTo>
                <a:lnTo>
                  <a:pt x="28619" y="0"/>
                </a:lnTo>
                <a:lnTo>
                  <a:pt x="30509" y="953"/>
                </a:lnTo>
                <a:lnTo>
                  <a:pt x="31770" y="2540"/>
                </a:lnTo>
                <a:lnTo>
                  <a:pt x="32610" y="4551"/>
                </a:lnTo>
                <a:lnTo>
                  <a:pt x="33169" y="6844"/>
                </a:lnTo>
                <a:lnTo>
                  <a:pt x="33543" y="9325"/>
                </a:lnTo>
                <a:lnTo>
                  <a:pt x="33792" y="11932"/>
                </a:lnTo>
                <a:lnTo>
                  <a:pt x="33958" y="14622"/>
                </a:lnTo>
                <a:lnTo>
                  <a:pt x="34143" y="20151"/>
                </a:lnTo>
                <a:lnTo>
                  <a:pt x="34248" y="28619"/>
                </a:lnTo>
                <a:lnTo>
                  <a:pt x="33309" y="31462"/>
                </a:lnTo>
                <a:lnTo>
                  <a:pt x="31731" y="34310"/>
                </a:lnTo>
                <a:lnTo>
                  <a:pt x="29727" y="37161"/>
                </a:lnTo>
                <a:lnTo>
                  <a:pt x="27438" y="40014"/>
                </a:lnTo>
                <a:lnTo>
                  <a:pt x="24960" y="42868"/>
                </a:lnTo>
                <a:lnTo>
                  <a:pt x="22354" y="45724"/>
                </a:lnTo>
                <a:lnTo>
                  <a:pt x="16920" y="51437"/>
                </a:lnTo>
                <a:lnTo>
                  <a:pt x="14139" y="54294"/>
                </a:lnTo>
                <a:lnTo>
                  <a:pt x="12283" y="57151"/>
                </a:lnTo>
                <a:lnTo>
                  <a:pt x="11047" y="60008"/>
                </a:lnTo>
                <a:lnTo>
                  <a:pt x="10222" y="62865"/>
                </a:lnTo>
                <a:lnTo>
                  <a:pt x="8719" y="64770"/>
                </a:lnTo>
                <a:lnTo>
                  <a:pt x="6765" y="66040"/>
                </a:lnTo>
                <a:lnTo>
                  <a:pt x="1336" y="68078"/>
                </a:lnTo>
                <a:lnTo>
                  <a:pt x="1844" y="68246"/>
                </a:lnTo>
                <a:lnTo>
                  <a:pt x="3134" y="68357"/>
                </a:lnTo>
                <a:lnTo>
                  <a:pt x="7499" y="68536"/>
                </a:lnTo>
                <a:lnTo>
                  <a:pt x="33247" y="68579"/>
                </a:lnTo>
                <a:lnTo>
                  <a:pt x="37404" y="69532"/>
                </a:lnTo>
                <a:lnTo>
                  <a:pt x="41128" y="71119"/>
                </a:lnTo>
                <a:lnTo>
                  <a:pt x="44564" y="73130"/>
                </a:lnTo>
                <a:lnTo>
                  <a:pt x="48759" y="74471"/>
                </a:lnTo>
                <a:lnTo>
                  <a:pt x="53461" y="75365"/>
                </a:lnTo>
                <a:lnTo>
                  <a:pt x="58500" y="75961"/>
                </a:lnTo>
                <a:lnTo>
                  <a:pt x="62813" y="77311"/>
                </a:lnTo>
                <a:lnTo>
                  <a:pt x="66641" y="79163"/>
                </a:lnTo>
                <a:lnTo>
                  <a:pt x="70145" y="81350"/>
                </a:lnTo>
                <a:lnTo>
                  <a:pt x="73434" y="82809"/>
                </a:lnTo>
                <a:lnTo>
                  <a:pt x="76578" y="83781"/>
                </a:lnTo>
                <a:lnTo>
                  <a:pt x="79628" y="84429"/>
                </a:lnTo>
                <a:lnTo>
                  <a:pt x="81659" y="85813"/>
                </a:lnTo>
                <a:lnTo>
                  <a:pt x="83015" y="87689"/>
                </a:lnTo>
                <a:lnTo>
                  <a:pt x="83918" y="89892"/>
                </a:lnTo>
                <a:lnTo>
                  <a:pt x="84520" y="92313"/>
                </a:lnTo>
                <a:lnTo>
                  <a:pt x="84923" y="94879"/>
                </a:lnTo>
                <a:lnTo>
                  <a:pt x="85190" y="97543"/>
                </a:lnTo>
                <a:lnTo>
                  <a:pt x="85368" y="100271"/>
                </a:lnTo>
                <a:lnTo>
                  <a:pt x="85488" y="103042"/>
                </a:lnTo>
                <a:lnTo>
                  <a:pt x="85566" y="105842"/>
                </a:lnTo>
                <a:lnTo>
                  <a:pt x="84667" y="108662"/>
                </a:lnTo>
                <a:lnTo>
                  <a:pt x="83114" y="111494"/>
                </a:lnTo>
                <a:lnTo>
                  <a:pt x="81128" y="114334"/>
                </a:lnTo>
                <a:lnTo>
                  <a:pt x="79802" y="117180"/>
                </a:lnTo>
                <a:lnTo>
                  <a:pt x="78919" y="120030"/>
                </a:lnTo>
                <a:lnTo>
                  <a:pt x="78330" y="122883"/>
                </a:lnTo>
                <a:lnTo>
                  <a:pt x="76985" y="124784"/>
                </a:lnTo>
                <a:lnTo>
                  <a:pt x="75136" y="126052"/>
                </a:lnTo>
                <a:lnTo>
                  <a:pt x="72951" y="126897"/>
                </a:lnTo>
                <a:lnTo>
                  <a:pt x="70541" y="128413"/>
                </a:lnTo>
                <a:lnTo>
                  <a:pt x="67983" y="130376"/>
                </a:lnTo>
                <a:lnTo>
                  <a:pt x="65325" y="132638"/>
                </a:lnTo>
                <a:lnTo>
                  <a:pt x="63552" y="135097"/>
                </a:lnTo>
                <a:lnTo>
                  <a:pt x="62371" y="137690"/>
                </a:lnTo>
                <a:lnTo>
                  <a:pt x="60146" y="145262"/>
                </a:lnTo>
                <a:lnTo>
                  <a:pt x="57530" y="145523"/>
                </a:lnTo>
                <a:lnTo>
                  <a:pt x="51435" y="14573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64"/>
          <p:cNvSpPr/>
          <p:nvPr/>
        </p:nvSpPr>
        <p:spPr>
          <a:xfrm>
            <a:off x="8482499" y="1251585"/>
            <a:ext cx="126796" cy="325756"/>
          </a:xfrm>
          <a:custGeom>
            <a:avLst/>
            <a:gdLst/>
            <a:ahLst/>
            <a:cxnLst/>
            <a:rect l="0" t="0" r="0" b="0"/>
            <a:pathLst>
              <a:path w="126796" h="325756">
                <a:moveTo>
                  <a:pt x="118576" y="0"/>
                </a:moveTo>
                <a:lnTo>
                  <a:pt x="123126" y="4550"/>
                </a:lnTo>
                <a:lnTo>
                  <a:pt x="124467" y="6843"/>
                </a:lnTo>
                <a:lnTo>
                  <a:pt x="125957" y="11931"/>
                </a:lnTo>
                <a:lnTo>
                  <a:pt x="126795" y="20151"/>
                </a:lnTo>
                <a:lnTo>
                  <a:pt x="124451" y="28323"/>
                </a:lnTo>
                <a:lnTo>
                  <a:pt x="122492" y="33169"/>
                </a:lnTo>
                <a:lnTo>
                  <a:pt x="117777" y="46174"/>
                </a:lnTo>
                <a:lnTo>
                  <a:pt x="115185" y="53643"/>
                </a:lnTo>
                <a:lnTo>
                  <a:pt x="112505" y="60527"/>
                </a:lnTo>
                <a:lnTo>
                  <a:pt x="109767" y="67021"/>
                </a:lnTo>
                <a:lnTo>
                  <a:pt x="106989" y="73255"/>
                </a:lnTo>
                <a:lnTo>
                  <a:pt x="104183" y="80269"/>
                </a:lnTo>
                <a:lnTo>
                  <a:pt x="98526" y="95683"/>
                </a:lnTo>
                <a:lnTo>
                  <a:pt x="94732" y="103793"/>
                </a:lnTo>
                <a:lnTo>
                  <a:pt x="90297" y="112058"/>
                </a:lnTo>
                <a:lnTo>
                  <a:pt x="85436" y="120425"/>
                </a:lnTo>
                <a:lnTo>
                  <a:pt x="77494" y="134802"/>
                </a:lnTo>
                <a:lnTo>
                  <a:pt x="74043" y="141303"/>
                </a:lnTo>
                <a:lnTo>
                  <a:pt x="70789" y="148494"/>
                </a:lnTo>
                <a:lnTo>
                  <a:pt x="67668" y="156146"/>
                </a:lnTo>
                <a:lnTo>
                  <a:pt x="64635" y="164105"/>
                </a:lnTo>
                <a:lnTo>
                  <a:pt x="61660" y="173221"/>
                </a:lnTo>
                <a:lnTo>
                  <a:pt x="58724" y="183108"/>
                </a:lnTo>
                <a:lnTo>
                  <a:pt x="55815" y="193509"/>
                </a:lnTo>
                <a:lnTo>
                  <a:pt x="51970" y="202348"/>
                </a:lnTo>
                <a:lnTo>
                  <a:pt x="47502" y="210146"/>
                </a:lnTo>
                <a:lnTo>
                  <a:pt x="42618" y="217250"/>
                </a:lnTo>
                <a:lnTo>
                  <a:pt x="39363" y="224843"/>
                </a:lnTo>
                <a:lnTo>
                  <a:pt x="37192" y="232763"/>
                </a:lnTo>
                <a:lnTo>
                  <a:pt x="35745" y="240900"/>
                </a:lnTo>
                <a:lnTo>
                  <a:pt x="33828" y="248230"/>
                </a:lnTo>
                <a:lnTo>
                  <a:pt x="31597" y="255021"/>
                </a:lnTo>
                <a:lnTo>
                  <a:pt x="29158" y="261454"/>
                </a:lnTo>
                <a:lnTo>
                  <a:pt x="25626" y="267648"/>
                </a:lnTo>
                <a:lnTo>
                  <a:pt x="21367" y="273682"/>
                </a:lnTo>
                <a:lnTo>
                  <a:pt x="16622" y="279609"/>
                </a:lnTo>
                <a:lnTo>
                  <a:pt x="13459" y="284513"/>
                </a:lnTo>
                <a:lnTo>
                  <a:pt x="9945" y="292503"/>
                </a:lnTo>
                <a:lnTo>
                  <a:pt x="8055" y="295967"/>
                </a:lnTo>
                <a:lnTo>
                  <a:pt x="5843" y="299229"/>
                </a:lnTo>
                <a:lnTo>
                  <a:pt x="3415" y="302356"/>
                </a:lnTo>
                <a:lnTo>
                  <a:pt x="718" y="308370"/>
                </a:lnTo>
                <a:lnTo>
                  <a:pt x="0" y="311307"/>
                </a:lnTo>
                <a:lnTo>
                  <a:pt x="473" y="313266"/>
                </a:lnTo>
                <a:lnTo>
                  <a:pt x="1740" y="314571"/>
                </a:lnTo>
                <a:lnTo>
                  <a:pt x="3538" y="315441"/>
                </a:lnTo>
                <a:lnTo>
                  <a:pt x="4736" y="316974"/>
                </a:lnTo>
                <a:lnTo>
                  <a:pt x="5535" y="318948"/>
                </a:lnTo>
                <a:lnTo>
                  <a:pt x="7133" y="32575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65"/>
          <p:cNvSpPr/>
          <p:nvPr/>
        </p:nvSpPr>
        <p:spPr>
          <a:xfrm>
            <a:off x="8601075" y="1465897"/>
            <a:ext cx="282893" cy="107711"/>
          </a:xfrm>
          <a:custGeom>
            <a:avLst/>
            <a:gdLst/>
            <a:ahLst/>
            <a:cxnLst/>
            <a:rect l="0" t="0" r="0" b="0"/>
            <a:pathLst>
              <a:path w="282893" h="107711">
                <a:moveTo>
                  <a:pt x="0" y="8572"/>
                </a:moveTo>
                <a:lnTo>
                  <a:pt x="0" y="1192"/>
                </a:lnTo>
                <a:lnTo>
                  <a:pt x="952" y="794"/>
                </a:lnTo>
                <a:lnTo>
                  <a:pt x="8730" y="70"/>
                </a:lnTo>
                <a:lnTo>
                  <a:pt x="70144" y="0"/>
                </a:lnTo>
                <a:lnTo>
                  <a:pt x="73433" y="953"/>
                </a:lnTo>
                <a:lnTo>
                  <a:pt x="76578" y="2540"/>
                </a:lnTo>
                <a:lnTo>
                  <a:pt x="83918" y="7381"/>
                </a:lnTo>
                <a:lnTo>
                  <a:pt x="84520" y="8731"/>
                </a:lnTo>
                <a:lnTo>
                  <a:pt x="84922" y="10583"/>
                </a:lnTo>
                <a:lnTo>
                  <a:pt x="85190" y="12770"/>
                </a:lnTo>
                <a:lnTo>
                  <a:pt x="85368" y="15181"/>
                </a:lnTo>
                <a:lnTo>
                  <a:pt x="85487" y="17741"/>
                </a:lnTo>
                <a:lnTo>
                  <a:pt x="85566" y="20400"/>
                </a:lnTo>
                <a:lnTo>
                  <a:pt x="84666" y="23125"/>
                </a:lnTo>
                <a:lnTo>
                  <a:pt x="83114" y="25894"/>
                </a:lnTo>
                <a:lnTo>
                  <a:pt x="81128" y="28693"/>
                </a:lnTo>
                <a:lnTo>
                  <a:pt x="78850" y="31511"/>
                </a:lnTo>
                <a:lnTo>
                  <a:pt x="76379" y="34342"/>
                </a:lnTo>
                <a:lnTo>
                  <a:pt x="73779" y="37182"/>
                </a:lnTo>
                <a:lnTo>
                  <a:pt x="68350" y="42878"/>
                </a:lnTo>
                <a:lnTo>
                  <a:pt x="65570" y="45730"/>
                </a:lnTo>
                <a:lnTo>
                  <a:pt x="63716" y="48584"/>
                </a:lnTo>
                <a:lnTo>
                  <a:pt x="62480" y="51440"/>
                </a:lnTo>
                <a:lnTo>
                  <a:pt x="61655" y="54296"/>
                </a:lnTo>
                <a:lnTo>
                  <a:pt x="60153" y="57152"/>
                </a:lnTo>
                <a:lnTo>
                  <a:pt x="58200" y="60009"/>
                </a:lnTo>
                <a:lnTo>
                  <a:pt x="55945" y="62866"/>
                </a:lnTo>
                <a:lnTo>
                  <a:pt x="53488" y="65723"/>
                </a:lnTo>
                <a:lnTo>
                  <a:pt x="50899" y="68580"/>
                </a:lnTo>
                <a:lnTo>
                  <a:pt x="48220" y="71438"/>
                </a:lnTo>
                <a:lnTo>
                  <a:pt x="46434" y="74295"/>
                </a:lnTo>
                <a:lnTo>
                  <a:pt x="45244" y="77153"/>
                </a:lnTo>
                <a:lnTo>
                  <a:pt x="44450" y="80010"/>
                </a:lnTo>
                <a:lnTo>
                  <a:pt x="43920" y="82868"/>
                </a:lnTo>
                <a:lnTo>
                  <a:pt x="43567" y="85725"/>
                </a:lnTo>
                <a:lnTo>
                  <a:pt x="43333" y="88583"/>
                </a:lnTo>
                <a:lnTo>
                  <a:pt x="43176" y="91440"/>
                </a:lnTo>
                <a:lnTo>
                  <a:pt x="42874" y="102368"/>
                </a:lnTo>
                <a:lnTo>
                  <a:pt x="45408" y="105187"/>
                </a:lnTo>
                <a:lnTo>
                  <a:pt x="47418" y="107272"/>
                </a:lnTo>
                <a:lnTo>
                  <a:pt x="49709" y="107710"/>
                </a:lnTo>
                <a:lnTo>
                  <a:pt x="52189" y="107049"/>
                </a:lnTo>
                <a:lnTo>
                  <a:pt x="54795" y="105656"/>
                </a:lnTo>
                <a:lnTo>
                  <a:pt x="62771" y="104108"/>
                </a:lnTo>
                <a:lnTo>
                  <a:pt x="67564" y="103696"/>
                </a:lnTo>
                <a:lnTo>
                  <a:pt x="72665" y="102468"/>
                </a:lnTo>
                <a:lnTo>
                  <a:pt x="77971" y="100697"/>
                </a:lnTo>
                <a:lnTo>
                  <a:pt x="83413" y="98564"/>
                </a:lnTo>
                <a:lnTo>
                  <a:pt x="90851" y="96189"/>
                </a:lnTo>
                <a:lnTo>
                  <a:pt x="99619" y="93654"/>
                </a:lnTo>
                <a:lnTo>
                  <a:pt x="109276" y="91011"/>
                </a:lnTo>
                <a:lnTo>
                  <a:pt x="119522" y="87344"/>
                </a:lnTo>
                <a:lnTo>
                  <a:pt x="130164" y="82994"/>
                </a:lnTo>
                <a:lnTo>
                  <a:pt x="141068" y="78190"/>
                </a:lnTo>
                <a:lnTo>
                  <a:pt x="152148" y="74034"/>
                </a:lnTo>
                <a:lnTo>
                  <a:pt x="163345" y="70311"/>
                </a:lnTo>
                <a:lnTo>
                  <a:pt x="194765" y="60520"/>
                </a:lnTo>
                <a:lnTo>
                  <a:pt x="204138" y="57492"/>
                </a:lnTo>
                <a:lnTo>
                  <a:pt x="213245" y="55473"/>
                </a:lnTo>
                <a:lnTo>
                  <a:pt x="222173" y="54127"/>
                </a:lnTo>
                <a:lnTo>
                  <a:pt x="230983" y="53230"/>
                </a:lnTo>
                <a:lnTo>
                  <a:pt x="238761" y="52632"/>
                </a:lnTo>
                <a:lnTo>
                  <a:pt x="245851" y="52233"/>
                </a:lnTo>
                <a:lnTo>
                  <a:pt x="258810" y="51790"/>
                </a:lnTo>
                <a:lnTo>
                  <a:pt x="282892" y="5143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266"/>
          <p:cNvSpPr/>
          <p:nvPr/>
        </p:nvSpPr>
        <p:spPr>
          <a:xfrm>
            <a:off x="868679" y="1817474"/>
            <a:ext cx="291466" cy="17041"/>
          </a:xfrm>
          <a:custGeom>
            <a:avLst/>
            <a:gdLst/>
            <a:ahLst/>
            <a:cxnLst/>
            <a:rect l="0" t="0" r="0" b="0"/>
            <a:pathLst>
              <a:path w="291466" h="17041">
                <a:moveTo>
                  <a:pt x="0" y="8468"/>
                </a:moveTo>
                <a:lnTo>
                  <a:pt x="103419" y="8468"/>
                </a:lnTo>
                <a:lnTo>
                  <a:pt x="111809" y="7515"/>
                </a:lnTo>
                <a:lnTo>
                  <a:pt x="120259" y="5928"/>
                </a:lnTo>
                <a:lnTo>
                  <a:pt x="128751" y="3917"/>
                </a:lnTo>
                <a:lnTo>
                  <a:pt x="138221" y="2577"/>
                </a:lnTo>
                <a:lnTo>
                  <a:pt x="148345" y="1683"/>
                </a:lnTo>
                <a:lnTo>
                  <a:pt x="158904" y="1087"/>
                </a:lnTo>
                <a:lnTo>
                  <a:pt x="180797" y="425"/>
                </a:lnTo>
                <a:lnTo>
                  <a:pt x="216794" y="0"/>
                </a:lnTo>
                <a:lnTo>
                  <a:pt x="224540" y="918"/>
                </a:lnTo>
                <a:lnTo>
                  <a:pt x="232561" y="2482"/>
                </a:lnTo>
                <a:lnTo>
                  <a:pt x="240766" y="4477"/>
                </a:lnTo>
                <a:lnTo>
                  <a:pt x="248141" y="5808"/>
                </a:lnTo>
                <a:lnTo>
                  <a:pt x="254962" y="6694"/>
                </a:lnTo>
                <a:lnTo>
                  <a:pt x="261415" y="7286"/>
                </a:lnTo>
                <a:lnTo>
                  <a:pt x="266669" y="7680"/>
                </a:lnTo>
                <a:lnTo>
                  <a:pt x="275047" y="8118"/>
                </a:lnTo>
                <a:lnTo>
                  <a:pt x="277663" y="9187"/>
                </a:lnTo>
                <a:lnTo>
                  <a:pt x="279406" y="10852"/>
                </a:lnTo>
                <a:lnTo>
                  <a:pt x="280568" y="12915"/>
                </a:lnTo>
                <a:lnTo>
                  <a:pt x="282296" y="14290"/>
                </a:lnTo>
                <a:lnTo>
                  <a:pt x="284400" y="15207"/>
                </a:lnTo>
                <a:lnTo>
                  <a:pt x="291465" y="1704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67"/>
          <p:cNvSpPr/>
          <p:nvPr/>
        </p:nvSpPr>
        <p:spPr>
          <a:xfrm>
            <a:off x="885827" y="1903095"/>
            <a:ext cx="317181" cy="17145"/>
          </a:xfrm>
          <a:custGeom>
            <a:avLst/>
            <a:gdLst/>
            <a:ahLst/>
            <a:cxnLst/>
            <a:rect l="0" t="0" r="0" b="0"/>
            <a:pathLst>
              <a:path w="317181" h="17145">
                <a:moveTo>
                  <a:pt x="8570" y="0"/>
                </a:moveTo>
                <a:lnTo>
                  <a:pt x="102" y="0"/>
                </a:lnTo>
                <a:lnTo>
                  <a:pt x="67" y="952"/>
                </a:lnTo>
                <a:lnTo>
                  <a:pt x="0" y="8219"/>
                </a:lnTo>
                <a:lnTo>
                  <a:pt x="1904" y="9289"/>
                </a:lnTo>
                <a:lnTo>
                  <a:pt x="9100" y="13018"/>
                </a:lnTo>
                <a:lnTo>
                  <a:pt x="12733" y="14394"/>
                </a:lnTo>
                <a:lnTo>
                  <a:pt x="16108" y="15311"/>
                </a:lnTo>
                <a:lnTo>
                  <a:pt x="19310" y="15922"/>
                </a:lnTo>
                <a:lnTo>
                  <a:pt x="23350" y="16329"/>
                </a:lnTo>
                <a:lnTo>
                  <a:pt x="32919" y="16782"/>
                </a:lnTo>
                <a:lnTo>
                  <a:pt x="44465" y="17037"/>
                </a:lnTo>
                <a:lnTo>
                  <a:pt x="222917" y="17144"/>
                </a:lnTo>
                <a:lnTo>
                  <a:pt x="230525" y="16192"/>
                </a:lnTo>
                <a:lnTo>
                  <a:pt x="237503" y="14605"/>
                </a:lnTo>
                <a:lnTo>
                  <a:pt x="244059" y="12594"/>
                </a:lnTo>
                <a:lnTo>
                  <a:pt x="250335" y="11253"/>
                </a:lnTo>
                <a:lnTo>
                  <a:pt x="256424" y="10359"/>
                </a:lnTo>
                <a:lnTo>
                  <a:pt x="262389" y="9764"/>
                </a:lnTo>
                <a:lnTo>
                  <a:pt x="268270" y="9366"/>
                </a:lnTo>
                <a:lnTo>
                  <a:pt x="274096" y="9102"/>
                </a:lnTo>
                <a:lnTo>
                  <a:pt x="288857" y="8729"/>
                </a:lnTo>
                <a:lnTo>
                  <a:pt x="317180" y="857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268"/>
          <p:cNvSpPr/>
          <p:nvPr/>
        </p:nvSpPr>
        <p:spPr>
          <a:xfrm>
            <a:off x="1348739" y="1748789"/>
            <a:ext cx="25719" cy="308612"/>
          </a:xfrm>
          <a:custGeom>
            <a:avLst/>
            <a:gdLst/>
            <a:ahLst/>
            <a:cxnLst/>
            <a:rect l="0" t="0" r="0" b="0"/>
            <a:pathLst>
              <a:path w="25719" h="308612">
                <a:moveTo>
                  <a:pt x="0" y="0"/>
                </a:moveTo>
                <a:lnTo>
                  <a:pt x="0" y="8220"/>
                </a:lnTo>
                <a:lnTo>
                  <a:pt x="953" y="9290"/>
                </a:lnTo>
                <a:lnTo>
                  <a:pt x="4551" y="13019"/>
                </a:lnTo>
                <a:lnTo>
                  <a:pt x="5892" y="15347"/>
                </a:lnTo>
                <a:lnTo>
                  <a:pt x="6786" y="17852"/>
                </a:lnTo>
                <a:lnTo>
                  <a:pt x="7381" y="20474"/>
                </a:lnTo>
                <a:lnTo>
                  <a:pt x="8043" y="25927"/>
                </a:lnTo>
                <a:lnTo>
                  <a:pt x="8338" y="32479"/>
                </a:lnTo>
                <a:lnTo>
                  <a:pt x="8526" y="52207"/>
                </a:lnTo>
                <a:lnTo>
                  <a:pt x="8542" y="57665"/>
                </a:lnTo>
                <a:lnTo>
                  <a:pt x="9505" y="63208"/>
                </a:lnTo>
                <a:lnTo>
                  <a:pt x="11099" y="68809"/>
                </a:lnTo>
                <a:lnTo>
                  <a:pt x="13114" y="74448"/>
                </a:lnTo>
                <a:lnTo>
                  <a:pt x="14458" y="81065"/>
                </a:lnTo>
                <a:lnTo>
                  <a:pt x="15354" y="88333"/>
                </a:lnTo>
                <a:lnTo>
                  <a:pt x="15951" y="96037"/>
                </a:lnTo>
                <a:lnTo>
                  <a:pt x="16349" y="103077"/>
                </a:lnTo>
                <a:lnTo>
                  <a:pt x="16791" y="115980"/>
                </a:lnTo>
                <a:lnTo>
                  <a:pt x="17099" y="154903"/>
                </a:lnTo>
                <a:lnTo>
                  <a:pt x="17143" y="202416"/>
                </a:lnTo>
                <a:lnTo>
                  <a:pt x="16191" y="209239"/>
                </a:lnTo>
                <a:lnTo>
                  <a:pt x="14604" y="216646"/>
                </a:lnTo>
                <a:lnTo>
                  <a:pt x="12594" y="224441"/>
                </a:lnTo>
                <a:lnTo>
                  <a:pt x="11253" y="230590"/>
                </a:lnTo>
                <a:lnTo>
                  <a:pt x="10360" y="235642"/>
                </a:lnTo>
                <a:lnTo>
                  <a:pt x="9764" y="239962"/>
                </a:lnTo>
                <a:lnTo>
                  <a:pt x="10320" y="244748"/>
                </a:lnTo>
                <a:lnTo>
                  <a:pt x="11642" y="249843"/>
                </a:lnTo>
                <a:lnTo>
                  <a:pt x="13477" y="255145"/>
                </a:lnTo>
                <a:lnTo>
                  <a:pt x="13747" y="259632"/>
                </a:lnTo>
                <a:lnTo>
                  <a:pt x="12975" y="263575"/>
                </a:lnTo>
                <a:lnTo>
                  <a:pt x="11508" y="267157"/>
                </a:lnTo>
                <a:lnTo>
                  <a:pt x="11482" y="270498"/>
                </a:lnTo>
                <a:lnTo>
                  <a:pt x="12417" y="273677"/>
                </a:lnTo>
                <a:lnTo>
                  <a:pt x="13993" y="276749"/>
                </a:lnTo>
                <a:lnTo>
                  <a:pt x="15044" y="279749"/>
                </a:lnTo>
                <a:lnTo>
                  <a:pt x="15744" y="282702"/>
                </a:lnTo>
                <a:lnTo>
                  <a:pt x="16523" y="288523"/>
                </a:lnTo>
                <a:lnTo>
                  <a:pt x="16869" y="294285"/>
                </a:lnTo>
                <a:lnTo>
                  <a:pt x="17914" y="296203"/>
                </a:lnTo>
                <a:lnTo>
                  <a:pt x="19562" y="297481"/>
                </a:lnTo>
                <a:lnTo>
                  <a:pt x="21614" y="298333"/>
                </a:lnTo>
                <a:lnTo>
                  <a:pt x="22982" y="299854"/>
                </a:lnTo>
                <a:lnTo>
                  <a:pt x="23894" y="301821"/>
                </a:lnTo>
                <a:lnTo>
                  <a:pt x="25718" y="30861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269"/>
          <p:cNvSpPr/>
          <p:nvPr/>
        </p:nvSpPr>
        <p:spPr>
          <a:xfrm>
            <a:off x="1511617" y="2023110"/>
            <a:ext cx="34291" cy="17146"/>
          </a:xfrm>
          <a:custGeom>
            <a:avLst/>
            <a:gdLst/>
            <a:ahLst/>
            <a:cxnLst/>
            <a:rect l="0" t="0" r="0" b="0"/>
            <a:pathLst>
              <a:path w="34291" h="17146">
                <a:moveTo>
                  <a:pt x="0" y="17145"/>
                </a:moveTo>
                <a:lnTo>
                  <a:pt x="4551" y="17145"/>
                </a:lnTo>
                <a:lnTo>
                  <a:pt x="5891" y="16192"/>
                </a:lnTo>
                <a:lnTo>
                  <a:pt x="6785" y="14604"/>
                </a:lnTo>
                <a:lnTo>
                  <a:pt x="7381" y="12594"/>
                </a:lnTo>
                <a:lnTo>
                  <a:pt x="8731" y="11253"/>
                </a:lnTo>
                <a:lnTo>
                  <a:pt x="10583" y="10360"/>
                </a:lnTo>
                <a:lnTo>
                  <a:pt x="12770" y="9763"/>
                </a:lnTo>
                <a:lnTo>
                  <a:pt x="14229" y="8414"/>
                </a:lnTo>
                <a:lnTo>
                  <a:pt x="15201" y="6562"/>
                </a:lnTo>
                <a:lnTo>
                  <a:pt x="15849" y="4374"/>
                </a:lnTo>
                <a:lnTo>
                  <a:pt x="17233" y="2916"/>
                </a:lnTo>
                <a:lnTo>
                  <a:pt x="19109" y="1944"/>
                </a:lnTo>
                <a:lnTo>
                  <a:pt x="21312" y="1296"/>
                </a:lnTo>
                <a:lnTo>
                  <a:pt x="23733" y="864"/>
                </a:lnTo>
                <a:lnTo>
                  <a:pt x="26299" y="576"/>
                </a:lnTo>
                <a:lnTo>
                  <a:pt x="3429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70"/>
          <p:cNvSpPr/>
          <p:nvPr/>
        </p:nvSpPr>
        <p:spPr>
          <a:xfrm>
            <a:off x="1632025" y="1740226"/>
            <a:ext cx="238975" cy="282701"/>
          </a:xfrm>
          <a:custGeom>
            <a:avLst/>
            <a:gdLst/>
            <a:ahLst/>
            <a:cxnLst/>
            <a:rect l="0" t="0" r="0" b="0"/>
            <a:pathLst>
              <a:path w="238975" h="282701">
                <a:moveTo>
                  <a:pt x="188202" y="8563"/>
                </a:moveTo>
                <a:lnTo>
                  <a:pt x="196421" y="344"/>
                </a:lnTo>
                <a:lnTo>
                  <a:pt x="189861" y="61"/>
                </a:lnTo>
                <a:lnTo>
                  <a:pt x="172063" y="0"/>
                </a:lnTo>
                <a:lnTo>
                  <a:pt x="167918" y="950"/>
                </a:lnTo>
                <a:lnTo>
                  <a:pt x="160772" y="4545"/>
                </a:lnTo>
                <a:lnTo>
                  <a:pt x="155628" y="5884"/>
                </a:lnTo>
                <a:lnTo>
                  <a:pt x="149341" y="6777"/>
                </a:lnTo>
                <a:lnTo>
                  <a:pt x="142292" y="7373"/>
                </a:lnTo>
                <a:lnTo>
                  <a:pt x="135688" y="8722"/>
                </a:lnTo>
                <a:lnTo>
                  <a:pt x="129380" y="10574"/>
                </a:lnTo>
                <a:lnTo>
                  <a:pt x="123270" y="12762"/>
                </a:lnTo>
                <a:lnTo>
                  <a:pt x="117291" y="14220"/>
                </a:lnTo>
                <a:lnTo>
                  <a:pt x="111401" y="15192"/>
                </a:lnTo>
                <a:lnTo>
                  <a:pt x="105569" y="15840"/>
                </a:lnTo>
                <a:lnTo>
                  <a:pt x="99776" y="16272"/>
                </a:lnTo>
                <a:lnTo>
                  <a:pt x="94008" y="16560"/>
                </a:lnTo>
                <a:lnTo>
                  <a:pt x="88259" y="16752"/>
                </a:lnTo>
                <a:lnTo>
                  <a:pt x="83473" y="17833"/>
                </a:lnTo>
                <a:lnTo>
                  <a:pt x="79330" y="19505"/>
                </a:lnTo>
                <a:lnTo>
                  <a:pt x="75616" y="21573"/>
                </a:lnTo>
                <a:lnTo>
                  <a:pt x="71234" y="22952"/>
                </a:lnTo>
                <a:lnTo>
                  <a:pt x="66409" y="23871"/>
                </a:lnTo>
                <a:lnTo>
                  <a:pt x="61286" y="24483"/>
                </a:lnTo>
                <a:lnTo>
                  <a:pt x="56919" y="24892"/>
                </a:lnTo>
                <a:lnTo>
                  <a:pt x="49526" y="25346"/>
                </a:lnTo>
                <a:lnTo>
                  <a:pt x="47174" y="24514"/>
                </a:lnTo>
                <a:lnTo>
                  <a:pt x="45606" y="23007"/>
                </a:lnTo>
                <a:lnTo>
                  <a:pt x="44561" y="21050"/>
                </a:lnTo>
                <a:lnTo>
                  <a:pt x="42911" y="19746"/>
                </a:lnTo>
                <a:lnTo>
                  <a:pt x="40859" y="18876"/>
                </a:lnTo>
                <a:lnTo>
                  <a:pt x="33420" y="17651"/>
                </a:lnTo>
                <a:lnTo>
                  <a:pt x="25465" y="17145"/>
                </a:lnTo>
                <a:lnTo>
                  <a:pt x="25352" y="23982"/>
                </a:lnTo>
                <a:lnTo>
                  <a:pt x="25325" y="71108"/>
                </a:lnTo>
                <a:lnTo>
                  <a:pt x="22784" y="79541"/>
                </a:lnTo>
                <a:lnTo>
                  <a:pt x="20774" y="84457"/>
                </a:lnTo>
                <a:lnTo>
                  <a:pt x="15999" y="92459"/>
                </a:lnTo>
                <a:lnTo>
                  <a:pt x="13393" y="95926"/>
                </a:lnTo>
                <a:lnTo>
                  <a:pt x="10497" y="102319"/>
                </a:lnTo>
                <a:lnTo>
                  <a:pt x="9724" y="105357"/>
                </a:lnTo>
                <a:lnTo>
                  <a:pt x="6326" y="111273"/>
                </a:lnTo>
                <a:lnTo>
                  <a:pt x="4086" y="114184"/>
                </a:lnTo>
                <a:lnTo>
                  <a:pt x="1598" y="119958"/>
                </a:lnTo>
                <a:lnTo>
                  <a:pt x="197" y="128564"/>
                </a:lnTo>
                <a:lnTo>
                  <a:pt x="0" y="131427"/>
                </a:lnTo>
                <a:lnTo>
                  <a:pt x="822" y="133335"/>
                </a:lnTo>
                <a:lnTo>
                  <a:pt x="2322" y="134607"/>
                </a:lnTo>
                <a:lnTo>
                  <a:pt x="4274" y="135455"/>
                </a:lnTo>
                <a:lnTo>
                  <a:pt x="5576" y="136973"/>
                </a:lnTo>
                <a:lnTo>
                  <a:pt x="6444" y="138937"/>
                </a:lnTo>
                <a:lnTo>
                  <a:pt x="7022" y="141199"/>
                </a:lnTo>
                <a:lnTo>
                  <a:pt x="8360" y="142707"/>
                </a:lnTo>
                <a:lnTo>
                  <a:pt x="10205" y="143713"/>
                </a:lnTo>
                <a:lnTo>
                  <a:pt x="14795" y="144830"/>
                </a:lnTo>
                <a:lnTo>
                  <a:pt x="20010" y="145326"/>
                </a:lnTo>
                <a:lnTo>
                  <a:pt x="22734" y="144506"/>
                </a:lnTo>
                <a:lnTo>
                  <a:pt x="28300" y="141055"/>
                </a:lnTo>
                <a:lnTo>
                  <a:pt x="33950" y="138886"/>
                </a:lnTo>
                <a:lnTo>
                  <a:pt x="36789" y="138308"/>
                </a:lnTo>
                <a:lnTo>
                  <a:pt x="41540" y="136970"/>
                </a:lnTo>
                <a:lnTo>
                  <a:pt x="54439" y="132943"/>
                </a:lnTo>
                <a:lnTo>
                  <a:pt x="60927" y="131488"/>
                </a:lnTo>
                <a:lnTo>
                  <a:pt x="67157" y="130518"/>
                </a:lnTo>
                <a:lnTo>
                  <a:pt x="73215" y="129872"/>
                </a:lnTo>
                <a:lnTo>
                  <a:pt x="79159" y="129441"/>
                </a:lnTo>
                <a:lnTo>
                  <a:pt x="85027" y="129153"/>
                </a:lnTo>
                <a:lnTo>
                  <a:pt x="97579" y="128834"/>
                </a:lnTo>
                <a:lnTo>
                  <a:pt x="155247" y="128589"/>
                </a:lnTo>
                <a:lnTo>
                  <a:pt x="163374" y="129538"/>
                </a:lnTo>
                <a:lnTo>
                  <a:pt x="171650" y="131123"/>
                </a:lnTo>
                <a:lnTo>
                  <a:pt x="180025" y="133132"/>
                </a:lnTo>
                <a:lnTo>
                  <a:pt x="187513" y="135424"/>
                </a:lnTo>
                <a:lnTo>
                  <a:pt x="194410" y="137905"/>
                </a:lnTo>
                <a:lnTo>
                  <a:pt x="200913" y="140511"/>
                </a:lnTo>
                <a:lnTo>
                  <a:pt x="207154" y="143201"/>
                </a:lnTo>
                <a:lnTo>
                  <a:pt x="219168" y="148730"/>
                </a:lnTo>
                <a:lnTo>
                  <a:pt x="224086" y="151538"/>
                </a:lnTo>
                <a:lnTo>
                  <a:pt x="228317" y="154362"/>
                </a:lnTo>
                <a:lnTo>
                  <a:pt x="232090" y="157198"/>
                </a:lnTo>
                <a:lnTo>
                  <a:pt x="234606" y="160993"/>
                </a:lnTo>
                <a:lnTo>
                  <a:pt x="236283" y="165428"/>
                </a:lnTo>
                <a:lnTo>
                  <a:pt x="237401" y="170290"/>
                </a:lnTo>
                <a:lnTo>
                  <a:pt x="238146" y="175436"/>
                </a:lnTo>
                <a:lnTo>
                  <a:pt x="238643" y="180772"/>
                </a:lnTo>
                <a:lnTo>
                  <a:pt x="238974" y="186234"/>
                </a:lnTo>
                <a:lnTo>
                  <a:pt x="238243" y="191781"/>
                </a:lnTo>
                <a:lnTo>
                  <a:pt x="236803" y="197383"/>
                </a:lnTo>
                <a:lnTo>
                  <a:pt x="234890" y="203023"/>
                </a:lnTo>
                <a:lnTo>
                  <a:pt x="231710" y="208688"/>
                </a:lnTo>
                <a:lnTo>
                  <a:pt x="227685" y="214370"/>
                </a:lnTo>
                <a:lnTo>
                  <a:pt x="223096" y="220063"/>
                </a:lnTo>
                <a:lnTo>
                  <a:pt x="218132" y="225763"/>
                </a:lnTo>
                <a:lnTo>
                  <a:pt x="212918" y="231468"/>
                </a:lnTo>
                <a:lnTo>
                  <a:pt x="207537" y="237177"/>
                </a:lnTo>
                <a:lnTo>
                  <a:pt x="202044" y="241935"/>
                </a:lnTo>
                <a:lnTo>
                  <a:pt x="196478" y="246059"/>
                </a:lnTo>
                <a:lnTo>
                  <a:pt x="169305" y="264074"/>
                </a:lnTo>
                <a:lnTo>
                  <a:pt x="162269" y="268439"/>
                </a:lnTo>
                <a:lnTo>
                  <a:pt x="155673" y="272301"/>
                </a:lnTo>
                <a:lnTo>
                  <a:pt x="149371" y="275829"/>
                </a:lnTo>
                <a:lnTo>
                  <a:pt x="142312" y="278180"/>
                </a:lnTo>
                <a:lnTo>
                  <a:pt x="134749" y="279748"/>
                </a:lnTo>
                <a:lnTo>
                  <a:pt x="126849" y="280793"/>
                </a:lnTo>
                <a:lnTo>
                  <a:pt x="119678" y="281490"/>
                </a:lnTo>
                <a:lnTo>
                  <a:pt x="112992" y="281955"/>
                </a:lnTo>
                <a:lnTo>
                  <a:pt x="106629" y="282264"/>
                </a:lnTo>
                <a:lnTo>
                  <a:pt x="91940" y="282608"/>
                </a:lnTo>
                <a:lnTo>
                  <a:pt x="84022" y="282700"/>
                </a:lnTo>
                <a:lnTo>
                  <a:pt x="76839" y="281809"/>
                </a:lnTo>
                <a:lnTo>
                  <a:pt x="70145" y="280262"/>
                </a:lnTo>
                <a:lnTo>
                  <a:pt x="63777" y="278278"/>
                </a:lnTo>
                <a:lnTo>
                  <a:pt x="57627" y="276003"/>
                </a:lnTo>
                <a:lnTo>
                  <a:pt x="51622" y="273534"/>
                </a:lnTo>
                <a:lnTo>
                  <a:pt x="45714" y="270936"/>
                </a:lnTo>
                <a:lnTo>
                  <a:pt x="40822" y="269203"/>
                </a:lnTo>
                <a:lnTo>
                  <a:pt x="36609" y="268048"/>
                </a:lnTo>
                <a:lnTo>
                  <a:pt x="32847" y="267278"/>
                </a:lnTo>
                <a:lnTo>
                  <a:pt x="28435" y="265813"/>
                </a:lnTo>
                <a:lnTo>
                  <a:pt x="23588" y="263883"/>
                </a:lnTo>
                <a:lnTo>
                  <a:pt x="18452" y="261644"/>
                </a:lnTo>
                <a:lnTo>
                  <a:pt x="15028" y="259199"/>
                </a:lnTo>
                <a:lnTo>
                  <a:pt x="12745" y="256616"/>
                </a:lnTo>
                <a:lnTo>
                  <a:pt x="9081" y="250178"/>
                </a:lnTo>
                <a:lnTo>
                  <a:pt x="3896" y="244512"/>
                </a:lnTo>
                <a:lnTo>
                  <a:pt x="3419" y="243015"/>
                </a:lnTo>
                <a:lnTo>
                  <a:pt x="4053" y="242017"/>
                </a:lnTo>
                <a:lnTo>
                  <a:pt x="8179" y="24002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271"/>
          <p:cNvSpPr/>
          <p:nvPr/>
        </p:nvSpPr>
        <p:spPr>
          <a:xfrm>
            <a:off x="414337" y="2460311"/>
            <a:ext cx="325713" cy="399171"/>
          </a:xfrm>
          <a:custGeom>
            <a:avLst/>
            <a:gdLst/>
            <a:ahLst/>
            <a:cxnLst/>
            <a:rect l="0" t="0" r="0" b="0"/>
            <a:pathLst>
              <a:path w="325713" h="399171">
                <a:moveTo>
                  <a:pt x="85725" y="8569"/>
                </a:moveTo>
                <a:lnTo>
                  <a:pt x="93944" y="16788"/>
                </a:lnTo>
                <a:lnTo>
                  <a:pt x="94266" y="29042"/>
                </a:lnTo>
                <a:lnTo>
                  <a:pt x="94288" y="32732"/>
                </a:lnTo>
                <a:lnTo>
                  <a:pt x="96833" y="36135"/>
                </a:lnTo>
                <a:lnTo>
                  <a:pt x="98846" y="38377"/>
                </a:lnTo>
                <a:lnTo>
                  <a:pt x="100187" y="40823"/>
                </a:lnTo>
                <a:lnTo>
                  <a:pt x="103028" y="48817"/>
                </a:lnTo>
                <a:lnTo>
                  <a:pt x="108526" y="57218"/>
                </a:lnTo>
                <a:lnTo>
                  <a:pt x="111531" y="65740"/>
                </a:lnTo>
                <a:lnTo>
                  <a:pt x="118030" y="75250"/>
                </a:lnTo>
                <a:lnTo>
                  <a:pt x="123260" y="84560"/>
                </a:lnTo>
                <a:lnTo>
                  <a:pt x="126220" y="92507"/>
                </a:lnTo>
                <a:lnTo>
                  <a:pt x="127009" y="95960"/>
                </a:lnTo>
                <a:lnTo>
                  <a:pt x="130426" y="102337"/>
                </a:lnTo>
                <a:lnTo>
                  <a:pt x="140381" y="114191"/>
                </a:lnTo>
                <a:lnTo>
                  <a:pt x="143117" y="116131"/>
                </a:lnTo>
                <a:lnTo>
                  <a:pt x="151519" y="119814"/>
                </a:lnTo>
                <a:lnTo>
                  <a:pt x="160041" y="125562"/>
                </a:lnTo>
                <a:lnTo>
                  <a:pt x="168599" y="128641"/>
                </a:lnTo>
                <a:lnTo>
                  <a:pt x="174310" y="132736"/>
                </a:lnTo>
                <a:lnTo>
                  <a:pt x="178119" y="134210"/>
                </a:lnTo>
                <a:lnTo>
                  <a:pt x="187432" y="135847"/>
                </a:lnTo>
                <a:lnTo>
                  <a:pt x="195380" y="136574"/>
                </a:lnTo>
                <a:lnTo>
                  <a:pt x="198834" y="136768"/>
                </a:lnTo>
                <a:lnTo>
                  <a:pt x="202088" y="135945"/>
                </a:lnTo>
                <a:lnTo>
                  <a:pt x="208244" y="132490"/>
                </a:lnTo>
                <a:lnTo>
                  <a:pt x="217065" y="125190"/>
                </a:lnTo>
                <a:lnTo>
                  <a:pt x="220910" y="123464"/>
                </a:lnTo>
                <a:lnTo>
                  <a:pt x="230262" y="121546"/>
                </a:lnTo>
                <a:lnTo>
                  <a:pt x="234471" y="119129"/>
                </a:lnTo>
                <a:lnTo>
                  <a:pt x="241687" y="111364"/>
                </a:lnTo>
                <a:lnTo>
                  <a:pt x="251104" y="100833"/>
                </a:lnTo>
                <a:lnTo>
                  <a:pt x="257017" y="92120"/>
                </a:lnTo>
                <a:lnTo>
                  <a:pt x="262820" y="82850"/>
                </a:lnTo>
                <a:lnTo>
                  <a:pt x="268574" y="75555"/>
                </a:lnTo>
                <a:lnTo>
                  <a:pt x="270489" y="71324"/>
                </a:lnTo>
                <a:lnTo>
                  <a:pt x="272617" y="61542"/>
                </a:lnTo>
                <a:lnTo>
                  <a:pt x="276103" y="53385"/>
                </a:lnTo>
                <a:lnTo>
                  <a:pt x="279875" y="46585"/>
                </a:lnTo>
                <a:lnTo>
                  <a:pt x="282951" y="37401"/>
                </a:lnTo>
                <a:lnTo>
                  <a:pt x="287046" y="31543"/>
                </a:lnTo>
                <a:lnTo>
                  <a:pt x="287566" y="28647"/>
                </a:lnTo>
                <a:lnTo>
                  <a:pt x="286961" y="25764"/>
                </a:lnTo>
                <a:lnTo>
                  <a:pt x="283748" y="20021"/>
                </a:lnTo>
                <a:lnTo>
                  <a:pt x="277537" y="11433"/>
                </a:lnTo>
                <a:lnTo>
                  <a:pt x="275750" y="5714"/>
                </a:lnTo>
                <a:lnTo>
                  <a:pt x="274321" y="3808"/>
                </a:lnTo>
                <a:lnTo>
                  <a:pt x="272415" y="2537"/>
                </a:lnTo>
                <a:lnTo>
                  <a:pt x="267758" y="1125"/>
                </a:lnTo>
                <a:lnTo>
                  <a:pt x="257644" y="40"/>
                </a:lnTo>
                <a:lnTo>
                  <a:pt x="257216" y="0"/>
                </a:lnTo>
                <a:lnTo>
                  <a:pt x="261738" y="4548"/>
                </a:lnTo>
                <a:lnTo>
                  <a:pt x="263074" y="6841"/>
                </a:lnTo>
                <a:lnTo>
                  <a:pt x="266465" y="18016"/>
                </a:lnTo>
                <a:lnTo>
                  <a:pt x="271569" y="29571"/>
                </a:lnTo>
                <a:lnTo>
                  <a:pt x="274457" y="40403"/>
                </a:lnTo>
                <a:lnTo>
                  <a:pt x="278509" y="50022"/>
                </a:lnTo>
                <a:lnTo>
                  <a:pt x="280944" y="60647"/>
                </a:lnTo>
                <a:lnTo>
                  <a:pt x="282979" y="71720"/>
                </a:lnTo>
                <a:lnTo>
                  <a:pt x="287058" y="82991"/>
                </a:lnTo>
                <a:lnTo>
                  <a:pt x="292046" y="94350"/>
                </a:lnTo>
                <a:lnTo>
                  <a:pt x="296486" y="105749"/>
                </a:lnTo>
                <a:lnTo>
                  <a:pt x="298459" y="117165"/>
                </a:lnTo>
                <a:lnTo>
                  <a:pt x="301876" y="128588"/>
                </a:lnTo>
                <a:lnTo>
                  <a:pt x="306569" y="140968"/>
                </a:lnTo>
                <a:lnTo>
                  <a:pt x="311831" y="155995"/>
                </a:lnTo>
                <a:lnTo>
                  <a:pt x="314567" y="163051"/>
                </a:lnTo>
                <a:lnTo>
                  <a:pt x="317344" y="169659"/>
                </a:lnTo>
                <a:lnTo>
                  <a:pt x="322017" y="182082"/>
                </a:lnTo>
                <a:lnTo>
                  <a:pt x="324093" y="193953"/>
                </a:lnTo>
                <a:lnTo>
                  <a:pt x="325016" y="205579"/>
                </a:lnTo>
                <a:lnTo>
                  <a:pt x="325427" y="217096"/>
                </a:lnTo>
                <a:lnTo>
                  <a:pt x="325658" y="235243"/>
                </a:lnTo>
                <a:lnTo>
                  <a:pt x="325712" y="250283"/>
                </a:lnTo>
                <a:lnTo>
                  <a:pt x="324774" y="257341"/>
                </a:lnTo>
                <a:lnTo>
                  <a:pt x="323196" y="263952"/>
                </a:lnTo>
                <a:lnTo>
                  <a:pt x="319855" y="276377"/>
                </a:lnTo>
                <a:lnTo>
                  <a:pt x="318370" y="288250"/>
                </a:lnTo>
                <a:lnTo>
                  <a:pt x="315170" y="299876"/>
                </a:lnTo>
                <a:lnTo>
                  <a:pt x="310573" y="311394"/>
                </a:lnTo>
                <a:lnTo>
                  <a:pt x="305355" y="322863"/>
                </a:lnTo>
                <a:lnTo>
                  <a:pt x="302401" y="331770"/>
                </a:lnTo>
                <a:lnTo>
                  <a:pt x="301613" y="335479"/>
                </a:lnTo>
                <a:lnTo>
                  <a:pt x="295658" y="344679"/>
                </a:lnTo>
                <a:lnTo>
                  <a:pt x="286661" y="354166"/>
                </a:lnTo>
                <a:lnTo>
                  <a:pt x="281595" y="358029"/>
                </a:lnTo>
                <a:lnTo>
                  <a:pt x="276312" y="361558"/>
                </a:lnTo>
                <a:lnTo>
                  <a:pt x="270886" y="364862"/>
                </a:lnTo>
                <a:lnTo>
                  <a:pt x="265363" y="368018"/>
                </a:lnTo>
                <a:lnTo>
                  <a:pt x="254147" y="374064"/>
                </a:lnTo>
                <a:lnTo>
                  <a:pt x="225720" y="388581"/>
                </a:lnTo>
                <a:lnTo>
                  <a:pt x="219060" y="390498"/>
                </a:lnTo>
                <a:lnTo>
                  <a:pt x="211762" y="391776"/>
                </a:lnTo>
                <a:lnTo>
                  <a:pt x="204040" y="392627"/>
                </a:lnTo>
                <a:lnTo>
                  <a:pt x="196987" y="393195"/>
                </a:lnTo>
                <a:lnTo>
                  <a:pt x="190379" y="393574"/>
                </a:lnTo>
                <a:lnTo>
                  <a:pt x="184070" y="393826"/>
                </a:lnTo>
                <a:lnTo>
                  <a:pt x="177005" y="394947"/>
                </a:lnTo>
                <a:lnTo>
                  <a:pt x="169439" y="396647"/>
                </a:lnTo>
                <a:lnTo>
                  <a:pt x="161537" y="398732"/>
                </a:lnTo>
                <a:lnTo>
                  <a:pt x="154363" y="399170"/>
                </a:lnTo>
                <a:lnTo>
                  <a:pt x="147676" y="398510"/>
                </a:lnTo>
                <a:lnTo>
                  <a:pt x="141314" y="397117"/>
                </a:lnTo>
                <a:lnTo>
                  <a:pt x="135166" y="396188"/>
                </a:lnTo>
                <a:lnTo>
                  <a:pt x="129163" y="395569"/>
                </a:lnTo>
                <a:lnTo>
                  <a:pt x="118366" y="394881"/>
                </a:lnTo>
                <a:lnTo>
                  <a:pt x="110392" y="394576"/>
                </a:lnTo>
                <a:lnTo>
                  <a:pt x="101133" y="391900"/>
                </a:lnTo>
                <a:lnTo>
                  <a:pt x="91620" y="388488"/>
                </a:lnTo>
                <a:lnTo>
                  <a:pt x="84218" y="386972"/>
                </a:lnTo>
                <a:lnTo>
                  <a:pt x="75213" y="383758"/>
                </a:lnTo>
                <a:lnTo>
                  <a:pt x="70144" y="381567"/>
                </a:lnTo>
                <a:lnTo>
                  <a:pt x="59433" y="376593"/>
                </a:lnTo>
                <a:lnTo>
                  <a:pt x="34731" y="364530"/>
                </a:lnTo>
                <a:lnTo>
                  <a:pt x="27183" y="359496"/>
                </a:lnTo>
                <a:lnTo>
                  <a:pt x="17579" y="351307"/>
                </a:lnTo>
                <a:lnTo>
                  <a:pt x="8701" y="342848"/>
                </a:lnTo>
                <a:lnTo>
                  <a:pt x="0" y="33432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272"/>
          <p:cNvSpPr/>
          <p:nvPr/>
        </p:nvSpPr>
        <p:spPr>
          <a:xfrm>
            <a:off x="868679" y="2511742"/>
            <a:ext cx="197169" cy="8573"/>
          </a:xfrm>
          <a:custGeom>
            <a:avLst/>
            <a:gdLst/>
            <a:ahLst/>
            <a:cxnLst/>
            <a:rect l="0" t="0" r="0" b="0"/>
            <a:pathLst>
              <a:path w="197169" h="8573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6844" y="7778"/>
                </a:lnTo>
                <a:lnTo>
                  <a:pt x="9326" y="8043"/>
                </a:lnTo>
                <a:lnTo>
                  <a:pt x="11932" y="8220"/>
                </a:lnTo>
                <a:lnTo>
                  <a:pt x="17368" y="8415"/>
                </a:lnTo>
                <a:lnTo>
                  <a:pt x="28324" y="8526"/>
                </a:lnTo>
                <a:lnTo>
                  <a:pt x="197168" y="85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273"/>
          <p:cNvSpPr/>
          <p:nvPr/>
        </p:nvSpPr>
        <p:spPr>
          <a:xfrm>
            <a:off x="868679" y="2597467"/>
            <a:ext cx="231459" cy="8573"/>
          </a:xfrm>
          <a:custGeom>
            <a:avLst/>
            <a:gdLst/>
            <a:ahLst/>
            <a:cxnLst/>
            <a:rect l="0" t="0" r="0" b="0"/>
            <a:pathLst>
              <a:path w="231459" h="8573">
                <a:moveTo>
                  <a:pt x="0" y="0"/>
                </a:moveTo>
                <a:lnTo>
                  <a:pt x="7381" y="0"/>
                </a:lnTo>
                <a:lnTo>
                  <a:pt x="7779" y="953"/>
                </a:lnTo>
                <a:lnTo>
                  <a:pt x="8043" y="2540"/>
                </a:lnTo>
                <a:lnTo>
                  <a:pt x="8220" y="4551"/>
                </a:lnTo>
                <a:lnTo>
                  <a:pt x="9290" y="5892"/>
                </a:lnTo>
                <a:lnTo>
                  <a:pt x="10956" y="6785"/>
                </a:lnTo>
                <a:lnTo>
                  <a:pt x="13019" y="7381"/>
                </a:lnTo>
                <a:lnTo>
                  <a:pt x="15347" y="7778"/>
                </a:lnTo>
                <a:lnTo>
                  <a:pt x="17851" y="8043"/>
                </a:lnTo>
                <a:lnTo>
                  <a:pt x="20474" y="8220"/>
                </a:lnTo>
                <a:lnTo>
                  <a:pt x="25927" y="8415"/>
                </a:lnTo>
                <a:lnTo>
                  <a:pt x="36892" y="8526"/>
                </a:lnTo>
                <a:lnTo>
                  <a:pt x="231458" y="85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274"/>
          <p:cNvSpPr/>
          <p:nvPr/>
        </p:nvSpPr>
        <p:spPr>
          <a:xfrm>
            <a:off x="1314449" y="2554605"/>
            <a:ext cx="154306" cy="1"/>
          </a:xfrm>
          <a:custGeom>
            <a:avLst/>
            <a:gdLst/>
            <a:ahLst/>
            <a:cxnLst/>
            <a:rect l="0" t="0" r="0" b="0"/>
            <a:pathLst>
              <a:path w="154306" h="1">
                <a:moveTo>
                  <a:pt x="0" y="0"/>
                </a:moveTo>
                <a:lnTo>
                  <a:pt x="15430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275"/>
          <p:cNvSpPr/>
          <p:nvPr/>
        </p:nvSpPr>
        <p:spPr>
          <a:xfrm>
            <a:off x="1648777" y="2434589"/>
            <a:ext cx="8574" cy="240032"/>
          </a:xfrm>
          <a:custGeom>
            <a:avLst/>
            <a:gdLst/>
            <a:ahLst/>
            <a:cxnLst/>
            <a:rect l="0" t="0" r="0" b="0"/>
            <a:pathLst>
              <a:path w="8574" h="240032">
                <a:moveTo>
                  <a:pt x="8573" y="0"/>
                </a:moveTo>
                <a:lnTo>
                  <a:pt x="353" y="0"/>
                </a:lnTo>
                <a:lnTo>
                  <a:pt x="8229" y="0"/>
                </a:lnTo>
                <a:lnTo>
                  <a:pt x="8471" y="4552"/>
                </a:lnTo>
                <a:lnTo>
                  <a:pt x="8566" y="28851"/>
                </a:lnTo>
                <a:lnTo>
                  <a:pt x="8572" y="49932"/>
                </a:lnTo>
                <a:lnTo>
                  <a:pt x="7619" y="54243"/>
                </a:lnTo>
                <a:lnTo>
                  <a:pt x="6032" y="58070"/>
                </a:lnTo>
                <a:lnTo>
                  <a:pt x="4021" y="61573"/>
                </a:lnTo>
                <a:lnTo>
                  <a:pt x="2681" y="65814"/>
                </a:lnTo>
                <a:lnTo>
                  <a:pt x="1787" y="70546"/>
                </a:lnTo>
                <a:lnTo>
                  <a:pt x="1192" y="75606"/>
                </a:lnTo>
                <a:lnTo>
                  <a:pt x="794" y="80884"/>
                </a:lnTo>
                <a:lnTo>
                  <a:pt x="529" y="86308"/>
                </a:lnTo>
                <a:lnTo>
                  <a:pt x="235" y="98367"/>
                </a:lnTo>
                <a:lnTo>
                  <a:pt x="0" y="217127"/>
                </a:lnTo>
                <a:lnTo>
                  <a:pt x="952" y="219999"/>
                </a:lnTo>
                <a:lnTo>
                  <a:pt x="2540" y="222866"/>
                </a:lnTo>
                <a:lnTo>
                  <a:pt x="4551" y="225730"/>
                </a:lnTo>
                <a:lnTo>
                  <a:pt x="5891" y="228592"/>
                </a:lnTo>
                <a:lnTo>
                  <a:pt x="6785" y="231452"/>
                </a:lnTo>
                <a:lnTo>
                  <a:pt x="8573" y="24003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276"/>
          <p:cNvSpPr/>
          <p:nvPr/>
        </p:nvSpPr>
        <p:spPr>
          <a:xfrm>
            <a:off x="1794543" y="2434589"/>
            <a:ext cx="230081" cy="274322"/>
          </a:xfrm>
          <a:custGeom>
            <a:avLst/>
            <a:gdLst/>
            <a:ahLst/>
            <a:cxnLst/>
            <a:rect l="0" t="0" r="0" b="0"/>
            <a:pathLst>
              <a:path w="230081" h="274322">
                <a:moveTo>
                  <a:pt x="59974" y="0"/>
                </a:moveTo>
                <a:lnTo>
                  <a:pt x="52593" y="0"/>
                </a:lnTo>
                <a:lnTo>
                  <a:pt x="52196" y="953"/>
                </a:lnTo>
                <a:lnTo>
                  <a:pt x="51754" y="4552"/>
                </a:lnTo>
                <a:lnTo>
                  <a:pt x="50684" y="6845"/>
                </a:lnTo>
                <a:lnTo>
                  <a:pt x="45580" y="14623"/>
                </a:lnTo>
                <a:lnTo>
                  <a:pt x="42692" y="22960"/>
                </a:lnTo>
                <a:lnTo>
                  <a:pt x="38640" y="28620"/>
                </a:lnTo>
                <a:lnTo>
                  <a:pt x="37179" y="32415"/>
                </a:lnTo>
                <a:lnTo>
                  <a:pt x="36205" y="36850"/>
                </a:lnTo>
                <a:lnTo>
                  <a:pt x="35555" y="41712"/>
                </a:lnTo>
                <a:lnTo>
                  <a:pt x="32294" y="49654"/>
                </a:lnTo>
                <a:lnTo>
                  <a:pt x="27669" y="57311"/>
                </a:lnTo>
                <a:lnTo>
                  <a:pt x="22439" y="67065"/>
                </a:lnTo>
                <a:lnTo>
                  <a:pt x="20663" y="72332"/>
                </a:lnTo>
                <a:lnTo>
                  <a:pt x="19479" y="77749"/>
                </a:lnTo>
                <a:lnTo>
                  <a:pt x="18690" y="83266"/>
                </a:lnTo>
                <a:lnTo>
                  <a:pt x="17211" y="88848"/>
                </a:lnTo>
                <a:lnTo>
                  <a:pt x="15273" y="94475"/>
                </a:lnTo>
                <a:lnTo>
                  <a:pt x="13028" y="100131"/>
                </a:lnTo>
                <a:lnTo>
                  <a:pt x="11532" y="105807"/>
                </a:lnTo>
                <a:lnTo>
                  <a:pt x="10534" y="111495"/>
                </a:lnTo>
                <a:lnTo>
                  <a:pt x="9869" y="117193"/>
                </a:lnTo>
                <a:lnTo>
                  <a:pt x="8473" y="121944"/>
                </a:lnTo>
                <a:lnTo>
                  <a:pt x="4382" y="129763"/>
                </a:lnTo>
                <a:lnTo>
                  <a:pt x="2910" y="134134"/>
                </a:lnTo>
                <a:lnTo>
                  <a:pt x="1929" y="138953"/>
                </a:lnTo>
                <a:lnTo>
                  <a:pt x="1275" y="144070"/>
                </a:lnTo>
                <a:lnTo>
                  <a:pt x="839" y="149387"/>
                </a:lnTo>
                <a:lnTo>
                  <a:pt x="548" y="154837"/>
                </a:lnTo>
                <a:lnTo>
                  <a:pt x="139" y="169068"/>
                </a:lnTo>
                <a:lnTo>
                  <a:pt x="0" y="186961"/>
                </a:lnTo>
                <a:lnTo>
                  <a:pt x="942" y="192268"/>
                </a:lnTo>
                <a:lnTo>
                  <a:pt x="2522" y="197711"/>
                </a:lnTo>
                <a:lnTo>
                  <a:pt x="4527" y="203245"/>
                </a:lnTo>
                <a:lnTo>
                  <a:pt x="6817" y="207887"/>
                </a:lnTo>
                <a:lnTo>
                  <a:pt x="11901" y="215585"/>
                </a:lnTo>
                <a:lnTo>
                  <a:pt x="13638" y="219923"/>
                </a:lnTo>
                <a:lnTo>
                  <a:pt x="14796" y="224721"/>
                </a:lnTo>
                <a:lnTo>
                  <a:pt x="15568" y="229824"/>
                </a:lnTo>
                <a:lnTo>
                  <a:pt x="18965" y="238034"/>
                </a:lnTo>
                <a:lnTo>
                  <a:pt x="23650" y="244858"/>
                </a:lnTo>
                <a:lnTo>
                  <a:pt x="28908" y="251066"/>
                </a:lnTo>
                <a:lnTo>
                  <a:pt x="34419" y="257000"/>
                </a:lnTo>
                <a:lnTo>
                  <a:pt x="37223" y="259916"/>
                </a:lnTo>
                <a:lnTo>
                  <a:pt x="40996" y="261860"/>
                </a:lnTo>
                <a:lnTo>
                  <a:pt x="45417" y="263156"/>
                </a:lnTo>
                <a:lnTo>
                  <a:pt x="50269" y="264020"/>
                </a:lnTo>
                <a:lnTo>
                  <a:pt x="55409" y="265549"/>
                </a:lnTo>
                <a:lnTo>
                  <a:pt x="60741" y="267520"/>
                </a:lnTo>
                <a:lnTo>
                  <a:pt x="66200" y="269787"/>
                </a:lnTo>
                <a:lnTo>
                  <a:pt x="71745" y="271298"/>
                </a:lnTo>
                <a:lnTo>
                  <a:pt x="77346" y="272306"/>
                </a:lnTo>
                <a:lnTo>
                  <a:pt x="82985" y="272977"/>
                </a:lnTo>
                <a:lnTo>
                  <a:pt x="87697" y="273425"/>
                </a:lnTo>
                <a:lnTo>
                  <a:pt x="91791" y="273723"/>
                </a:lnTo>
                <a:lnTo>
                  <a:pt x="95473" y="273923"/>
                </a:lnTo>
                <a:lnTo>
                  <a:pt x="104644" y="274144"/>
                </a:lnTo>
                <a:lnTo>
                  <a:pt x="109756" y="274203"/>
                </a:lnTo>
                <a:lnTo>
                  <a:pt x="116022" y="273290"/>
                </a:lnTo>
                <a:lnTo>
                  <a:pt x="123057" y="271728"/>
                </a:lnTo>
                <a:lnTo>
                  <a:pt x="130604" y="269735"/>
                </a:lnTo>
                <a:lnTo>
                  <a:pt x="137541" y="268406"/>
                </a:lnTo>
                <a:lnTo>
                  <a:pt x="144070" y="267520"/>
                </a:lnTo>
                <a:lnTo>
                  <a:pt x="150328" y="266930"/>
                </a:lnTo>
                <a:lnTo>
                  <a:pt x="156405" y="265583"/>
                </a:lnTo>
                <a:lnTo>
                  <a:pt x="162361" y="263733"/>
                </a:lnTo>
                <a:lnTo>
                  <a:pt x="168237" y="261547"/>
                </a:lnTo>
                <a:lnTo>
                  <a:pt x="174059" y="259138"/>
                </a:lnTo>
                <a:lnTo>
                  <a:pt x="179846" y="256579"/>
                </a:lnTo>
                <a:lnTo>
                  <a:pt x="185609" y="253920"/>
                </a:lnTo>
                <a:lnTo>
                  <a:pt x="190403" y="250243"/>
                </a:lnTo>
                <a:lnTo>
                  <a:pt x="194552" y="245886"/>
                </a:lnTo>
                <a:lnTo>
                  <a:pt x="198270" y="241077"/>
                </a:lnTo>
                <a:lnTo>
                  <a:pt x="204941" y="233193"/>
                </a:lnTo>
                <a:lnTo>
                  <a:pt x="211082" y="226514"/>
                </a:lnTo>
                <a:lnTo>
                  <a:pt x="216985" y="220371"/>
                </a:lnTo>
                <a:lnTo>
                  <a:pt x="218941" y="216447"/>
                </a:lnTo>
                <a:lnTo>
                  <a:pt x="220244" y="211925"/>
                </a:lnTo>
                <a:lnTo>
                  <a:pt x="221114" y="207006"/>
                </a:lnTo>
                <a:lnTo>
                  <a:pt x="224619" y="199001"/>
                </a:lnTo>
                <a:lnTo>
                  <a:pt x="228399" y="192268"/>
                </a:lnTo>
                <a:lnTo>
                  <a:pt x="230080" y="186100"/>
                </a:lnTo>
                <a:lnTo>
                  <a:pt x="229575" y="183122"/>
                </a:lnTo>
                <a:lnTo>
                  <a:pt x="226475" y="177273"/>
                </a:lnTo>
                <a:lnTo>
                  <a:pt x="224462" y="171498"/>
                </a:lnTo>
                <a:lnTo>
                  <a:pt x="223925" y="168625"/>
                </a:lnTo>
                <a:lnTo>
                  <a:pt x="220789" y="162892"/>
                </a:lnTo>
                <a:lnTo>
                  <a:pt x="218619" y="160030"/>
                </a:lnTo>
                <a:lnTo>
                  <a:pt x="216220" y="158122"/>
                </a:lnTo>
                <a:lnTo>
                  <a:pt x="213668" y="156850"/>
                </a:lnTo>
                <a:lnTo>
                  <a:pt x="211014" y="156002"/>
                </a:lnTo>
                <a:lnTo>
                  <a:pt x="207340" y="155436"/>
                </a:lnTo>
                <a:lnTo>
                  <a:pt x="202985" y="155060"/>
                </a:lnTo>
                <a:lnTo>
                  <a:pt x="198178" y="154808"/>
                </a:lnTo>
                <a:lnTo>
                  <a:pt x="187755" y="154529"/>
                </a:lnTo>
                <a:lnTo>
                  <a:pt x="182309" y="154455"/>
                </a:lnTo>
                <a:lnTo>
                  <a:pt x="177726" y="155357"/>
                </a:lnTo>
                <a:lnTo>
                  <a:pt x="173718" y="156912"/>
                </a:lnTo>
                <a:lnTo>
                  <a:pt x="166724" y="160226"/>
                </a:lnTo>
                <a:lnTo>
                  <a:pt x="160441" y="161700"/>
                </a:lnTo>
                <a:lnTo>
                  <a:pt x="156479" y="163045"/>
                </a:lnTo>
                <a:lnTo>
                  <a:pt x="151933" y="164894"/>
                </a:lnTo>
                <a:lnTo>
                  <a:pt x="146998" y="167080"/>
                </a:lnTo>
                <a:lnTo>
                  <a:pt x="143707" y="169489"/>
                </a:lnTo>
                <a:lnTo>
                  <a:pt x="141514" y="172048"/>
                </a:lnTo>
                <a:lnTo>
                  <a:pt x="140051" y="174706"/>
                </a:lnTo>
                <a:lnTo>
                  <a:pt x="133346" y="180200"/>
                </a:lnTo>
                <a:lnTo>
                  <a:pt x="128891" y="182999"/>
                </a:lnTo>
                <a:lnTo>
                  <a:pt x="125921" y="185817"/>
                </a:lnTo>
                <a:lnTo>
                  <a:pt x="123942" y="188648"/>
                </a:lnTo>
                <a:lnTo>
                  <a:pt x="120789" y="194334"/>
                </a:lnTo>
                <a:lnTo>
                  <a:pt x="116213" y="200036"/>
                </a:lnTo>
                <a:lnTo>
                  <a:pt x="111004" y="208285"/>
                </a:lnTo>
                <a:lnTo>
                  <a:pt x="108282" y="213152"/>
                </a:lnTo>
                <a:lnTo>
                  <a:pt x="105257" y="221100"/>
                </a:lnTo>
                <a:lnTo>
                  <a:pt x="103912" y="227807"/>
                </a:lnTo>
                <a:lnTo>
                  <a:pt x="103315" y="233963"/>
                </a:lnTo>
                <a:lnTo>
                  <a:pt x="100509" y="242414"/>
                </a:lnTo>
                <a:lnTo>
                  <a:pt x="98427" y="247334"/>
                </a:lnTo>
                <a:lnTo>
                  <a:pt x="97992" y="250615"/>
                </a:lnTo>
                <a:lnTo>
                  <a:pt x="98654" y="252802"/>
                </a:lnTo>
                <a:lnTo>
                  <a:pt x="100048" y="254260"/>
                </a:lnTo>
                <a:lnTo>
                  <a:pt x="100978" y="256184"/>
                </a:lnTo>
                <a:lnTo>
                  <a:pt x="102010" y="260862"/>
                </a:lnTo>
                <a:lnTo>
                  <a:pt x="105009" y="266117"/>
                </a:lnTo>
                <a:lnTo>
                  <a:pt x="107143" y="268851"/>
                </a:lnTo>
                <a:lnTo>
                  <a:pt x="109517" y="270674"/>
                </a:lnTo>
                <a:lnTo>
                  <a:pt x="112053" y="271890"/>
                </a:lnTo>
                <a:lnTo>
                  <a:pt x="119982" y="27432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277"/>
          <p:cNvSpPr/>
          <p:nvPr/>
        </p:nvSpPr>
        <p:spPr>
          <a:xfrm>
            <a:off x="2188858" y="2366010"/>
            <a:ext cx="180010" cy="385763"/>
          </a:xfrm>
          <a:custGeom>
            <a:avLst/>
            <a:gdLst/>
            <a:ahLst/>
            <a:cxnLst/>
            <a:rect l="0" t="0" r="0" b="0"/>
            <a:pathLst>
              <a:path w="180010" h="385763">
                <a:moveTo>
                  <a:pt x="154292" y="0"/>
                </a:moveTo>
                <a:lnTo>
                  <a:pt x="143261" y="0"/>
                </a:lnTo>
                <a:lnTo>
                  <a:pt x="145234" y="0"/>
                </a:lnTo>
                <a:lnTo>
                  <a:pt x="140684" y="0"/>
                </a:lnTo>
                <a:lnTo>
                  <a:pt x="142851" y="0"/>
                </a:lnTo>
                <a:lnTo>
                  <a:pt x="140317" y="0"/>
                </a:lnTo>
                <a:lnTo>
                  <a:pt x="138308" y="952"/>
                </a:lnTo>
                <a:lnTo>
                  <a:pt x="133535" y="4551"/>
                </a:lnTo>
                <a:lnTo>
                  <a:pt x="128239" y="9325"/>
                </a:lnTo>
                <a:lnTo>
                  <a:pt x="122710" y="14622"/>
                </a:lnTo>
                <a:lnTo>
                  <a:pt x="86874" y="50274"/>
                </a:lnTo>
                <a:lnTo>
                  <a:pt x="81724" y="54471"/>
                </a:lnTo>
                <a:lnTo>
                  <a:pt x="76385" y="58222"/>
                </a:lnTo>
                <a:lnTo>
                  <a:pt x="70922" y="61674"/>
                </a:lnTo>
                <a:lnTo>
                  <a:pt x="66327" y="65881"/>
                </a:lnTo>
                <a:lnTo>
                  <a:pt x="62311" y="70591"/>
                </a:lnTo>
                <a:lnTo>
                  <a:pt x="58681" y="75635"/>
                </a:lnTo>
                <a:lnTo>
                  <a:pt x="54356" y="80903"/>
                </a:lnTo>
                <a:lnTo>
                  <a:pt x="49568" y="86320"/>
                </a:lnTo>
                <a:lnTo>
                  <a:pt x="44471" y="91837"/>
                </a:lnTo>
                <a:lnTo>
                  <a:pt x="41073" y="97419"/>
                </a:lnTo>
                <a:lnTo>
                  <a:pt x="37297" y="108702"/>
                </a:lnTo>
                <a:lnTo>
                  <a:pt x="33079" y="120067"/>
                </a:lnTo>
                <a:lnTo>
                  <a:pt x="28029" y="131468"/>
                </a:lnTo>
                <a:lnTo>
                  <a:pt x="19831" y="148596"/>
                </a:lnTo>
                <a:lnTo>
                  <a:pt x="5681" y="177165"/>
                </a:lnTo>
                <a:lnTo>
                  <a:pt x="2517" y="188595"/>
                </a:lnTo>
                <a:lnTo>
                  <a:pt x="1111" y="200025"/>
                </a:lnTo>
                <a:lnTo>
                  <a:pt x="486" y="211455"/>
                </a:lnTo>
                <a:lnTo>
                  <a:pt x="209" y="222885"/>
                </a:lnTo>
                <a:lnTo>
                  <a:pt x="0" y="255509"/>
                </a:lnTo>
                <a:lnTo>
                  <a:pt x="948" y="259874"/>
                </a:lnTo>
                <a:lnTo>
                  <a:pt x="4541" y="267264"/>
                </a:lnTo>
                <a:lnTo>
                  <a:pt x="9313" y="276264"/>
                </a:lnTo>
                <a:lnTo>
                  <a:pt x="14609" y="285661"/>
                </a:lnTo>
                <a:lnTo>
                  <a:pt x="20138" y="293013"/>
                </a:lnTo>
                <a:lnTo>
                  <a:pt x="21993" y="297259"/>
                </a:lnTo>
                <a:lnTo>
                  <a:pt x="24055" y="307058"/>
                </a:lnTo>
                <a:lnTo>
                  <a:pt x="26509" y="312337"/>
                </a:lnTo>
                <a:lnTo>
                  <a:pt x="30051" y="317762"/>
                </a:lnTo>
                <a:lnTo>
                  <a:pt x="34317" y="323284"/>
                </a:lnTo>
                <a:lnTo>
                  <a:pt x="39057" y="331959"/>
                </a:lnTo>
                <a:lnTo>
                  <a:pt x="40321" y="335606"/>
                </a:lnTo>
                <a:lnTo>
                  <a:pt x="43069" y="338990"/>
                </a:lnTo>
                <a:lnTo>
                  <a:pt x="46805" y="342198"/>
                </a:lnTo>
                <a:lnTo>
                  <a:pt x="51202" y="345289"/>
                </a:lnTo>
                <a:lnTo>
                  <a:pt x="55085" y="348303"/>
                </a:lnTo>
                <a:lnTo>
                  <a:pt x="58626" y="351264"/>
                </a:lnTo>
                <a:lnTo>
                  <a:pt x="61940" y="354191"/>
                </a:lnTo>
                <a:lnTo>
                  <a:pt x="68161" y="359983"/>
                </a:lnTo>
                <a:lnTo>
                  <a:pt x="71154" y="362861"/>
                </a:lnTo>
                <a:lnTo>
                  <a:pt x="74101" y="364780"/>
                </a:lnTo>
                <a:lnTo>
                  <a:pt x="77019" y="366059"/>
                </a:lnTo>
                <a:lnTo>
                  <a:pt x="79916" y="366912"/>
                </a:lnTo>
                <a:lnTo>
                  <a:pt x="83753" y="368433"/>
                </a:lnTo>
                <a:lnTo>
                  <a:pt x="88216" y="370399"/>
                </a:lnTo>
                <a:lnTo>
                  <a:pt x="93096" y="372663"/>
                </a:lnTo>
                <a:lnTo>
                  <a:pt x="97302" y="374172"/>
                </a:lnTo>
                <a:lnTo>
                  <a:pt x="101059" y="375177"/>
                </a:lnTo>
                <a:lnTo>
                  <a:pt x="104515" y="375848"/>
                </a:lnTo>
                <a:lnTo>
                  <a:pt x="107772" y="377248"/>
                </a:lnTo>
                <a:lnTo>
                  <a:pt x="110896" y="379133"/>
                </a:lnTo>
                <a:lnTo>
                  <a:pt x="113931" y="381343"/>
                </a:lnTo>
                <a:lnTo>
                  <a:pt x="117860" y="382816"/>
                </a:lnTo>
                <a:lnTo>
                  <a:pt x="122384" y="383798"/>
                </a:lnTo>
                <a:lnTo>
                  <a:pt x="127305" y="384453"/>
                </a:lnTo>
                <a:lnTo>
                  <a:pt x="131538" y="384889"/>
                </a:lnTo>
                <a:lnTo>
                  <a:pt x="135312" y="385180"/>
                </a:lnTo>
                <a:lnTo>
                  <a:pt x="138781" y="385374"/>
                </a:lnTo>
                <a:lnTo>
                  <a:pt x="145176" y="385590"/>
                </a:lnTo>
                <a:lnTo>
                  <a:pt x="157042" y="385728"/>
                </a:lnTo>
                <a:lnTo>
                  <a:pt x="180009" y="38576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278"/>
          <p:cNvSpPr/>
          <p:nvPr/>
        </p:nvSpPr>
        <p:spPr>
          <a:xfrm>
            <a:off x="2411729" y="2451735"/>
            <a:ext cx="77154" cy="240030"/>
          </a:xfrm>
          <a:custGeom>
            <a:avLst/>
            <a:gdLst/>
            <a:ahLst/>
            <a:cxnLst/>
            <a:rect l="0" t="0" r="0" b="0"/>
            <a:pathLst>
              <a:path w="77154" h="240030">
                <a:moveTo>
                  <a:pt x="0" y="0"/>
                </a:moveTo>
                <a:lnTo>
                  <a:pt x="0" y="20151"/>
                </a:lnTo>
                <a:lnTo>
                  <a:pt x="953" y="22959"/>
                </a:lnTo>
                <a:lnTo>
                  <a:pt x="2540" y="25783"/>
                </a:lnTo>
                <a:lnTo>
                  <a:pt x="4552" y="28619"/>
                </a:lnTo>
                <a:lnTo>
                  <a:pt x="6786" y="34309"/>
                </a:lnTo>
                <a:lnTo>
                  <a:pt x="7381" y="37160"/>
                </a:lnTo>
                <a:lnTo>
                  <a:pt x="8731" y="40013"/>
                </a:lnTo>
                <a:lnTo>
                  <a:pt x="10583" y="42868"/>
                </a:lnTo>
                <a:lnTo>
                  <a:pt x="12771" y="45723"/>
                </a:lnTo>
                <a:lnTo>
                  <a:pt x="14229" y="49532"/>
                </a:lnTo>
                <a:lnTo>
                  <a:pt x="15201" y="53976"/>
                </a:lnTo>
                <a:lnTo>
                  <a:pt x="15849" y="58844"/>
                </a:lnTo>
                <a:lnTo>
                  <a:pt x="17234" y="63994"/>
                </a:lnTo>
                <a:lnTo>
                  <a:pt x="19109" y="69333"/>
                </a:lnTo>
                <a:lnTo>
                  <a:pt x="21312" y="74797"/>
                </a:lnTo>
                <a:lnTo>
                  <a:pt x="23733" y="79392"/>
                </a:lnTo>
                <a:lnTo>
                  <a:pt x="26300" y="83408"/>
                </a:lnTo>
                <a:lnTo>
                  <a:pt x="28963" y="87038"/>
                </a:lnTo>
                <a:lnTo>
                  <a:pt x="30739" y="91362"/>
                </a:lnTo>
                <a:lnTo>
                  <a:pt x="31923" y="96151"/>
                </a:lnTo>
                <a:lnTo>
                  <a:pt x="32712" y="101248"/>
                </a:lnTo>
                <a:lnTo>
                  <a:pt x="34191" y="106551"/>
                </a:lnTo>
                <a:lnTo>
                  <a:pt x="36129" y="111991"/>
                </a:lnTo>
                <a:lnTo>
                  <a:pt x="38374" y="117523"/>
                </a:lnTo>
                <a:lnTo>
                  <a:pt x="39870" y="122164"/>
                </a:lnTo>
                <a:lnTo>
                  <a:pt x="40868" y="126210"/>
                </a:lnTo>
                <a:lnTo>
                  <a:pt x="41533" y="129860"/>
                </a:lnTo>
                <a:lnTo>
                  <a:pt x="42929" y="134198"/>
                </a:lnTo>
                <a:lnTo>
                  <a:pt x="44812" y="138995"/>
                </a:lnTo>
                <a:lnTo>
                  <a:pt x="47020" y="144098"/>
                </a:lnTo>
                <a:lnTo>
                  <a:pt x="48492" y="148453"/>
                </a:lnTo>
                <a:lnTo>
                  <a:pt x="50127" y="155831"/>
                </a:lnTo>
                <a:lnTo>
                  <a:pt x="50563" y="160085"/>
                </a:lnTo>
                <a:lnTo>
                  <a:pt x="50854" y="164826"/>
                </a:lnTo>
                <a:lnTo>
                  <a:pt x="51048" y="169891"/>
                </a:lnTo>
                <a:lnTo>
                  <a:pt x="52129" y="174220"/>
                </a:lnTo>
                <a:lnTo>
                  <a:pt x="53803" y="178059"/>
                </a:lnTo>
                <a:lnTo>
                  <a:pt x="55872" y="181571"/>
                </a:lnTo>
                <a:lnTo>
                  <a:pt x="57250" y="185817"/>
                </a:lnTo>
                <a:lnTo>
                  <a:pt x="58170" y="190553"/>
                </a:lnTo>
                <a:lnTo>
                  <a:pt x="58782" y="195615"/>
                </a:lnTo>
                <a:lnTo>
                  <a:pt x="59191" y="199943"/>
                </a:lnTo>
                <a:lnTo>
                  <a:pt x="59645" y="207291"/>
                </a:lnTo>
                <a:lnTo>
                  <a:pt x="59847" y="213731"/>
                </a:lnTo>
                <a:lnTo>
                  <a:pt x="59976" y="221077"/>
                </a:lnTo>
                <a:lnTo>
                  <a:pt x="60939" y="222632"/>
                </a:lnTo>
                <a:lnTo>
                  <a:pt x="62534" y="224621"/>
                </a:lnTo>
                <a:lnTo>
                  <a:pt x="64550" y="226900"/>
                </a:lnTo>
                <a:lnTo>
                  <a:pt x="65893" y="229371"/>
                </a:lnTo>
                <a:lnTo>
                  <a:pt x="67386" y="234658"/>
                </a:lnTo>
                <a:lnTo>
                  <a:pt x="68737" y="236448"/>
                </a:lnTo>
                <a:lnTo>
                  <a:pt x="70590" y="237642"/>
                </a:lnTo>
                <a:lnTo>
                  <a:pt x="77153" y="24002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279"/>
          <p:cNvSpPr/>
          <p:nvPr/>
        </p:nvSpPr>
        <p:spPr>
          <a:xfrm>
            <a:off x="2634614" y="2666047"/>
            <a:ext cx="8574" cy="8221"/>
          </a:xfrm>
          <a:custGeom>
            <a:avLst/>
            <a:gdLst/>
            <a:ahLst/>
            <a:cxnLst/>
            <a:rect l="0" t="0" r="0" b="0"/>
            <a:pathLst>
              <a:path w="8574" h="8221">
                <a:moveTo>
                  <a:pt x="0" y="0"/>
                </a:moveTo>
                <a:lnTo>
                  <a:pt x="8220" y="0"/>
                </a:lnTo>
                <a:lnTo>
                  <a:pt x="8338" y="953"/>
                </a:lnTo>
                <a:lnTo>
                  <a:pt x="8416" y="2540"/>
                </a:lnTo>
                <a:lnTo>
                  <a:pt x="8564" y="8220"/>
                </a:lnTo>
                <a:lnTo>
                  <a:pt x="8573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280"/>
          <p:cNvSpPr/>
          <p:nvPr/>
        </p:nvSpPr>
        <p:spPr>
          <a:xfrm>
            <a:off x="2669022" y="2468880"/>
            <a:ext cx="209402" cy="231414"/>
          </a:xfrm>
          <a:custGeom>
            <a:avLst/>
            <a:gdLst/>
            <a:ahLst/>
            <a:cxnLst/>
            <a:rect l="0" t="0" r="0" b="0"/>
            <a:pathLst>
              <a:path w="209402" h="231414">
                <a:moveTo>
                  <a:pt x="179905" y="0"/>
                </a:moveTo>
                <a:lnTo>
                  <a:pt x="146640" y="0"/>
                </a:lnTo>
                <a:lnTo>
                  <a:pt x="141536" y="952"/>
                </a:lnTo>
                <a:lnTo>
                  <a:pt x="136228" y="2540"/>
                </a:lnTo>
                <a:lnTo>
                  <a:pt x="130785" y="4551"/>
                </a:lnTo>
                <a:lnTo>
                  <a:pt x="125251" y="5891"/>
                </a:lnTo>
                <a:lnTo>
                  <a:pt x="119656" y="6785"/>
                </a:lnTo>
                <a:lnTo>
                  <a:pt x="114022" y="7380"/>
                </a:lnTo>
                <a:lnTo>
                  <a:pt x="108360" y="7778"/>
                </a:lnTo>
                <a:lnTo>
                  <a:pt x="102681" y="8043"/>
                </a:lnTo>
                <a:lnTo>
                  <a:pt x="96990" y="8219"/>
                </a:lnTo>
                <a:lnTo>
                  <a:pt x="91291" y="9289"/>
                </a:lnTo>
                <a:lnTo>
                  <a:pt x="85586" y="10955"/>
                </a:lnTo>
                <a:lnTo>
                  <a:pt x="79878" y="13018"/>
                </a:lnTo>
                <a:lnTo>
                  <a:pt x="74168" y="15346"/>
                </a:lnTo>
                <a:lnTo>
                  <a:pt x="68456" y="17851"/>
                </a:lnTo>
                <a:lnTo>
                  <a:pt x="62743" y="20473"/>
                </a:lnTo>
                <a:lnTo>
                  <a:pt x="57030" y="22221"/>
                </a:lnTo>
                <a:lnTo>
                  <a:pt x="51316" y="23386"/>
                </a:lnTo>
                <a:lnTo>
                  <a:pt x="45601" y="24163"/>
                </a:lnTo>
                <a:lnTo>
                  <a:pt x="40839" y="24681"/>
                </a:lnTo>
                <a:lnTo>
                  <a:pt x="36712" y="25026"/>
                </a:lnTo>
                <a:lnTo>
                  <a:pt x="33008" y="25257"/>
                </a:lnTo>
                <a:lnTo>
                  <a:pt x="26352" y="25512"/>
                </a:lnTo>
                <a:lnTo>
                  <a:pt x="17250" y="25656"/>
                </a:lnTo>
                <a:lnTo>
                  <a:pt x="1227" y="25716"/>
                </a:lnTo>
                <a:lnTo>
                  <a:pt x="778" y="26669"/>
                </a:lnTo>
                <a:lnTo>
                  <a:pt x="0" y="33098"/>
                </a:lnTo>
                <a:lnTo>
                  <a:pt x="4468" y="38487"/>
                </a:lnTo>
                <a:lnTo>
                  <a:pt x="5797" y="40898"/>
                </a:lnTo>
                <a:lnTo>
                  <a:pt x="7274" y="46117"/>
                </a:lnTo>
                <a:lnTo>
                  <a:pt x="7930" y="51611"/>
                </a:lnTo>
                <a:lnTo>
                  <a:pt x="8222" y="57228"/>
                </a:lnTo>
                <a:lnTo>
                  <a:pt x="8351" y="62899"/>
                </a:lnTo>
                <a:lnTo>
                  <a:pt x="8455" y="109749"/>
                </a:lnTo>
                <a:lnTo>
                  <a:pt x="10995" y="113230"/>
                </a:lnTo>
                <a:lnTo>
                  <a:pt x="15836" y="118674"/>
                </a:lnTo>
                <a:lnTo>
                  <a:pt x="16498" y="121959"/>
                </a:lnTo>
                <a:lnTo>
                  <a:pt x="16675" y="124168"/>
                </a:lnTo>
                <a:lnTo>
                  <a:pt x="17745" y="125641"/>
                </a:lnTo>
                <a:lnTo>
                  <a:pt x="19411" y="126623"/>
                </a:lnTo>
                <a:lnTo>
                  <a:pt x="23802" y="127714"/>
                </a:lnTo>
                <a:lnTo>
                  <a:pt x="28928" y="128199"/>
                </a:lnTo>
                <a:lnTo>
                  <a:pt x="34382" y="128415"/>
                </a:lnTo>
                <a:lnTo>
                  <a:pt x="37169" y="128472"/>
                </a:lnTo>
                <a:lnTo>
                  <a:pt x="40933" y="127558"/>
                </a:lnTo>
                <a:lnTo>
                  <a:pt x="45347" y="125996"/>
                </a:lnTo>
                <a:lnTo>
                  <a:pt x="50195" y="124002"/>
                </a:lnTo>
                <a:lnTo>
                  <a:pt x="54379" y="122673"/>
                </a:lnTo>
                <a:lnTo>
                  <a:pt x="58121" y="121787"/>
                </a:lnTo>
                <a:lnTo>
                  <a:pt x="61568" y="121196"/>
                </a:lnTo>
                <a:lnTo>
                  <a:pt x="65771" y="120802"/>
                </a:lnTo>
                <a:lnTo>
                  <a:pt x="70479" y="120540"/>
                </a:lnTo>
                <a:lnTo>
                  <a:pt x="80789" y="120248"/>
                </a:lnTo>
                <a:lnTo>
                  <a:pt x="130198" y="120024"/>
                </a:lnTo>
                <a:lnTo>
                  <a:pt x="137242" y="120973"/>
                </a:lnTo>
                <a:lnTo>
                  <a:pt x="143843" y="122559"/>
                </a:lnTo>
                <a:lnTo>
                  <a:pt x="150149" y="124568"/>
                </a:lnTo>
                <a:lnTo>
                  <a:pt x="156258" y="125908"/>
                </a:lnTo>
                <a:lnTo>
                  <a:pt x="162235" y="126801"/>
                </a:lnTo>
                <a:lnTo>
                  <a:pt x="168125" y="127396"/>
                </a:lnTo>
                <a:lnTo>
                  <a:pt x="173004" y="128746"/>
                </a:lnTo>
                <a:lnTo>
                  <a:pt x="177210" y="130598"/>
                </a:lnTo>
                <a:lnTo>
                  <a:pt x="180966" y="132785"/>
                </a:lnTo>
                <a:lnTo>
                  <a:pt x="184422" y="135196"/>
                </a:lnTo>
                <a:lnTo>
                  <a:pt x="190803" y="140414"/>
                </a:lnTo>
                <a:lnTo>
                  <a:pt x="196813" y="145909"/>
                </a:lnTo>
                <a:lnTo>
                  <a:pt x="205552" y="154357"/>
                </a:lnTo>
                <a:lnTo>
                  <a:pt x="208433" y="157197"/>
                </a:lnTo>
                <a:lnTo>
                  <a:pt x="209401" y="160043"/>
                </a:lnTo>
                <a:lnTo>
                  <a:pt x="209094" y="162892"/>
                </a:lnTo>
                <a:lnTo>
                  <a:pt x="206213" y="169551"/>
                </a:lnTo>
                <a:lnTo>
                  <a:pt x="201757" y="178861"/>
                </a:lnTo>
                <a:lnTo>
                  <a:pt x="199236" y="183058"/>
                </a:lnTo>
                <a:lnTo>
                  <a:pt x="193894" y="190261"/>
                </a:lnTo>
                <a:lnTo>
                  <a:pt x="188345" y="196638"/>
                </a:lnTo>
                <a:lnTo>
                  <a:pt x="185531" y="199672"/>
                </a:lnTo>
                <a:lnTo>
                  <a:pt x="181751" y="202647"/>
                </a:lnTo>
                <a:lnTo>
                  <a:pt x="177326" y="205583"/>
                </a:lnTo>
                <a:lnTo>
                  <a:pt x="172471" y="208493"/>
                </a:lnTo>
                <a:lnTo>
                  <a:pt x="168281" y="211385"/>
                </a:lnTo>
                <a:lnTo>
                  <a:pt x="164536" y="214266"/>
                </a:lnTo>
                <a:lnTo>
                  <a:pt x="161086" y="217138"/>
                </a:lnTo>
                <a:lnTo>
                  <a:pt x="156882" y="220006"/>
                </a:lnTo>
                <a:lnTo>
                  <a:pt x="152174" y="222871"/>
                </a:lnTo>
                <a:lnTo>
                  <a:pt x="147130" y="225733"/>
                </a:lnTo>
                <a:lnTo>
                  <a:pt x="142815" y="227641"/>
                </a:lnTo>
                <a:lnTo>
                  <a:pt x="138986" y="228913"/>
                </a:lnTo>
                <a:lnTo>
                  <a:pt x="135481" y="229761"/>
                </a:lnTo>
                <a:lnTo>
                  <a:pt x="129046" y="230703"/>
                </a:lnTo>
                <a:lnTo>
                  <a:pt x="123011" y="231122"/>
                </a:lnTo>
                <a:lnTo>
                  <a:pt x="117154" y="231308"/>
                </a:lnTo>
                <a:lnTo>
                  <a:pt x="108501" y="231413"/>
                </a:lnTo>
                <a:lnTo>
                  <a:pt x="105633" y="230475"/>
                </a:lnTo>
                <a:lnTo>
                  <a:pt x="99905" y="226893"/>
                </a:lnTo>
                <a:lnTo>
                  <a:pt x="96092" y="224604"/>
                </a:lnTo>
                <a:lnTo>
                  <a:pt x="91644" y="222126"/>
                </a:lnTo>
                <a:lnTo>
                  <a:pt x="77035" y="21431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281"/>
          <p:cNvSpPr/>
          <p:nvPr/>
        </p:nvSpPr>
        <p:spPr>
          <a:xfrm>
            <a:off x="2900362" y="2391727"/>
            <a:ext cx="214161" cy="368619"/>
          </a:xfrm>
          <a:custGeom>
            <a:avLst/>
            <a:gdLst/>
            <a:ahLst/>
            <a:cxnLst/>
            <a:rect l="0" t="0" r="0" b="0"/>
            <a:pathLst>
              <a:path w="214161" h="368619">
                <a:moveTo>
                  <a:pt x="0" y="0"/>
                </a:moveTo>
                <a:lnTo>
                  <a:pt x="25789" y="0"/>
                </a:lnTo>
                <a:lnTo>
                  <a:pt x="29575" y="953"/>
                </a:lnTo>
                <a:lnTo>
                  <a:pt x="33052" y="2540"/>
                </a:lnTo>
                <a:lnTo>
                  <a:pt x="36322" y="4551"/>
                </a:lnTo>
                <a:lnTo>
                  <a:pt x="40407" y="6844"/>
                </a:lnTo>
                <a:lnTo>
                  <a:pt x="50026" y="11932"/>
                </a:lnTo>
                <a:lnTo>
                  <a:pt x="82995" y="28619"/>
                </a:lnTo>
                <a:lnTo>
                  <a:pt x="89620" y="32414"/>
                </a:lnTo>
                <a:lnTo>
                  <a:pt x="96894" y="36850"/>
                </a:lnTo>
                <a:lnTo>
                  <a:pt x="104601" y="41711"/>
                </a:lnTo>
                <a:lnTo>
                  <a:pt x="111644" y="46858"/>
                </a:lnTo>
                <a:lnTo>
                  <a:pt x="118244" y="52193"/>
                </a:lnTo>
                <a:lnTo>
                  <a:pt x="124549" y="57656"/>
                </a:lnTo>
                <a:lnTo>
                  <a:pt x="130658" y="63202"/>
                </a:lnTo>
                <a:lnTo>
                  <a:pt x="142525" y="74445"/>
                </a:lnTo>
                <a:lnTo>
                  <a:pt x="177134" y="108598"/>
                </a:lnTo>
                <a:lnTo>
                  <a:pt x="181907" y="114309"/>
                </a:lnTo>
                <a:lnTo>
                  <a:pt x="186041" y="120021"/>
                </a:lnTo>
                <a:lnTo>
                  <a:pt x="189750" y="125734"/>
                </a:lnTo>
                <a:lnTo>
                  <a:pt x="196411" y="137162"/>
                </a:lnTo>
                <a:lnTo>
                  <a:pt x="199520" y="142876"/>
                </a:lnTo>
                <a:lnTo>
                  <a:pt x="202546" y="149543"/>
                </a:lnTo>
                <a:lnTo>
                  <a:pt x="205516" y="156846"/>
                </a:lnTo>
                <a:lnTo>
                  <a:pt x="208448" y="164571"/>
                </a:lnTo>
                <a:lnTo>
                  <a:pt x="210403" y="171627"/>
                </a:lnTo>
                <a:lnTo>
                  <a:pt x="211706" y="178235"/>
                </a:lnTo>
                <a:lnTo>
                  <a:pt x="212575" y="184546"/>
                </a:lnTo>
                <a:lnTo>
                  <a:pt x="213154" y="190658"/>
                </a:lnTo>
                <a:lnTo>
                  <a:pt x="213540" y="196638"/>
                </a:lnTo>
                <a:lnTo>
                  <a:pt x="213798" y="202529"/>
                </a:lnTo>
                <a:lnTo>
                  <a:pt x="214084" y="216696"/>
                </a:lnTo>
                <a:lnTo>
                  <a:pt x="214160" y="224474"/>
                </a:lnTo>
                <a:lnTo>
                  <a:pt x="213258" y="231564"/>
                </a:lnTo>
                <a:lnTo>
                  <a:pt x="211705" y="238196"/>
                </a:lnTo>
                <a:lnTo>
                  <a:pt x="209716" y="244522"/>
                </a:lnTo>
                <a:lnTo>
                  <a:pt x="207439" y="250645"/>
                </a:lnTo>
                <a:lnTo>
                  <a:pt x="204967" y="256632"/>
                </a:lnTo>
                <a:lnTo>
                  <a:pt x="202367" y="262528"/>
                </a:lnTo>
                <a:lnTo>
                  <a:pt x="196939" y="274159"/>
                </a:lnTo>
                <a:lnTo>
                  <a:pt x="190398" y="285678"/>
                </a:lnTo>
                <a:lnTo>
                  <a:pt x="185987" y="291417"/>
                </a:lnTo>
                <a:lnTo>
                  <a:pt x="181141" y="297148"/>
                </a:lnTo>
                <a:lnTo>
                  <a:pt x="176958" y="301921"/>
                </a:lnTo>
                <a:lnTo>
                  <a:pt x="169771" y="309765"/>
                </a:lnTo>
                <a:lnTo>
                  <a:pt x="160369" y="319535"/>
                </a:lnTo>
                <a:lnTo>
                  <a:pt x="154460" y="328071"/>
                </a:lnTo>
                <a:lnTo>
                  <a:pt x="151551" y="333014"/>
                </a:lnTo>
                <a:lnTo>
                  <a:pt x="148659" y="336309"/>
                </a:lnTo>
                <a:lnTo>
                  <a:pt x="145779" y="338506"/>
                </a:lnTo>
                <a:lnTo>
                  <a:pt x="140038" y="341900"/>
                </a:lnTo>
                <a:lnTo>
                  <a:pt x="134312" y="346583"/>
                </a:lnTo>
                <a:lnTo>
                  <a:pt x="132404" y="349165"/>
                </a:lnTo>
                <a:lnTo>
                  <a:pt x="130284" y="354575"/>
                </a:lnTo>
                <a:lnTo>
                  <a:pt x="128766" y="356398"/>
                </a:lnTo>
                <a:lnTo>
                  <a:pt x="126801" y="357614"/>
                </a:lnTo>
                <a:lnTo>
                  <a:pt x="124539" y="358424"/>
                </a:lnTo>
                <a:lnTo>
                  <a:pt x="123031" y="359917"/>
                </a:lnTo>
                <a:lnTo>
                  <a:pt x="122026" y="361865"/>
                </a:lnTo>
                <a:lnTo>
                  <a:pt x="120015" y="36861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282"/>
          <p:cNvSpPr/>
          <p:nvPr/>
        </p:nvSpPr>
        <p:spPr>
          <a:xfrm>
            <a:off x="3157537" y="2383155"/>
            <a:ext cx="300039" cy="102861"/>
          </a:xfrm>
          <a:custGeom>
            <a:avLst/>
            <a:gdLst/>
            <a:ahLst/>
            <a:cxnLst/>
            <a:rect l="0" t="0" r="0" b="0"/>
            <a:pathLst>
              <a:path w="300039" h="102861">
                <a:moveTo>
                  <a:pt x="0" y="17145"/>
                </a:moveTo>
                <a:lnTo>
                  <a:pt x="0" y="8677"/>
                </a:lnTo>
                <a:lnTo>
                  <a:pt x="4551" y="4052"/>
                </a:lnTo>
                <a:lnTo>
                  <a:pt x="6844" y="2701"/>
                </a:lnTo>
                <a:lnTo>
                  <a:pt x="11932" y="1200"/>
                </a:lnTo>
                <a:lnTo>
                  <a:pt x="20151" y="355"/>
                </a:lnTo>
                <a:lnTo>
                  <a:pt x="28324" y="158"/>
                </a:lnTo>
                <a:lnTo>
                  <a:pt x="138295" y="0"/>
                </a:lnTo>
                <a:lnTo>
                  <a:pt x="141726" y="952"/>
                </a:lnTo>
                <a:lnTo>
                  <a:pt x="144967" y="2540"/>
                </a:lnTo>
                <a:lnTo>
                  <a:pt x="148080" y="4551"/>
                </a:lnTo>
                <a:lnTo>
                  <a:pt x="150155" y="6844"/>
                </a:lnTo>
                <a:lnTo>
                  <a:pt x="151538" y="9325"/>
                </a:lnTo>
                <a:lnTo>
                  <a:pt x="152460" y="11931"/>
                </a:lnTo>
                <a:lnTo>
                  <a:pt x="153076" y="14622"/>
                </a:lnTo>
                <a:lnTo>
                  <a:pt x="153485" y="17368"/>
                </a:lnTo>
                <a:lnTo>
                  <a:pt x="153758" y="20151"/>
                </a:lnTo>
                <a:lnTo>
                  <a:pt x="153941" y="22959"/>
                </a:lnTo>
                <a:lnTo>
                  <a:pt x="154062" y="25783"/>
                </a:lnTo>
                <a:lnTo>
                  <a:pt x="154143" y="28619"/>
                </a:lnTo>
                <a:lnTo>
                  <a:pt x="153245" y="32414"/>
                </a:lnTo>
                <a:lnTo>
                  <a:pt x="151693" y="36849"/>
                </a:lnTo>
                <a:lnTo>
                  <a:pt x="149706" y="41711"/>
                </a:lnTo>
                <a:lnTo>
                  <a:pt x="148382" y="45905"/>
                </a:lnTo>
                <a:lnTo>
                  <a:pt x="147499" y="49653"/>
                </a:lnTo>
                <a:lnTo>
                  <a:pt x="146910" y="53104"/>
                </a:lnTo>
                <a:lnTo>
                  <a:pt x="144612" y="56358"/>
                </a:lnTo>
                <a:lnTo>
                  <a:pt x="141176" y="59479"/>
                </a:lnTo>
                <a:lnTo>
                  <a:pt x="136980" y="62513"/>
                </a:lnTo>
                <a:lnTo>
                  <a:pt x="134182" y="65487"/>
                </a:lnTo>
                <a:lnTo>
                  <a:pt x="132317" y="68423"/>
                </a:lnTo>
                <a:lnTo>
                  <a:pt x="131074" y="71333"/>
                </a:lnTo>
                <a:lnTo>
                  <a:pt x="129293" y="74225"/>
                </a:lnTo>
                <a:lnTo>
                  <a:pt x="127153" y="77106"/>
                </a:lnTo>
                <a:lnTo>
                  <a:pt x="124773" y="79979"/>
                </a:lnTo>
                <a:lnTo>
                  <a:pt x="122235" y="81894"/>
                </a:lnTo>
                <a:lnTo>
                  <a:pt x="116874" y="84022"/>
                </a:lnTo>
                <a:lnTo>
                  <a:pt x="115064" y="85542"/>
                </a:lnTo>
                <a:lnTo>
                  <a:pt x="113857" y="87508"/>
                </a:lnTo>
                <a:lnTo>
                  <a:pt x="111920" y="92956"/>
                </a:lnTo>
                <a:lnTo>
                  <a:pt x="112713" y="94356"/>
                </a:lnTo>
                <a:lnTo>
                  <a:pt x="114194" y="96241"/>
                </a:lnTo>
                <a:lnTo>
                  <a:pt x="118865" y="101560"/>
                </a:lnTo>
                <a:lnTo>
                  <a:pt x="120201" y="101996"/>
                </a:lnTo>
                <a:lnTo>
                  <a:pt x="129189" y="102697"/>
                </a:lnTo>
                <a:lnTo>
                  <a:pt x="135522" y="102793"/>
                </a:lnTo>
                <a:lnTo>
                  <a:pt x="160557" y="102860"/>
                </a:lnTo>
                <a:lnTo>
                  <a:pt x="167046" y="101910"/>
                </a:lnTo>
                <a:lnTo>
                  <a:pt x="174229" y="100325"/>
                </a:lnTo>
                <a:lnTo>
                  <a:pt x="181875" y="98316"/>
                </a:lnTo>
                <a:lnTo>
                  <a:pt x="188878" y="96976"/>
                </a:lnTo>
                <a:lnTo>
                  <a:pt x="195451" y="96083"/>
                </a:lnTo>
                <a:lnTo>
                  <a:pt x="201738" y="95488"/>
                </a:lnTo>
                <a:lnTo>
                  <a:pt x="208787" y="95091"/>
                </a:lnTo>
                <a:lnTo>
                  <a:pt x="224239" y="94650"/>
                </a:lnTo>
                <a:lnTo>
                  <a:pt x="300038" y="9429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283"/>
          <p:cNvSpPr/>
          <p:nvPr/>
        </p:nvSpPr>
        <p:spPr>
          <a:xfrm>
            <a:off x="3620808" y="2631757"/>
            <a:ext cx="248247" cy="8574"/>
          </a:xfrm>
          <a:custGeom>
            <a:avLst/>
            <a:gdLst/>
            <a:ahLst/>
            <a:cxnLst/>
            <a:rect l="0" t="0" r="0" b="0"/>
            <a:pathLst>
              <a:path w="248247" h="8574">
                <a:moveTo>
                  <a:pt x="16789" y="8573"/>
                </a:moveTo>
                <a:lnTo>
                  <a:pt x="16789" y="4022"/>
                </a:lnTo>
                <a:lnTo>
                  <a:pt x="15837" y="2681"/>
                </a:lnTo>
                <a:lnTo>
                  <a:pt x="14249" y="1787"/>
                </a:lnTo>
                <a:lnTo>
                  <a:pt x="8321" y="31"/>
                </a:lnTo>
                <a:lnTo>
                  <a:pt x="0" y="1"/>
                </a:lnTo>
                <a:lnTo>
                  <a:pt x="7056" y="0"/>
                </a:lnTo>
                <a:lnTo>
                  <a:pt x="8396" y="953"/>
                </a:lnTo>
                <a:lnTo>
                  <a:pt x="10241" y="2540"/>
                </a:lnTo>
                <a:lnTo>
                  <a:pt x="12424" y="4551"/>
                </a:lnTo>
                <a:lnTo>
                  <a:pt x="14831" y="5892"/>
                </a:lnTo>
                <a:lnTo>
                  <a:pt x="17389" y="6785"/>
                </a:lnTo>
                <a:lnTo>
                  <a:pt x="20046" y="7381"/>
                </a:lnTo>
                <a:lnTo>
                  <a:pt x="23723" y="7778"/>
                </a:lnTo>
                <a:lnTo>
                  <a:pt x="28079" y="8043"/>
                </a:lnTo>
                <a:lnTo>
                  <a:pt x="37047" y="8337"/>
                </a:lnTo>
                <a:lnTo>
                  <a:pt x="44207" y="8468"/>
                </a:lnTo>
                <a:lnTo>
                  <a:pt x="202412" y="8573"/>
                </a:lnTo>
                <a:lnTo>
                  <a:pt x="208166" y="7620"/>
                </a:lnTo>
                <a:lnTo>
                  <a:pt x="213906" y="6032"/>
                </a:lnTo>
                <a:lnTo>
                  <a:pt x="219638" y="4022"/>
                </a:lnTo>
                <a:lnTo>
                  <a:pt x="224411" y="2681"/>
                </a:lnTo>
                <a:lnTo>
                  <a:pt x="228546" y="1787"/>
                </a:lnTo>
                <a:lnTo>
                  <a:pt x="232256" y="1192"/>
                </a:lnTo>
                <a:lnTo>
                  <a:pt x="235681" y="795"/>
                </a:lnTo>
                <a:lnTo>
                  <a:pt x="238917" y="530"/>
                </a:lnTo>
                <a:lnTo>
                  <a:pt x="248246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284"/>
          <p:cNvSpPr/>
          <p:nvPr/>
        </p:nvSpPr>
        <p:spPr>
          <a:xfrm>
            <a:off x="3689041" y="2563180"/>
            <a:ext cx="68572" cy="188593"/>
          </a:xfrm>
          <a:custGeom>
            <a:avLst/>
            <a:gdLst/>
            <a:ahLst/>
            <a:cxnLst/>
            <a:rect l="0" t="0" r="0" b="0"/>
            <a:pathLst>
              <a:path w="68572" h="188593">
                <a:moveTo>
                  <a:pt x="8563" y="8570"/>
                </a:moveTo>
                <a:lnTo>
                  <a:pt x="8563" y="4019"/>
                </a:lnTo>
                <a:lnTo>
                  <a:pt x="7611" y="2678"/>
                </a:lnTo>
                <a:lnTo>
                  <a:pt x="6024" y="1784"/>
                </a:lnTo>
                <a:lnTo>
                  <a:pt x="22" y="6"/>
                </a:lnTo>
                <a:lnTo>
                  <a:pt x="0" y="0"/>
                </a:lnTo>
                <a:lnTo>
                  <a:pt x="4545" y="4549"/>
                </a:lnTo>
                <a:lnTo>
                  <a:pt x="5884" y="6842"/>
                </a:lnTo>
                <a:lnTo>
                  <a:pt x="7372" y="11929"/>
                </a:lnTo>
                <a:lnTo>
                  <a:pt x="8722" y="14619"/>
                </a:lnTo>
                <a:lnTo>
                  <a:pt x="10574" y="17365"/>
                </a:lnTo>
                <a:lnTo>
                  <a:pt x="12761" y="20148"/>
                </a:lnTo>
                <a:lnTo>
                  <a:pt x="15172" y="23909"/>
                </a:lnTo>
                <a:lnTo>
                  <a:pt x="17732" y="28321"/>
                </a:lnTo>
                <a:lnTo>
                  <a:pt x="20391" y="33167"/>
                </a:lnTo>
                <a:lnTo>
                  <a:pt x="22163" y="38303"/>
                </a:lnTo>
                <a:lnTo>
                  <a:pt x="23345" y="43632"/>
                </a:lnTo>
                <a:lnTo>
                  <a:pt x="24133" y="49089"/>
                </a:lnTo>
                <a:lnTo>
                  <a:pt x="25610" y="54633"/>
                </a:lnTo>
                <a:lnTo>
                  <a:pt x="27548" y="60233"/>
                </a:lnTo>
                <a:lnTo>
                  <a:pt x="29793" y="65872"/>
                </a:lnTo>
                <a:lnTo>
                  <a:pt x="32241" y="70584"/>
                </a:lnTo>
                <a:lnTo>
                  <a:pt x="34826" y="74677"/>
                </a:lnTo>
                <a:lnTo>
                  <a:pt x="37502" y="78359"/>
                </a:lnTo>
                <a:lnTo>
                  <a:pt x="40238" y="82718"/>
                </a:lnTo>
                <a:lnTo>
                  <a:pt x="43015" y="87530"/>
                </a:lnTo>
                <a:lnTo>
                  <a:pt x="45819" y="92642"/>
                </a:lnTo>
                <a:lnTo>
                  <a:pt x="47687" y="97956"/>
                </a:lnTo>
                <a:lnTo>
                  <a:pt x="48934" y="103402"/>
                </a:lnTo>
                <a:lnTo>
                  <a:pt x="49765" y="108939"/>
                </a:lnTo>
                <a:lnTo>
                  <a:pt x="51271" y="114535"/>
                </a:lnTo>
                <a:lnTo>
                  <a:pt x="53227" y="120171"/>
                </a:lnTo>
                <a:lnTo>
                  <a:pt x="55485" y="125833"/>
                </a:lnTo>
                <a:lnTo>
                  <a:pt x="56990" y="130560"/>
                </a:lnTo>
                <a:lnTo>
                  <a:pt x="57993" y="134664"/>
                </a:lnTo>
                <a:lnTo>
                  <a:pt x="58661" y="138353"/>
                </a:lnTo>
                <a:lnTo>
                  <a:pt x="60060" y="141764"/>
                </a:lnTo>
                <a:lnTo>
                  <a:pt x="61944" y="144991"/>
                </a:lnTo>
                <a:lnTo>
                  <a:pt x="64153" y="148095"/>
                </a:lnTo>
                <a:lnTo>
                  <a:pt x="65626" y="152069"/>
                </a:lnTo>
                <a:lnTo>
                  <a:pt x="66607" y="156623"/>
                </a:lnTo>
                <a:lnTo>
                  <a:pt x="68183" y="168519"/>
                </a:lnTo>
                <a:lnTo>
                  <a:pt x="68399" y="172686"/>
                </a:lnTo>
                <a:lnTo>
                  <a:pt x="68537" y="178571"/>
                </a:lnTo>
                <a:lnTo>
                  <a:pt x="68571" y="18859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285"/>
          <p:cNvSpPr/>
          <p:nvPr/>
        </p:nvSpPr>
        <p:spPr>
          <a:xfrm>
            <a:off x="4057754" y="2468880"/>
            <a:ext cx="222781" cy="102473"/>
          </a:xfrm>
          <a:custGeom>
            <a:avLst/>
            <a:gdLst/>
            <a:ahLst/>
            <a:cxnLst/>
            <a:rect l="0" t="0" r="0" b="0"/>
            <a:pathLst>
              <a:path w="222781" h="102473">
                <a:moveTo>
                  <a:pt x="8468" y="0"/>
                </a:moveTo>
                <a:lnTo>
                  <a:pt x="8468" y="44541"/>
                </a:lnTo>
                <a:lnTo>
                  <a:pt x="7516" y="47791"/>
                </a:lnTo>
                <a:lnTo>
                  <a:pt x="5928" y="50911"/>
                </a:lnTo>
                <a:lnTo>
                  <a:pt x="3917" y="53943"/>
                </a:lnTo>
                <a:lnTo>
                  <a:pt x="2576" y="56917"/>
                </a:lnTo>
                <a:lnTo>
                  <a:pt x="1683" y="59852"/>
                </a:lnTo>
                <a:lnTo>
                  <a:pt x="1087" y="62761"/>
                </a:lnTo>
                <a:lnTo>
                  <a:pt x="690" y="65653"/>
                </a:lnTo>
                <a:lnTo>
                  <a:pt x="425" y="68533"/>
                </a:lnTo>
                <a:lnTo>
                  <a:pt x="249" y="71406"/>
                </a:lnTo>
                <a:lnTo>
                  <a:pt x="52" y="77139"/>
                </a:lnTo>
                <a:lnTo>
                  <a:pt x="0" y="80001"/>
                </a:lnTo>
                <a:lnTo>
                  <a:pt x="918" y="82861"/>
                </a:lnTo>
                <a:lnTo>
                  <a:pt x="2482" y="85721"/>
                </a:lnTo>
                <a:lnTo>
                  <a:pt x="7286" y="92603"/>
                </a:lnTo>
                <a:lnTo>
                  <a:pt x="8632" y="94120"/>
                </a:lnTo>
                <a:lnTo>
                  <a:pt x="12669" y="98346"/>
                </a:lnTo>
                <a:lnTo>
                  <a:pt x="15078" y="99854"/>
                </a:lnTo>
                <a:lnTo>
                  <a:pt x="20296" y="101529"/>
                </a:lnTo>
                <a:lnTo>
                  <a:pt x="25790" y="102274"/>
                </a:lnTo>
                <a:lnTo>
                  <a:pt x="28589" y="102472"/>
                </a:lnTo>
                <a:lnTo>
                  <a:pt x="31407" y="101652"/>
                </a:lnTo>
                <a:lnTo>
                  <a:pt x="34238" y="100153"/>
                </a:lnTo>
                <a:lnTo>
                  <a:pt x="37078" y="98201"/>
                </a:lnTo>
                <a:lnTo>
                  <a:pt x="40876" y="96900"/>
                </a:lnTo>
                <a:lnTo>
                  <a:pt x="45313" y="96032"/>
                </a:lnTo>
                <a:lnTo>
                  <a:pt x="50177" y="95454"/>
                </a:lnTo>
                <a:lnTo>
                  <a:pt x="55324" y="95068"/>
                </a:lnTo>
                <a:lnTo>
                  <a:pt x="60660" y="94811"/>
                </a:lnTo>
                <a:lnTo>
                  <a:pt x="71670" y="94526"/>
                </a:lnTo>
                <a:lnTo>
                  <a:pt x="222780" y="9429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286"/>
          <p:cNvSpPr/>
          <p:nvPr/>
        </p:nvSpPr>
        <p:spPr>
          <a:xfrm>
            <a:off x="4194809" y="2477452"/>
            <a:ext cx="51437" cy="282894"/>
          </a:xfrm>
          <a:custGeom>
            <a:avLst/>
            <a:gdLst/>
            <a:ahLst/>
            <a:cxnLst/>
            <a:rect l="0" t="0" r="0" b="0"/>
            <a:pathLst>
              <a:path w="51437" h="282894">
                <a:moveTo>
                  <a:pt x="0" y="0"/>
                </a:moveTo>
                <a:lnTo>
                  <a:pt x="0" y="7381"/>
                </a:lnTo>
                <a:lnTo>
                  <a:pt x="953" y="8731"/>
                </a:lnTo>
                <a:lnTo>
                  <a:pt x="2541" y="10583"/>
                </a:lnTo>
                <a:lnTo>
                  <a:pt x="4552" y="12770"/>
                </a:lnTo>
                <a:lnTo>
                  <a:pt x="5892" y="16134"/>
                </a:lnTo>
                <a:lnTo>
                  <a:pt x="7382" y="24951"/>
                </a:lnTo>
                <a:lnTo>
                  <a:pt x="7779" y="29969"/>
                </a:lnTo>
                <a:lnTo>
                  <a:pt x="8044" y="35219"/>
                </a:lnTo>
                <a:lnTo>
                  <a:pt x="8220" y="40624"/>
                </a:lnTo>
                <a:lnTo>
                  <a:pt x="9290" y="46133"/>
                </a:lnTo>
                <a:lnTo>
                  <a:pt x="10956" y="51710"/>
                </a:lnTo>
                <a:lnTo>
                  <a:pt x="13019" y="57334"/>
                </a:lnTo>
                <a:lnTo>
                  <a:pt x="15347" y="62987"/>
                </a:lnTo>
                <a:lnTo>
                  <a:pt x="17852" y="68662"/>
                </a:lnTo>
                <a:lnTo>
                  <a:pt x="20474" y="74349"/>
                </a:lnTo>
                <a:lnTo>
                  <a:pt x="22222" y="80999"/>
                </a:lnTo>
                <a:lnTo>
                  <a:pt x="23387" y="88289"/>
                </a:lnTo>
                <a:lnTo>
                  <a:pt x="24164" y="96007"/>
                </a:lnTo>
                <a:lnTo>
                  <a:pt x="24682" y="104010"/>
                </a:lnTo>
                <a:lnTo>
                  <a:pt x="25027" y="112202"/>
                </a:lnTo>
                <a:lnTo>
                  <a:pt x="25258" y="120521"/>
                </a:lnTo>
                <a:lnTo>
                  <a:pt x="26363" y="128925"/>
                </a:lnTo>
                <a:lnTo>
                  <a:pt x="28054" y="137385"/>
                </a:lnTo>
                <a:lnTo>
                  <a:pt x="30132" y="145883"/>
                </a:lnTo>
                <a:lnTo>
                  <a:pt x="31519" y="154405"/>
                </a:lnTo>
                <a:lnTo>
                  <a:pt x="32443" y="162944"/>
                </a:lnTo>
                <a:lnTo>
                  <a:pt x="33058" y="171495"/>
                </a:lnTo>
                <a:lnTo>
                  <a:pt x="33469" y="179100"/>
                </a:lnTo>
                <a:lnTo>
                  <a:pt x="33926" y="192630"/>
                </a:lnTo>
                <a:lnTo>
                  <a:pt x="34182" y="210957"/>
                </a:lnTo>
                <a:lnTo>
                  <a:pt x="35171" y="216838"/>
                </a:lnTo>
                <a:lnTo>
                  <a:pt x="36783" y="222664"/>
                </a:lnTo>
                <a:lnTo>
                  <a:pt x="38810" y="228453"/>
                </a:lnTo>
                <a:lnTo>
                  <a:pt x="40161" y="233264"/>
                </a:lnTo>
                <a:lnTo>
                  <a:pt x="41662" y="241151"/>
                </a:lnTo>
                <a:lnTo>
                  <a:pt x="42063" y="245540"/>
                </a:lnTo>
                <a:lnTo>
                  <a:pt x="42329" y="250371"/>
                </a:lnTo>
                <a:lnTo>
                  <a:pt x="42507" y="255496"/>
                </a:lnTo>
                <a:lnTo>
                  <a:pt x="43578" y="259866"/>
                </a:lnTo>
                <a:lnTo>
                  <a:pt x="45245" y="263732"/>
                </a:lnTo>
                <a:lnTo>
                  <a:pt x="47308" y="267261"/>
                </a:lnTo>
                <a:lnTo>
                  <a:pt x="48684" y="270566"/>
                </a:lnTo>
                <a:lnTo>
                  <a:pt x="50213" y="276779"/>
                </a:lnTo>
                <a:lnTo>
                  <a:pt x="51436" y="28289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287"/>
          <p:cNvSpPr/>
          <p:nvPr/>
        </p:nvSpPr>
        <p:spPr>
          <a:xfrm>
            <a:off x="4349552" y="2460307"/>
            <a:ext cx="229633" cy="248592"/>
          </a:xfrm>
          <a:custGeom>
            <a:avLst/>
            <a:gdLst/>
            <a:ahLst/>
            <a:cxnLst/>
            <a:rect l="0" t="0" r="0" b="0"/>
            <a:pathLst>
              <a:path w="229633" h="248592">
                <a:moveTo>
                  <a:pt x="119577" y="25718"/>
                </a:moveTo>
                <a:lnTo>
                  <a:pt x="112196" y="18337"/>
                </a:lnTo>
                <a:lnTo>
                  <a:pt x="108995" y="17675"/>
                </a:lnTo>
                <a:lnTo>
                  <a:pt x="102344" y="17215"/>
                </a:lnTo>
                <a:lnTo>
                  <a:pt x="98266" y="17176"/>
                </a:lnTo>
                <a:lnTo>
                  <a:pt x="94892" y="18118"/>
                </a:lnTo>
                <a:lnTo>
                  <a:pt x="90738" y="19699"/>
                </a:lnTo>
                <a:lnTo>
                  <a:pt x="86064" y="21705"/>
                </a:lnTo>
                <a:lnTo>
                  <a:pt x="81995" y="23042"/>
                </a:lnTo>
                <a:lnTo>
                  <a:pt x="74934" y="24528"/>
                </a:lnTo>
                <a:lnTo>
                  <a:pt x="70765" y="25877"/>
                </a:lnTo>
                <a:lnTo>
                  <a:pt x="66081" y="27729"/>
                </a:lnTo>
                <a:lnTo>
                  <a:pt x="61053" y="29916"/>
                </a:lnTo>
                <a:lnTo>
                  <a:pt x="56749" y="32327"/>
                </a:lnTo>
                <a:lnTo>
                  <a:pt x="52926" y="34886"/>
                </a:lnTo>
                <a:lnTo>
                  <a:pt x="49426" y="37545"/>
                </a:lnTo>
                <a:lnTo>
                  <a:pt x="45188" y="41223"/>
                </a:lnTo>
                <a:lnTo>
                  <a:pt x="40457" y="45579"/>
                </a:lnTo>
                <a:lnTo>
                  <a:pt x="35398" y="50389"/>
                </a:lnTo>
                <a:lnTo>
                  <a:pt x="30120" y="54548"/>
                </a:lnTo>
                <a:lnTo>
                  <a:pt x="24697" y="58272"/>
                </a:lnTo>
                <a:lnTo>
                  <a:pt x="19176" y="61708"/>
                </a:lnTo>
                <a:lnTo>
                  <a:pt x="15496" y="64952"/>
                </a:lnTo>
                <a:lnTo>
                  <a:pt x="13042" y="68066"/>
                </a:lnTo>
                <a:lnTo>
                  <a:pt x="9364" y="74066"/>
                </a:lnTo>
                <a:lnTo>
                  <a:pt x="4553" y="79909"/>
                </a:lnTo>
                <a:lnTo>
                  <a:pt x="2890" y="82800"/>
                </a:lnTo>
                <a:lnTo>
                  <a:pt x="1042" y="88553"/>
                </a:lnTo>
                <a:lnTo>
                  <a:pt x="220" y="94284"/>
                </a:lnTo>
                <a:lnTo>
                  <a:pt x="0" y="97146"/>
                </a:lnTo>
                <a:lnTo>
                  <a:pt x="807" y="100007"/>
                </a:lnTo>
                <a:lnTo>
                  <a:pt x="4243" y="105725"/>
                </a:lnTo>
                <a:lnTo>
                  <a:pt x="8945" y="111442"/>
                </a:lnTo>
                <a:lnTo>
                  <a:pt x="11533" y="114299"/>
                </a:lnTo>
                <a:lnTo>
                  <a:pt x="14210" y="116205"/>
                </a:lnTo>
                <a:lnTo>
                  <a:pt x="19725" y="118322"/>
                </a:lnTo>
                <a:lnTo>
                  <a:pt x="23482" y="119838"/>
                </a:lnTo>
                <a:lnTo>
                  <a:pt x="27892" y="121802"/>
                </a:lnTo>
                <a:lnTo>
                  <a:pt x="37870" y="126525"/>
                </a:lnTo>
                <a:lnTo>
                  <a:pt x="48655" y="131798"/>
                </a:lnTo>
                <a:lnTo>
                  <a:pt x="55152" y="133585"/>
                </a:lnTo>
                <a:lnTo>
                  <a:pt x="62339" y="134777"/>
                </a:lnTo>
                <a:lnTo>
                  <a:pt x="69989" y="135571"/>
                </a:lnTo>
                <a:lnTo>
                  <a:pt x="76993" y="137053"/>
                </a:lnTo>
                <a:lnTo>
                  <a:pt x="83568" y="138994"/>
                </a:lnTo>
                <a:lnTo>
                  <a:pt x="104463" y="146276"/>
                </a:lnTo>
                <a:lnTo>
                  <a:pt x="162559" y="165767"/>
                </a:lnTo>
                <a:lnTo>
                  <a:pt x="170139" y="168614"/>
                </a:lnTo>
                <a:lnTo>
                  <a:pt x="177098" y="171464"/>
                </a:lnTo>
                <a:lnTo>
                  <a:pt x="183642" y="174317"/>
                </a:lnTo>
                <a:lnTo>
                  <a:pt x="189910" y="176219"/>
                </a:lnTo>
                <a:lnTo>
                  <a:pt x="195993" y="177487"/>
                </a:lnTo>
                <a:lnTo>
                  <a:pt x="201953" y="178332"/>
                </a:lnTo>
                <a:lnTo>
                  <a:pt x="206880" y="178896"/>
                </a:lnTo>
                <a:lnTo>
                  <a:pt x="211116" y="179271"/>
                </a:lnTo>
                <a:lnTo>
                  <a:pt x="214894" y="179521"/>
                </a:lnTo>
                <a:lnTo>
                  <a:pt x="217411" y="181593"/>
                </a:lnTo>
                <a:lnTo>
                  <a:pt x="219090" y="184880"/>
                </a:lnTo>
                <a:lnTo>
                  <a:pt x="220209" y="188976"/>
                </a:lnTo>
                <a:lnTo>
                  <a:pt x="223992" y="196067"/>
                </a:lnTo>
                <a:lnTo>
                  <a:pt x="226335" y="199291"/>
                </a:lnTo>
                <a:lnTo>
                  <a:pt x="228938" y="205414"/>
                </a:lnTo>
                <a:lnTo>
                  <a:pt x="229632" y="208380"/>
                </a:lnTo>
                <a:lnTo>
                  <a:pt x="229142" y="211310"/>
                </a:lnTo>
                <a:lnTo>
                  <a:pt x="226058" y="217105"/>
                </a:lnTo>
                <a:lnTo>
                  <a:pt x="223902" y="220937"/>
                </a:lnTo>
                <a:lnTo>
                  <a:pt x="218966" y="230274"/>
                </a:lnTo>
                <a:lnTo>
                  <a:pt x="216317" y="233526"/>
                </a:lnTo>
                <a:lnTo>
                  <a:pt x="213598" y="235694"/>
                </a:lnTo>
                <a:lnTo>
                  <a:pt x="202680" y="241285"/>
                </a:lnTo>
                <a:lnTo>
                  <a:pt x="197839" y="243725"/>
                </a:lnTo>
                <a:lnTo>
                  <a:pt x="193660" y="245350"/>
                </a:lnTo>
                <a:lnTo>
                  <a:pt x="189921" y="246435"/>
                </a:lnTo>
                <a:lnTo>
                  <a:pt x="186475" y="247157"/>
                </a:lnTo>
                <a:lnTo>
                  <a:pt x="182274" y="247639"/>
                </a:lnTo>
                <a:lnTo>
                  <a:pt x="177567" y="247960"/>
                </a:lnTo>
                <a:lnTo>
                  <a:pt x="172525" y="248174"/>
                </a:lnTo>
                <a:lnTo>
                  <a:pt x="161842" y="248412"/>
                </a:lnTo>
                <a:lnTo>
                  <a:pt x="122400" y="248591"/>
                </a:lnTo>
                <a:lnTo>
                  <a:pt x="117649" y="247643"/>
                </a:lnTo>
                <a:lnTo>
                  <a:pt x="113529" y="246058"/>
                </a:lnTo>
                <a:lnTo>
                  <a:pt x="106412" y="242709"/>
                </a:lnTo>
                <a:lnTo>
                  <a:pt x="100074" y="241221"/>
                </a:lnTo>
                <a:lnTo>
                  <a:pt x="94082" y="238019"/>
                </a:lnTo>
                <a:lnTo>
                  <a:pt x="91150" y="235832"/>
                </a:lnTo>
                <a:lnTo>
                  <a:pt x="85354" y="228322"/>
                </a:lnTo>
                <a:lnTo>
                  <a:pt x="82473" y="223652"/>
                </a:lnTo>
                <a:lnTo>
                  <a:pt x="79274" y="215924"/>
                </a:lnTo>
                <a:lnTo>
                  <a:pt x="76900" y="208361"/>
                </a:lnTo>
                <a:lnTo>
                  <a:pt x="74933" y="203678"/>
                </a:lnTo>
                <a:lnTo>
                  <a:pt x="72670" y="198650"/>
                </a:lnTo>
                <a:lnTo>
                  <a:pt x="72113" y="193393"/>
                </a:lnTo>
                <a:lnTo>
                  <a:pt x="72695" y="187984"/>
                </a:lnTo>
                <a:lnTo>
                  <a:pt x="74035" y="182472"/>
                </a:lnTo>
                <a:lnTo>
                  <a:pt x="75881" y="176893"/>
                </a:lnTo>
                <a:lnTo>
                  <a:pt x="78064" y="171269"/>
                </a:lnTo>
                <a:lnTo>
                  <a:pt x="80472" y="165614"/>
                </a:lnTo>
                <a:lnTo>
                  <a:pt x="85687" y="154251"/>
                </a:lnTo>
                <a:lnTo>
                  <a:pt x="88411" y="148554"/>
                </a:lnTo>
                <a:lnTo>
                  <a:pt x="92133" y="142851"/>
                </a:lnTo>
                <a:lnTo>
                  <a:pt x="96518" y="137144"/>
                </a:lnTo>
                <a:lnTo>
                  <a:pt x="101347" y="131434"/>
                </a:lnTo>
                <a:lnTo>
                  <a:pt x="106472" y="125723"/>
                </a:lnTo>
                <a:lnTo>
                  <a:pt x="117245" y="114297"/>
                </a:lnTo>
                <a:lnTo>
                  <a:pt x="151056" y="80010"/>
                </a:lnTo>
                <a:lnTo>
                  <a:pt x="155804" y="74295"/>
                </a:lnTo>
                <a:lnTo>
                  <a:pt x="159921" y="68580"/>
                </a:lnTo>
                <a:lnTo>
                  <a:pt x="163618" y="62865"/>
                </a:lnTo>
                <a:lnTo>
                  <a:pt x="167035" y="58103"/>
                </a:lnTo>
                <a:lnTo>
                  <a:pt x="170266" y="53975"/>
                </a:lnTo>
                <a:lnTo>
                  <a:pt x="173372" y="50271"/>
                </a:lnTo>
                <a:lnTo>
                  <a:pt x="176824" y="43615"/>
                </a:lnTo>
                <a:lnTo>
                  <a:pt x="178358" y="37482"/>
                </a:lnTo>
                <a:lnTo>
                  <a:pt x="179040" y="31581"/>
                </a:lnTo>
                <a:lnTo>
                  <a:pt x="179343" y="25784"/>
                </a:lnTo>
                <a:lnTo>
                  <a:pt x="179477" y="20032"/>
                </a:lnTo>
                <a:lnTo>
                  <a:pt x="17958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288"/>
          <p:cNvSpPr/>
          <p:nvPr/>
        </p:nvSpPr>
        <p:spPr>
          <a:xfrm>
            <a:off x="4683455" y="2383155"/>
            <a:ext cx="180011" cy="394186"/>
          </a:xfrm>
          <a:custGeom>
            <a:avLst/>
            <a:gdLst/>
            <a:ahLst/>
            <a:cxnLst/>
            <a:rect l="0" t="0" r="0" b="0"/>
            <a:pathLst>
              <a:path w="180011" h="394186">
                <a:moveTo>
                  <a:pt x="162865" y="0"/>
                </a:moveTo>
                <a:lnTo>
                  <a:pt x="158314" y="0"/>
                </a:lnTo>
                <a:lnTo>
                  <a:pt x="156973" y="952"/>
                </a:lnTo>
                <a:lnTo>
                  <a:pt x="156079" y="2540"/>
                </a:lnTo>
                <a:lnTo>
                  <a:pt x="155483" y="4551"/>
                </a:lnTo>
                <a:lnTo>
                  <a:pt x="154134" y="5891"/>
                </a:lnTo>
                <a:lnTo>
                  <a:pt x="152282" y="6785"/>
                </a:lnTo>
                <a:lnTo>
                  <a:pt x="146731" y="8730"/>
                </a:lnTo>
                <a:lnTo>
                  <a:pt x="142584" y="10582"/>
                </a:lnTo>
                <a:lnTo>
                  <a:pt x="137914" y="12770"/>
                </a:lnTo>
                <a:lnTo>
                  <a:pt x="133849" y="15181"/>
                </a:lnTo>
                <a:lnTo>
                  <a:pt x="130186" y="17740"/>
                </a:lnTo>
                <a:lnTo>
                  <a:pt x="126791" y="20399"/>
                </a:lnTo>
                <a:lnTo>
                  <a:pt x="123576" y="23125"/>
                </a:lnTo>
                <a:lnTo>
                  <a:pt x="120479" y="25894"/>
                </a:lnTo>
                <a:lnTo>
                  <a:pt x="114499" y="31510"/>
                </a:lnTo>
                <a:lnTo>
                  <a:pt x="100027" y="45730"/>
                </a:lnTo>
                <a:lnTo>
                  <a:pt x="70925" y="74797"/>
                </a:lnTo>
                <a:lnTo>
                  <a:pt x="66329" y="80345"/>
                </a:lnTo>
                <a:lnTo>
                  <a:pt x="62313" y="85948"/>
                </a:lnTo>
                <a:lnTo>
                  <a:pt x="58682" y="91589"/>
                </a:lnTo>
                <a:lnTo>
                  <a:pt x="55310" y="97254"/>
                </a:lnTo>
                <a:lnTo>
                  <a:pt x="52109" y="102936"/>
                </a:lnTo>
                <a:lnTo>
                  <a:pt x="49022" y="108629"/>
                </a:lnTo>
                <a:lnTo>
                  <a:pt x="46012" y="115282"/>
                </a:lnTo>
                <a:lnTo>
                  <a:pt x="43053" y="122574"/>
                </a:lnTo>
                <a:lnTo>
                  <a:pt x="40127" y="130294"/>
                </a:lnTo>
                <a:lnTo>
                  <a:pt x="36273" y="137345"/>
                </a:lnTo>
                <a:lnTo>
                  <a:pt x="31797" y="143951"/>
                </a:lnTo>
                <a:lnTo>
                  <a:pt x="26909" y="150259"/>
                </a:lnTo>
                <a:lnTo>
                  <a:pt x="23650" y="157323"/>
                </a:lnTo>
                <a:lnTo>
                  <a:pt x="21477" y="164889"/>
                </a:lnTo>
                <a:lnTo>
                  <a:pt x="20029" y="172791"/>
                </a:lnTo>
                <a:lnTo>
                  <a:pt x="18111" y="179964"/>
                </a:lnTo>
                <a:lnTo>
                  <a:pt x="15879" y="186651"/>
                </a:lnTo>
                <a:lnTo>
                  <a:pt x="13440" y="193014"/>
                </a:lnTo>
                <a:lnTo>
                  <a:pt x="8188" y="207704"/>
                </a:lnTo>
                <a:lnTo>
                  <a:pt x="5455" y="215621"/>
                </a:lnTo>
                <a:lnTo>
                  <a:pt x="3632" y="223757"/>
                </a:lnTo>
                <a:lnTo>
                  <a:pt x="2417" y="232039"/>
                </a:lnTo>
                <a:lnTo>
                  <a:pt x="1607" y="240417"/>
                </a:lnTo>
                <a:lnTo>
                  <a:pt x="1067" y="247908"/>
                </a:lnTo>
                <a:lnTo>
                  <a:pt x="707" y="254807"/>
                </a:lnTo>
                <a:lnTo>
                  <a:pt x="307" y="267552"/>
                </a:lnTo>
                <a:lnTo>
                  <a:pt x="29" y="297041"/>
                </a:lnTo>
                <a:lnTo>
                  <a:pt x="0" y="314283"/>
                </a:lnTo>
                <a:lnTo>
                  <a:pt x="2533" y="325736"/>
                </a:lnTo>
                <a:lnTo>
                  <a:pt x="6833" y="337177"/>
                </a:lnTo>
                <a:lnTo>
                  <a:pt x="11920" y="348611"/>
                </a:lnTo>
                <a:lnTo>
                  <a:pt x="15562" y="353375"/>
                </a:lnTo>
                <a:lnTo>
                  <a:pt x="19896" y="357503"/>
                </a:lnTo>
                <a:lnTo>
                  <a:pt x="24689" y="361208"/>
                </a:lnTo>
                <a:lnTo>
                  <a:pt x="28837" y="364630"/>
                </a:lnTo>
                <a:lnTo>
                  <a:pt x="32556" y="367864"/>
                </a:lnTo>
                <a:lnTo>
                  <a:pt x="35987" y="370973"/>
                </a:lnTo>
                <a:lnTo>
                  <a:pt x="40179" y="373997"/>
                </a:lnTo>
                <a:lnTo>
                  <a:pt x="44880" y="376966"/>
                </a:lnTo>
                <a:lnTo>
                  <a:pt x="49918" y="379898"/>
                </a:lnTo>
                <a:lnTo>
                  <a:pt x="55182" y="382806"/>
                </a:lnTo>
                <a:lnTo>
                  <a:pt x="66110" y="388576"/>
                </a:lnTo>
                <a:lnTo>
                  <a:pt x="72645" y="390495"/>
                </a:lnTo>
                <a:lnTo>
                  <a:pt x="79858" y="391775"/>
                </a:lnTo>
                <a:lnTo>
                  <a:pt x="87525" y="392628"/>
                </a:lnTo>
                <a:lnTo>
                  <a:pt x="95493" y="393197"/>
                </a:lnTo>
                <a:lnTo>
                  <a:pt x="103663" y="393576"/>
                </a:lnTo>
                <a:lnTo>
                  <a:pt x="126273" y="394110"/>
                </a:lnTo>
                <a:lnTo>
                  <a:pt x="132756" y="394185"/>
                </a:lnTo>
                <a:lnTo>
                  <a:pt x="140887" y="393282"/>
                </a:lnTo>
                <a:lnTo>
                  <a:pt x="150118" y="391728"/>
                </a:lnTo>
                <a:lnTo>
                  <a:pt x="180010" y="38576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289"/>
          <p:cNvSpPr/>
          <p:nvPr/>
        </p:nvSpPr>
        <p:spPr>
          <a:xfrm>
            <a:off x="4932045" y="2511742"/>
            <a:ext cx="60008" cy="231459"/>
          </a:xfrm>
          <a:custGeom>
            <a:avLst/>
            <a:gdLst/>
            <a:ahLst/>
            <a:cxnLst/>
            <a:rect l="0" t="0" r="0" b="0"/>
            <a:pathLst>
              <a:path w="60008" h="231459">
                <a:moveTo>
                  <a:pt x="0" y="0"/>
                </a:moveTo>
                <a:lnTo>
                  <a:pt x="0" y="13019"/>
                </a:lnTo>
                <a:lnTo>
                  <a:pt x="952" y="15347"/>
                </a:lnTo>
                <a:lnTo>
                  <a:pt x="2540" y="17851"/>
                </a:lnTo>
                <a:lnTo>
                  <a:pt x="4550" y="20473"/>
                </a:lnTo>
                <a:lnTo>
                  <a:pt x="6843" y="24126"/>
                </a:lnTo>
                <a:lnTo>
                  <a:pt x="9324" y="28467"/>
                </a:lnTo>
                <a:lnTo>
                  <a:pt x="11931" y="33266"/>
                </a:lnTo>
                <a:lnTo>
                  <a:pt x="13669" y="38370"/>
                </a:lnTo>
                <a:lnTo>
                  <a:pt x="14828" y="43677"/>
                </a:lnTo>
                <a:lnTo>
                  <a:pt x="15600" y="49121"/>
                </a:lnTo>
                <a:lnTo>
                  <a:pt x="17067" y="53702"/>
                </a:lnTo>
                <a:lnTo>
                  <a:pt x="18998" y="57709"/>
                </a:lnTo>
                <a:lnTo>
                  <a:pt x="21238" y="61333"/>
                </a:lnTo>
                <a:lnTo>
                  <a:pt x="22731" y="65653"/>
                </a:lnTo>
                <a:lnTo>
                  <a:pt x="23726" y="70439"/>
                </a:lnTo>
                <a:lnTo>
                  <a:pt x="24390" y="75534"/>
                </a:lnTo>
                <a:lnTo>
                  <a:pt x="25785" y="81789"/>
                </a:lnTo>
                <a:lnTo>
                  <a:pt x="27667" y="88816"/>
                </a:lnTo>
                <a:lnTo>
                  <a:pt x="29874" y="96358"/>
                </a:lnTo>
                <a:lnTo>
                  <a:pt x="31347" y="103291"/>
                </a:lnTo>
                <a:lnTo>
                  <a:pt x="32327" y="109818"/>
                </a:lnTo>
                <a:lnTo>
                  <a:pt x="32981" y="116075"/>
                </a:lnTo>
                <a:lnTo>
                  <a:pt x="34370" y="122151"/>
                </a:lnTo>
                <a:lnTo>
                  <a:pt x="36249" y="128106"/>
                </a:lnTo>
                <a:lnTo>
                  <a:pt x="38453" y="133982"/>
                </a:lnTo>
                <a:lnTo>
                  <a:pt x="39922" y="139804"/>
                </a:lnTo>
                <a:lnTo>
                  <a:pt x="40903" y="145590"/>
                </a:lnTo>
                <a:lnTo>
                  <a:pt x="41556" y="151353"/>
                </a:lnTo>
                <a:lnTo>
                  <a:pt x="42943" y="157099"/>
                </a:lnTo>
                <a:lnTo>
                  <a:pt x="44821" y="162835"/>
                </a:lnTo>
                <a:lnTo>
                  <a:pt x="47026" y="168564"/>
                </a:lnTo>
                <a:lnTo>
                  <a:pt x="48495" y="173336"/>
                </a:lnTo>
                <a:lnTo>
                  <a:pt x="49475" y="177470"/>
                </a:lnTo>
                <a:lnTo>
                  <a:pt x="50128" y="181178"/>
                </a:lnTo>
                <a:lnTo>
                  <a:pt x="50564" y="185556"/>
                </a:lnTo>
                <a:lnTo>
                  <a:pt x="50854" y="190379"/>
                </a:lnTo>
                <a:lnTo>
                  <a:pt x="51048" y="195499"/>
                </a:lnTo>
                <a:lnTo>
                  <a:pt x="52129" y="199865"/>
                </a:lnTo>
                <a:lnTo>
                  <a:pt x="53802" y="203729"/>
                </a:lnTo>
                <a:lnTo>
                  <a:pt x="55871" y="207257"/>
                </a:lnTo>
                <a:lnTo>
                  <a:pt x="57250" y="211514"/>
                </a:lnTo>
                <a:lnTo>
                  <a:pt x="58169" y="216256"/>
                </a:lnTo>
                <a:lnTo>
                  <a:pt x="60007" y="23145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290"/>
          <p:cNvSpPr/>
          <p:nvPr/>
        </p:nvSpPr>
        <p:spPr>
          <a:xfrm>
            <a:off x="5103495" y="2708910"/>
            <a:ext cx="25718" cy="8573"/>
          </a:xfrm>
          <a:custGeom>
            <a:avLst/>
            <a:gdLst/>
            <a:ahLst/>
            <a:cxnLst/>
            <a:rect l="0" t="0" r="0" b="0"/>
            <a:pathLst>
              <a:path w="25718" h="8573">
                <a:moveTo>
                  <a:pt x="0" y="8572"/>
                </a:moveTo>
                <a:lnTo>
                  <a:pt x="4550" y="8572"/>
                </a:lnTo>
                <a:lnTo>
                  <a:pt x="5891" y="7619"/>
                </a:lnTo>
                <a:lnTo>
                  <a:pt x="6785" y="6032"/>
                </a:lnTo>
                <a:lnTo>
                  <a:pt x="7381" y="4021"/>
                </a:lnTo>
                <a:lnTo>
                  <a:pt x="8730" y="2681"/>
                </a:lnTo>
                <a:lnTo>
                  <a:pt x="10583" y="1787"/>
                </a:lnTo>
                <a:lnTo>
                  <a:pt x="15849" y="352"/>
                </a:lnTo>
                <a:lnTo>
                  <a:pt x="17233" y="235"/>
                </a:lnTo>
                <a:lnTo>
                  <a:pt x="19108" y="157"/>
                </a:lnTo>
                <a:lnTo>
                  <a:pt x="25717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291"/>
          <p:cNvSpPr/>
          <p:nvPr/>
        </p:nvSpPr>
        <p:spPr>
          <a:xfrm>
            <a:off x="5189250" y="2537460"/>
            <a:ext cx="256491" cy="222744"/>
          </a:xfrm>
          <a:custGeom>
            <a:avLst/>
            <a:gdLst/>
            <a:ahLst/>
            <a:cxnLst/>
            <a:rect l="0" t="0" r="0" b="0"/>
            <a:pathLst>
              <a:path w="256491" h="222744">
                <a:moveTo>
                  <a:pt x="119984" y="0"/>
                </a:moveTo>
                <a:lnTo>
                  <a:pt x="8704" y="0"/>
                </a:lnTo>
                <a:lnTo>
                  <a:pt x="8574" y="6844"/>
                </a:lnTo>
                <a:lnTo>
                  <a:pt x="8542" y="45475"/>
                </a:lnTo>
                <a:lnTo>
                  <a:pt x="7590" y="49366"/>
                </a:lnTo>
                <a:lnTo>
                  <a:pt x="6002" y="53866"/>
                </a:lnTo>
                <a:lnTo>
                  <a:pt x="3991" y="58770"/>
                </a:lnTo>
                <a:lnTo>
                  <a:pt x="2650" y="63945"/>
                </a:lnTo>
                <a:lnTo>
                  <a:pt x="1757" y="69300"/>
                </a:lnTo>
                <a:lnTo>
                  <a:pt x="1161" y="74775"/>
                </a:lnTo>
                <a:lnTo>
                  <a:pt x="764" y="79377"/>
                </a:lnTo>
                <a:lnTo>
                  <a:pt x="499" y="83398"/>
                </a:lnTo>
                <a:lnTo>
                  <a:pt x="205" y="90406"/>
                </a:lnTo>
                <a:lnTo>
                  <a:pt x="40" y="99706"/>
                </a:lnTo>
                <a:lnTo>
                  <a:pt x="0" y="105591"/>
                </a:lnTo>
                <a:lnTo>
                  <a:pt x="943" y="108494"/>
                </a:lnTo>
                <a:lnTo>
                  <a:pt x="4529" y="114259"/>
                </a:lnTo>
                <a:lnTo>
                  <a:pt x="6820" y="116178"/>
                </a:lnTo>
                <a:lnTo>
                  <a:pt x="9298" y="117457"/>
                </a:lnTo>
                <a:lnTo>
                  <a:pt x="14593" y="118878"/>
                </a:lnTo>
                <a:lnTo>
                  <a:pt x="20121" y="119509"/>
                </a:lnTo>
                <a:lnTo>
                  <a:pt x="25753" y="119790"/>
                </a:lnTo>
                <a:lnTo>
                  <a:pt x="28589" y="119865"/>
                </a:lnTo>
                <a:lnTo>
                  <a:pt x="32384" y="118962"/>
                </a:lnTo>
                <a:lnTo>
                  <a:pt x="36819" y="117408"/>
                </a:lnTo>
                <a:lnTo>
                  <a:pt x="41681" y="115419"/>
                </a:lnTo>
                <a:lnTo>
                  <a:pt x="46827" y="114094"/>
                </a:lnTo>
                <a:lnTo>
                  <a:pt x="52163" y="113210"/>
                </a:lnTo>
                <a:lnTo>
                  <a:pt x="57625" y="112621"/>
                </a:lnTo>
                <a:lnTo>
                  <a:pt x="64124" y="111275"/>
                </a:lnTo>
                <a:lnTo>
                  <a:pt x="71314" y="109426"/>
                </a:lnTo>
                <a:lnTo>
                  <a:pt x="78965" y="107240"/>
                </a:lnTo>
                <a:lnTo>
                  <a:pt x="86924" y="105783"/>
                </a:lnTo>
                <a:lnTo>
                  <a:pt x="95086" y="104812"/>
                </a:lnTo>
                <a:lnTo>
                  <a:pt x="103386" y="104165"/>
                </a:lnTo>
                <a:lnTo>
                  <a:pt x="111776" y="102781"/>
                </a:lnTo>
                <a:lnTo>
                  <a:pt x="120227" y="100905"/>
                </a:lnTo>
                <a:lnTo>
                  <a:pt x="128719" y="98703"/>
                </a:lnTo>
                <a:lnTo>
                  <a:pt x="137237" y="97234"/>
                </a:lnTo>
                <a:lnTo>
                  <a:pt x="145774" y="96255"/>
                </a:lnTo>
                <a:lnTo>
                  <a:pt x="154323" y="95602"/>
                </a:lnTo>
                <a:lnTo>
                  <a:pt x="162879" y="95167"/>
                </a:lnTo>
                <a:lnTo>
                  <a:pt x="180006" y="94684"/>
                </a:lnTo>
                <a:lnTo>
                  <a:pt x="187622" y="95507"/>
                </a:lnTo>
                <a:lnTo>
                  <a:pt x="194603" y="97009"/>
                </a:lnTo>
                <a:lnTo>
                  <a:pt x="201163" y="98963"/>
                </a:lnTo>
                <a:lnTo>
                  <a:pt x="207441" y="100265"/>
                </a:lnTo>
                <a:lnTo>
                  <a:pt x="213531" y="101133"/>
                </a:lnTo>
                <a:lnTo>
                  <a:pt x="219496" y="101712"/>
                </a:lnTo>
                <a:lnTo>
                  <a:pt x="225379" y="103050"/>
                </a:lnTo>
                <a:lnTo>
                  <a:pt x="231205" y="104895"/>
                </a:lnTo>
                <a:lnTo>
                  <a:pt x="236993" y="107077"/>
                </a:lnTo>
                <a:lnTo>
                  <a:pt x="241806" y="109485"/>
                </a:lnTo>
                <a:lnTo>
                  <a:pt x="249692" y="114700"/>
                </a:lnTo>
                <a:lnTo>
                  <a:pt x="252177" y="118376"/>
                </a:lnTo>
                <a:lnTo>
                  <a:pt x="253832" y="122732"/>
                </a:lnTo>
                <a:lnTo>
                  <a:pt x="254937" y="127541"/>
                </a:lnTo>
                <a:lnTo>
                  <a:pt x="255673" y="131700"/>
                </a:lnTo>
                <a:lnTo>
                  <a:pt x="256164" y="135425"/>
                </a:lnTo>
                <a:lnTo>
                  <a:pt x="256490" y="138861"/>
                </a:lnTo>
                <a:lnTo>
                  <a:pt x="255756" y="143056"/>
                </a:lnTo>
                <a:lnTo>
                  <a:pt x="254314" y="147758"/>
                </a:lnTo>
                <a:lnTo>
                  <a:pt x="252400" y="152798"/>
                </a:lnTo>
                <a:lnTo>
                  <a:pt x="250171" y="157110"/>
                </a:lnTo>
                <a:lnTo>
                  <a:pt x="247733" y="160937"/>
                </a:lnTo>
                <a:lnTo>
                  <a:pt x="242484" y="167730"/>
                </a:lnTo>
                <a:lnTo>
                  <a:pt x="236976" y="173924"/>
                </a:lnTo>
                <a:lnTo>
                  <a:pt x="233222" y="176909"/>
                </a:lnTo>
                <a:lnTo>
                  <a:pt x="228813" y="179852"/>
                </a:lnTo>
                <a:lnTo>
                  <a:pt x="223970" y="182766"/>
                </a:lnTo>
                <a:lnTo>
                  <a:pt x="218836" y="186614"/>
                </a:lnTo>
                <a:lnTo>
                  <a:pt x="213508" y="191084"/>
                </a:lnTo>
                <a:lnTo>
                  <a:pt x="208051" y="195969"/>
                </a:lnTo>
                <a:lnTo>
                  <a:pt x="202508" y="199226"/>
                </a:lnTo>
                <a:lnTo>
                  <a:pt x="196908" y="201397"/>
                </a:lnTo>
                <a:lnTo>
                  <a:pt x="191269" y="202845"/>
                </a:lnTo>
                <a:lnTo>
                  <a:pt x="184653" y="204762"/>
                </a:lnTo>
                <a:lnTo>
                  <a:pt x="169681" y="209433"/>
                </a:lnTo>
                <a:lnTo>
                  <a:pt x="162640" y="212012"/>
                </a:lnTo>
                <a:lnTo>
                  <a:pt x="156042" y="214684"/>
                </a:lnTo>
                <a:lnTo>
                  <a:pt x="149738" y="217417"/>
                </a:lnTo>
                <a:lnTo>
                  <a:pt x="144582" y="219239"/>
                </a:lnTo>
                <a:lnTo>
                  <a:pt x="140194" y="220455"/>
                </a:lnTo>
                <a:lnTo>
                  <a:pt x="136314" y="221265"/>
                </a:lnTo>
                <a:lnTo>
                  <a:pt x="131824" y="221805"/>
                </a:lnTo>
                <a:lnTo>
                  <a:pt x="126925" y="222165"/>
                </a:lnTo>
                <a:lnTo>
                  <a:pt x="117354" y="222565"/>
                </a:lnTo>
                <a:lnTo>
                  <a:pt x="109926" y="222743"/>
                </a:lnTo>
                <a:lnTo>
                  <a:pt x="106611" y="221837"/>
                </a:lnTo>
                <a:lnTo>
                  <a:pt x="100388" y="218292"/>
                </a:lnTo>
                <a:lnTo>
                  <a:pt x="94267" y="21431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292"/>
          <p:cNvSpPr/>
          <p:nvPr/>
        </p:nvSpPr>
        <p:spPr>
          <a:xfrm>
            <a:off x="5480684" y="2434589"/>
            <a:ext cx="195462" cy="342901"/>
          </a:xfrm>
          <a:custGeom>
            <a:avLst/>
            <a:gdLst/>
            <a:ahLst/>
            <a:cxnLst/>
            <a:rect l="0" t="0" r="0" b="0"/>
            <a:pathLst>
              <a:path w="195462" h="342901">
                <a:moveTo>
                  <a:pt x="0" y="0"/>
                </a:moveTo>
                <a:lnTo>
                  <a:pt x="4552" y="0"/>
                </a:lnTo>
                <a:lnTo>
                  <a:pt x="6844" y="953"/>
                </a:lnTo>
                <a:lnTo>
                  <a:pt x="11932" y="4552"/>
                </a:lnTo>
                <a:lnTo>
                  <a:pt x="15601" y="7381"/>
                </a:lnTo>
                <a:lnTo>
                  <a:pt x="21539" y="10584"/>
                </a:lnTo>
                <a:lnTo>
                  <a:pt x="57408" y="28693"/>
                </a:lnTo>
                <a:lnTo>
                  <a:pt x="63989" y="32464"/>
                </a:lnTo>
                <a:lnTo>
                  <a:pt x="71235" y="36883"/>
                </a:lnTo>
                <a:lnTo>
                  <a:pt x="78923" y="41734"/>
                </a:lnTo>
                <a:lnTo>
                  <a:pt x="85952" y="46873"/>
                </a:lnTo>
                <a:lnTo>
                  <a:pt x="92545" y="52204"/>
                </a:lnTo>
                <a:lnTo>
                  <a:pt x="98844" y="57663"/>
                </a:lnTo>
                <a:lnTo>
                  <a:pt x="104949" y="63207"/>
                </a:lnTo>
                <a:lnTo>
                  <a:pt x="116812" y="74447"/>
                </a:lnTo>
                <a:lnTo>
                  <a:pt x="122642" y="81064"/>
                </a:lnTo>
                <a:lnTo>
                  <a:pt x="128434" y="88333"/>
                </a:lnTo>
                <a:lnTo>
                  <a:pt x="134201" y="96036"/>
                </a:lnTo>
                <a:lnTo>
                  <a:pt x="139950" y="103077"/>
                </a:lnTo>
                <a:lnTo>
                  <a:pt x="145688" y="109676"/>
                </a:lnTo>
                <a:lnTo>
                  <a:pt x="151418" y="115980"/>
                </a:lnTo>
                <a:lnTo>
                  <a:pt x="156190" y="123040"/>
                </a:lnTo>
                <a:lnTo>
                  <a:pt x="160325" y="130605"/>
                </a:lnTo>
                <a:lnTo>
                  <a:pt x="164033" y="138505"/>
                </a:lnTo>
                <a:lnTo>
                  <a:pt x="167458" y="146629"/>
                </a:lnTo>
                <a:lnTo>
                  <a:pt x="170694" y="154903"/>
                </a:lnTo>
                <a:lnTo>
                  <a:pt x="173803" y="163276"/>
                </a:lnTo>
                <a:lnTo>
                  <a:pt x="176829" y="170763"/>
                </a:lnTo>
                <a:lnTo>
                  <a:pt x="179799" y="177660"/>
                </a:lnTo>
                <a:lnTo>
                  <a:pt x="182731" y="184163"/>
                </a:lnTo>
                <a:lnTo>
                  <a:pt x="185638" y="191355"/>
                </a:lnTo>
                <a:lnTo>
                  <a:pt x="191409" y="206967"/>
                </a:lnTo>
                <a:lnTo>
                  <a:pt x="193328" y="214178"/>
                </a:lnTo>
                <a:lnTo>
                  <a:pt x="194608" y="220891"/>
                </a:lnTo>
                <a:lnTo>
                  <a:pt x="195461" y="227271"/>
                </a:lnTo>
                <a:lnTo>
                  <a:pt x="195078" y="233429"/>
                </a:lnTo>
                <a:lnTo>
                  <a:pt x="193870" y="239440"/>
                </a:lnTo>
                <a:lnTo>
                  <a:pt x="192111" y="245351"/>
                </a:lnTo>
                <a:lnTo>
                  <a:pt x="189987" y="251198"/>
                </a:lnTo>
                <a:lnTo>
                  <a:pt x="187618" y="257000"/>
                </a:lnTo>
                <a:lnTo>
                  <a:pt x="182446" y="267575"/>
                </a:lnTo>
                <a:lnTo>
                  <a:pt x="174180" y="279836"/>
                </a:lnTo>
                <a:lnTo>
                  <a:pt x="168536" y="289789"/>
                </a:lnTo>
                <a:lnTo>
                  <a:pt x="164745" y="295111"/>
                </a:lnTo>
                <a:lnTo>
                  <a:pt x="160313" y="300563"/>
                </a:lnTo>
                <a:lnTo>
                  <a:pt x="151260" y="310749"/>
                </a:lnTo>
                <a:lnTo>
                  <a:pt x="144062" y="318451"/>
                </a:lnTo>
                <a:lnTo>
                  <a:pt x="139857" y="321838"/>
                </a:lnTo>
                <a:lnTo>
                  <a:pt x="135148" y="325049"/>
                </a:lnTo>
                <a:lnTo>
                  <a:pt x="123005" y="332495"/>
                </a:lnTo>
                <a:lnTo>
                  <a:pt x="118804" y="336053"/>
                </a:lnTo>
                <a:lnTo>
                  <a:pt x="116350" y="338336"/>
                </a:lnTo>
                <a:lnTo>
                  <a:pt x="113762" y="339857"/>
                </a:lnTo>
                <a:lnTo>
                  <a:pt x="108346" y="341548"/>
                </a:lnTo>
                <a:lnTo>
                  <a:pt x="102870" y="34290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293"/>
          <p:cNvSpPr/>
          <p:nvPr/>
        </p:nvSpPr>
        <p:spPr>
          <a:xfrm>
            <a:off x="5772150" y="2614612"/>
            <a:ext cx="188596" cy="8574"/>
          </a:xfrm>
          <a:custGeom>
            <a:avLst/>
            <a:gdLst/>
            <a:ahLst/>
            <a:cxnLst/>
            <a:rect l="0" t="0" r="0" b="0"/>
            <a:pathLst>
              <a:path w="188596" h="8574">
                <a:moveTo>
                  <a:pt x="0" y="0"/>
                </a:moveTo>
                <a:lnTo>
                  <a:pt x="0" y="4551"/>
                </a:lnTo>
                <a:lnTo>
                  <a:pt x="952" y="5892"/>
                </a:lnTo>
                <a:lnTo>
                  <a:pt x="2540" y="6785"/>
                </a:lnTo>
                <a:lnTo>
                  <a:pt x="4550" y="7381"/>
                </a:lnTo>
                <a:lnTo>
                  <a:pt x="6843" y="7778"/>
                </a:lnTo>
                <a:lnTo>
                  <a:pt x="9325" y="8043"/>
                </a:lnTo>
                <a:lnTo>
                  <a:pt x="11931" y="8220"/>
                </a:lnTo>
                <a:lnTo>
                  <a:pt x="15574" y="8337"/>
                </a:lnTo>
                <a:lnTo>
                  <a:pt x="35999" y="8542"/>
                </a:lnTo>
                <a:lnTo>
                  <a:pt x="188595" y="857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294"/>
          <p:cNvSpPr/>
          <p:nvPr/>
        </p:nvSpPr>
        <p:spPr>
          <a:xfrm>
            <a:off x="6072187" y="2494598"/>
            <a:ext cx="230903" cy="273923"/>
          </a:xfrm>
          <a:custGeom>
            <a:avLst/>
            <a:gdLst/>
            <a:ahLst/>
            <a:cxnLst/>
            <a:rect l="0" t="0" r="0" b="0"/>
            <a:pathLst>
              <a:path w="230903" h="273923">
                <a:moveTo>
                  <a:pt x="34290" y="17144"/>
                </a:moveTo>
                <a:lnTo>
                  <a:pt x="38841" y="12593"/>
                </a:lnTo>
                <a:lnTo>
                  <a:pt x="42087" y="11253"/>
                </a:lnTo>
                <a:lnTo>
                  <a:pt x="46155" y="10359"/>
                </a:lnTo>
                <a:lnTo>
                  <a:pt x="50772" y="9763"/>
                </a:lnTo>
                <a:lnTo>
                  <a:pt x="53851" y="8413"/>
                </a:lnTo>
                <a:lnTo>
                  <a:pt x="55903" y="6561"/>
                </a:lnTo>
                <a:lnTo>
                  <a:pt x="57271" y="4374"/>
                </a:lnTo>
                <a:lnTo>
                  <a:pt x="61041" y="2916"/>
                </a:lnTo>
                <a:lnTo>
                  <a:pt x="66411" y="1943"/>
                </a:lnTo>
                <a:lnTo>
                  <a:pt x="72849" y="1295"/>
                </a:lnTo>
                <a:lnTo>
                  <a:pt x="79046" y="863"/>
                </a:lnTo>
                <a:lnTo>
                  <a:pt x="85082" y="575"/>
                </a:lnTo>
                <a:lnTo>
                  <a:pt x="97822" y="255"/>
                </a:lnTo>
                <a:lnTo>
                  <a:pt x="201555" y="0"/>
                </a:lnTo>
                <a:lnTo>
                  <a:pt x="206760" y="952"/>
                </a:lnTo>
                <a:lnTo>
                  <a:pt x="211182" y="2540"/>
                </a:lnTo>
                <a:lnTo>
                  <a:pt x="215083" y="4550"/>
                </a:lnTo>
                <a:lnTo>
                  <a:pt x="221958" y="9324"/>
                </a:lnTo>
                <a:lnTo>
                  <a:pt x="225124" y="11931"/>
                </a:lnTo>
                <a:lnTo>
                  <a:pt x="227236" y="14621"/>
                </a:lnTo>
                <a:lnTo>
                  <a:pt x="228643" y="17367"/>
                </a:lnTo>
                <a:lnTo>
                  <a:pt x="230206" y="22958"/>
                </a:lnTo>
                <a:lnTo>
                  <a:pt x="230902" y="28618"/>
                </a:lnTo>
                <a:lnTo>
                  <a:pt x="230134" y="31461"/>
                </a:lnTo>
                <a:lnTo>
                  <a:pt x="226742" y="37160"/>
                </a:lnTo>
                <a:lnTo>
                  <a:pt x="223551" y="40965"/>
                </a:lnTo>
                <a:lnTo>
                  <a:pt x="219520" y="45407"/>
                </a:lnTo>
                <a:lnTo>
                  <a:pt x="214926" y="50274"/>
                </a:lnTo>
                <a:lnTo>
                  <a:pt x="209007" y="54471"/>
                </a:lnTo>
                <a:lnTo>
                  <a:pt x="202203" y="58221"/>
                </a:lnTo>
                <a:lnTo>
                  <a:pt x="194809" y="61674"/>
                </a:lnTo>
                <a:lnTo>
                  <a:pt x="187023" y="65880"/>
                </a:lnTo>
                <a:lnTo>
                  <a:pt x="178974" y="70590"/>
                </a:lnTo>
                <a:lnTo>
                  <a:pt x="170751" y="75635"/>
                </a:lnTo>
                <a:lnTo>
                  <a:pt x="162412" y="79950"/>
                </a:lnTo>
                <a:lnTo>
                  <a:pt x="153995" y="83780"/>
                </a:lnTo>
                <a:lnTo>
                  <a:pt x="145525" y="87285"/>
                </a:lnTo>
                <a:lnTo>
                  <a:pt x="137022" y="90575"/>
                </a:lnTo>
                <a:lnTo>
                  <a:pt x="119954" y="96770"/>
                </a:lnTo>
                <a:lnTo>
                  <a:pt x="112354" y="99756"/>
                </a:lnTo>
                <a:lnTo>
                  <a:pt x="105383" y="102698"/>
                </a:lnTo>
                <a:lnTo>
                  <a:pt x="98830" y="105613"/>
                </a:lnTo>
                <a:lnTo>
                  <a:pt x="93509" y="108508"/>
                </a:lnTo>
                <a:lnTo>
                  <a:pt x="89010" y="111391"/>
                </a:lnTo>
                <a:lnTo>
                  <a:pt x="85057" y="114265"/>
                </a:lnTo>
                <a:lnTo>
                  <a:pt x="80517" y="117134"/>
                </a:lnTo>
                <a:lnTo>
                  <a:pt x="75586" y="119999"/>
                </a:lnTo>
                <a:lnTo>
                  <a:pt x="60920" y="128084"/>
                </a:lnTo>
                <a:lnTo>
                  <a:pt x="60413" y="130903"/>
                </a:lnTo>
                <a:lnTo>
                  <a:pt x="60278" y="132988"/>
                </a:lnTo>
                <a:lnTo>
                  <a:pt x="62093" y="134379"/>
                </a:lnTo>
                <a:lnTo>
                  <a:pt x="69190" y="135923"/>
                </a:lnTo>
                <a:lnTo>
                  <a:pt x="76153" y="136610"/>
                </a:lnTo>
                <a:lnTo>
                  <a:pt x="79344" y="136793"/>
                </a:lnTo>
                <a:lnTo>
                  <a:pt x="84329" y="137868"/>
                </a:lnTo>
                <a:lnTo>
                  <a:pt x="90509" y="139536"/>
                </a:lnTo>
                <a:lnTo>
                  <a:pt x="97487" y="141601"/>
                </a:lnTo>
                <a:lnTo>
                  <a:pt x="104044" y="142978"/>
                </a:lnTo>
                <a:lnTo>
                  <a:pt x="110320" y="143896"/>
                </a:lnTo>
                <a:lnTo>
                  <a:pt x="116409" y="144508"/>
                </a:lnTo>
                <a:lnTo>
                  <a:pt x="123326" y="144916"/>
                </a:lnTo>
                <a:lnTo>
                  <a:pt x="138632" y="145369"/>
                </a:lnTo>
                <a:lnTo>
                  <a:pt x="145761" y="146442"/>
                </a:lnTo>
                <a:lnTo>
                  <a:pt x="152419" y="148110"/>
                </a:lnTo>
                <a:lnTo>
                  <a:pt x="158763" y="150175"/>
                </a:lnTo>
                <a:lnTo>
                  <a:pt x="164897" y="152504"/>
                </a:lnTo>
                <a:lnTo>
                  <a:pt x="170891" y="155009"/>
                </a:lnTo>
                <a:lnTo>
                  <a:pt x="176793" y="157631"/>
                </a:lnTo>
                <a:lnTo>
                  <a:pt x="188430" y="163085"/>
                </a:lnTo>
                <a:lnTo>
                  <a:pt x="194200" y="165873"/>
                </a:lnTo>
                <a:lnTo>
                  <a:pt x="198046" y="168684"/>
                </a:lnTo>
                <a:lnTo>
                  <a:pt x="200611" y="171511"/>
                </a:lnTo>
                <a:lnTo>
                  <a:pt x="206760" y="180040"/>
                </a:lnTo>
                <a:lnTo>
                  <a:pt x="209278" y="182891"/>
                </a:lnTo>
                <a:lnTo>
                  <a:pt x="210004" y="185745"/>
                </a:lnTo>
                <a:lnTo>
                  <a:pt x="209535" y="188600"/>
                </a:lnTo>
                <a:lnTo>
                  <a:pt x="208270" y="191455"/>
                </a:lnTo>
                <a:lnTo>
                  <a:pt x="206865" y="199708"/>
                </a:lnTo>
                <a:lnTo>
                  <a:pt x="206490" y="204576"/>
                </a:lnTo>
                <a:lnTo>
                  <a:pt x="204335" y="207821"/>
                </a:lnTo>
                <a:lnTo>
                  <a:pt x="200993" y="209985"/>
                </a:lnTo>
                <a:lnTo>
                  <a:pt x="196860" y="211427"/>
                </a:lnTo>
                <a:lnTo>
                  <a:pt x="192201" y="214294"/>
                </a:lnTo>
                <a:lnTo>
                  <a:pt x="187189" y="218110"/>
                </a:lnTo>
                <a:lnTo>
                  <a:pt x="181942" y="222559"/>
                </a:lnTo>
                <a:lnTo>
                  <a:pt x="175588" y="226477"/>
                </a:lnTo>
                <a:lnTo>
                  <a:pt x="168493" y="230042"/>
                </a:lnTo>
                <a:lnTo>
                  <a:pt x="153943" y="236543"/>
                </a:lnTo>
                <a:lnTo>
                  <a:pt x="141127" y="242607"/>
                </a:lnTo>
                <a:lnTo>
                  <a:pt x="134090" y="245558"/>
                </a:lnTo>
                <a:lnTo>
                  <a:pt x="126541" y="248477"/>
                </a:lnTo>
                <a:lnTo>
                  <a:pt x="110533" y="254261"/>
                </a:lnTo>
                <a:lnTo>
                  <a:pt x="93893" y="260007"/>
                </a:lnTo>
                <a:lnTo>
                  <a:pt x="85456" y="261920"/>
                </a:lnTo>
                <a:lnTo>
                  <a:pt x="76973" y="263196"/>
                </a:lnTo>
                <a:lnTo>
                  <a:pt x="68460" y="264046"/>
                </a:lnTo>
                <a:lnTo>
                  <a:pt x="60880" y="265566"/>
                </a:lnTo>
                <a:lnTo>
                  <a:pt x="53922" y="267531"/>
                </a:lnTo>
                <a:lnTo>
                  <a:pt x="47378" y="269794"/>
                </a:lnTo>
                <a:lnTo>
                  <a:pt x="41110" y="271302"/>
                </a:lnTo>
                <a:lnTo>
                  <a:pt x="35027" y="272308"/>
                </a:lnTo>
                <a:lnTo>
                  <a:pt x="29066" y="272978"/>
                </a:lnTo>
                <a:lnTo>
                  <a:pt x="24140" y="273425"/>
                </a:lnTo>
                <a:lnTo>
                  <a:pt x="19903" y="273723"/>
                </a:lnTo>
                <a:lnTo>
                  <a:pt x="16126" y="273922"/>
                </a:lnTo>
                <a:lnTo>
                  <a:pt x="12656" y="273102"/>
                </a:lnTo>
                <a:lnTo>
                  <a:pt x="6260" y="269651"/>
                </a:lnTo>
                <a:lnTo>
                  <a:pt x="0" y="26574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295"/>
          <p:cNvSpPr/>
          <p:nvPr/>
        </p:nvSpPr>
        <p:spPr>
          <a:xfrm>
            <a:off x="6372225" y="2486025"/>
            <a:ext cx="281432" cy="291462"/>
          </a:xfrm>
          <a:custGeom>
            <a:avLst/>
            <a:gdLst/>
            <a:ahLst/>
            <a:cxnLst/>
            <a:rect l="0" t="0" r="0" b="0"/>
            <a:pathLst>
              <a:path w="281432" h="291462">
                <a:moveTo>
                  <a:pt x="180022" y="0"/>
                </a:moveTo>
                <a:lnTo>
                  <a:pt x="71783" y="0"/>
                </a:lnTo>
                <a:lnTo>
                  <a:pt x="65952" y="952"/>
                </a:lnTo>
                <a:lnTo>
                  <a:pt x="60161" y="2539"/>
                </a:lnTo>
                <a:lnTo>
                  <a:pt x="54394" y="4551"/>
                </a:lnTo>
                <a:lnTo>
                  <a:pt x="48645" y="5891"/>
                </a:lnTo>
                <a:lnTo>
                  <a:pt x="42907" y="6785"/>
                </a:lnTo>
                <a:lnTo>
                  <a:pt x="37178" y="7380"/>
                </a:lnTo>
                <a:lnTo>
                  <a:pt x="32405" y="7778"/>
                </a:lnTo>
                <a:lnTo>
                  <a:pt x="24562" y="8219"/>
                </a:lnTo>
                <a:lnTo>
                  <a:pt x="17901" y="8415"/>
                </a:lnTo>
                <a:lnTo>
                  <a:pt x="10415" y="8541"/>
                </a:lnTo>
                <a:lnTo>
                  <a:pt x="9800" y="9504"/>
                </a:lnTo>
                <a:lnTo>
                  <a:pt x="8734" y="15950"/>
                </a:lnTo>
                <a:lnTo>
                  <a:pt x="11184" y="19154"/>
                </a:lnTo>
                <a:lnTo>
                  <a:pt x="13171" y="21342"/>
                </a:lnTo>
                <a:lnTo>
                  <a:pt x="14496" y="23753"/>
                </a:lnTo>
                <a:lnTo>
                  <a:pt x="17312" y="31697"/>
                </a:lnTo>
                <a:lnTo>
                  <a:pt x="22803" y="40083"/>
                </a:lnTo>
                <a:lnTo>
                  <a:pt x="24422" y="45754"/>
                </a:lnTo>
                <a:lnTo>
                  <a:pt x="25141" y="53990"/>
                </a:lnTo>
                <a:lnTo>
                  <a:pt x="25334" y="58853"/>
                </a:lnTo>
                <a:lnTo>
                  <a:pt x="25546" y="69337"/>
                </a:lnTo>
                <a:lnTo>
                  <a:pt x="25717" y="139909"/>
                </a:lnTo>
                <a:lnTo>
                  <a:pt x="26670" y="141850"/>
                </a:lnTo>
                <a:lnTo>
                  <a:pt x="28257" y="143144"/>
                </a:lnTo>
                <a:lnTo>
                  <a:pt x="33098" y="145221"/>
                </a:lnTo>
                <a:lnTo>
                  <a:pt x="40898" y="145631"/>
                </a:lnTo>
                <a:lnTo>
                  <a:pt x="58961" y="145719"/>
                </a:lnTo>
                <a:lnTo>
                  <a:pt x="64072" y="144771"/>
                </a:lnTo>
                <a:lnTo>
                  <a:pt x="69385" y="143186"/>
                </a:lnTo>
                <a:lnTo>
                  <a:pt x="74831" y="141177"/>
                </a:lnTo>
                <a:lnTo>
                  <a:pt x="81320" y="139838"/>
                </a:lnTo>
                <a:lnTo>
                  <a:pt x="88503" y="138945"/>
                </a:lnTo>
                <a:lnTo>
                  <a:pt x="96149" y="138350"/>
                </a:lnTo>
                <a:lnTo>
                  <a:pt x="104104" y="137001"/>
                </a:lnTo>
                <a:lnTo>
                  <a:pt x="112266" y="135149"/>
                </a:lnTo>
                <a:lnTo>
                  <a:pt x="120563" y="132962"/>
                </a:lnTo>
                <a:lnTo>
                  <a:pt x="128953" y="131503"/>
                </a:lnTo>
                <a:lnTo>
                  <a:pt x="137404" y="130531"/>
                </a:lnTo>
                <a:lnTo>
                  <a:pt x="145894" y="129883"/>
                </a:lnTo>
                <a:lnTo>
                  <a:pt x="154413" y="129451"/>
                </a:lnTo>
                <a:lnTo>
                  <a:pt x="171498" y="128971"/>
                </a:lnTo>
                <a:lnTo>
                  <a:pt x="192630" y="128701"/>
                </a:lnTo>
                <a:lnTo>
                  <a:pt x="199858" y="129615"/>
                </a:lnTo>
                <a:lnTo>
                  <a:pt x="207533" y="131178"/>
                </a:lnTo>
                <a:lnTo>
                  <a:pt x="215508" y="133172"/>
                </a:lnTo>
                <a:lnTo>
                  <a:pt x="222729" y="134501"/>
                </a:lnTo>
                <a:lnTo>
                  <a:pt x="229449" y="135387"/>
                </a:lnTo>
                <a:lnTo>
                  <a:pt x="235833" y="135978"/>
                </a:lnTo>
                <a:lnTo>
                  <a:pt x="241042" y="137324"/>
                </a:lnTo>
                <a:lnTo>
                  <a:pt x="249370" y="141360"/>
                </a:lnTo>
                <a:lnTo>
                  <a:pt x="258785" y="146329"/>
                </a:lnTo>
                <a:lnTo>
                  <a:pt x="263964" y="148987"/>
                </a:lnTo>
                <a:lnTo>
                  <a:pt x="267416" y="152665"/>
                </a:lnTo>
                <a:lnTo>
                  <a:pt x="269717" y="157021"/>
                </a:lnTo>
                <a:lnTo>
                  <a:pt x="273226" y="165989"/>
                </a:lnTo>
                <a:lnTo>
                  <a:pt x="277961" y="173150"/>
                </a:lnTo>
                <a:lnTo>
                  <a:pt x="280701" y="182048"/>
                </a:lnTo>
                <a:lnTo>
                  <a:pt x="281431" y="187088"/>
                </a:lnTo>
                <a:lnTo>
                  <a:pt x="280965" y="192353"/>
                </a:lnTo>
                <a:lnTo>
                  <a:pt x="279703" y="197767"/>
                </a:lnTo>
                <a:lnTo>
                  <a:pt x="277908" y="203282"/>
                </a:lnTo>
                <a:lnTo>
                  <a:pt x="273374" y="211950"/>
                </a:lnTo>
                <a:lnTo>
                  <a:pt x="268185" y="219930"/>
                </a:lnTo>
                <a:lnTo>
                  <a:pt x="265467" y="224725"/>
                </a:lnTo>
                <a:lnTo>
                  <a:pt x="262703" y="229826"/>
                </a:lnTo>
                <a:lnTo>
                  <a:pt x="258003" y="234180"/>
                </a:lnTo>
                <a:lnTo>
                  <a:pt x="252012" y="238035"/>
                </a:lnTo>
                <a:lnTo>
                  <a:pt x="245161" y="241557"/>
                </a:lnTo>
                <a:lnTo>
                  <a:pt x="238687" y="245810"/>
                </a:lnTo>
                <a:lnTo>
                  <a:pt x="232467" y="250551"/>
                </a:lnTo>
                <a:lnTo>
                  <a:pt x="226416" y="255616"/>
                </a:lnTo>
                <a:lnTo>
                  <a:pt x="219523" y="259946"/>
                </a:lnTo>
                <a:lnTo>
                  <a:pt x="212072" y="263784"/>
                </a:lnTo>
                <a:lnTo>
                  <a:pt x="204246" y="267296"/>
                </a:lnTo>
                <a:lnTo>
                  <a:pt x="196171" y="270590"/>
                </a:lnTo>
                <a:lnTo>
                  <a:pt x="187931" y="273738"/>
                </a:lnTo>
                <a:lnTo>
                  <a:pt x="171154" y="279776"/>
                </a:lnTo>
                <a:lnTo>
                  <a:pt x="154173" y="285635"/>
                </a:lnTo>
                <a:lnTo>
                  <a:pt x="145645" y="287578"/>
                </a:lnTo>
                <a:lnTo>
                  <a:pt x="137101" y="288874"/>
                </a:lnTo>
                <a:lnTo>
                  <a:pt x="128548" y="289737"/>
                </a:lnTo>
                <a:lnTo>
                  <a:pt x="119989" y="290313"/>
                </a:lnTo>
                <a:lnTo>
                  <a:pt x="111425" y="290697"/>
                </a:lnTo>
                <a:lnTo>
                  <a:pt x="88260" y="291237"/>
                </a:lnTo>
                <a:lnTo>
                  <a:pt x="33169" y="291461"/>
                </a:lnTo>
                <a:lnTo>
                  <a:pt x="28780" y="290509"/>
                </a:lnTo>
                <a:lnTo>
                  <a:pt x="23949" y="288923"/>
                </a:lnTo>
                <a:lnTo>
                  <a:pt x="18824" y="286912"/>
                </a:lnTo>
                <a:lnTo>
                  <a:pt x="10588" y="284679"/>
                </a:lnTo>
                <a:lnTo>
                  <a:pt x="0" y="28289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296"/>
          <p:cNvSpPr/>
          <p:nvPr/>
        </p:nvSpPr>
        <p:spPr>
          <a:xfrm>
            <a:off x="1211579" y="3094672"/>
            <a:ext cx="265749" cy="8574"/>
          </a:xfrm>
          <a:custGeom>
            <a:avLst/>
            <a:gdLst/>
            <a:ahLst/>
            <a:cxnLst/>
            <a:rect l="0" t="0" r="0" b="0"/>
            <a:pathLst>
              <a:path w="265749" h="8574">
                <a:moveTo>
                  <a:pt x="0" y="8573"/>
                </a:moveTo>
                <a:lnTo>
                  <a:pt x="90625" y="8573"/>
                </a:lnTo>
                <a:lnTo>
                  <a:pt x="97564" y="7620"/>
                </a:lnTo>
                <a:lnTo>
                  <a:pt x="105048" y="6033"/>
                </a:lnTo>
                <a:lnTo>
                  <a:pt x="112895" y="4022"/>
                </a:lnTo>
                <a:lnTo>
                  <a:pt x="120031" y="2681"/>
                </a:lnTo>
                <a:lnTo>
                  <a:pt x="126693" y="1787"/>
                </a:lnTo>
                <a:lnTo>
                  <a:pt x="133040" y="1192"/>
                </a:lnTo>
                <a:lnTo>
                  <a:pt x="139176" y="795"/>
                </a:lnTo>
                <a:lnTo>
                  <a:pt x="145172" y="529"/>
                </a:lnTo>
                <a:lnTo>
                  <a:pt x="157866" y="235"/>
                </a:lnTo>
                <a:lnTo>
                  <a:pt x="26574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297"/>
          <p:cNvSpPr/>
          <p:nvPr/>
        </p:nvSpPr>
        <p:spPr>
          <a:xfrm>
            <a:off x="1528762" y="3034664"/>
            <a:ext cx="51436" cy="214314"/>
          </a:xfrm>
          <a:custGeom>
            <a:avLst/>
            <a:gdLst/>
            <a:ahLst/>
            <a:cxnLst/>
            <a:rect l="0" t="0" r="0" b="0"/>
            <a:pathLst>
              <a:path w="51436" h="214314">
                <a:moveTo>
                  <a:pt x="0" y="0"/>
                </a:moveTo>
                <a:lnTo>
                  <a:pt x="0" y="4552"/>
                </a:lnTo>
                <a:lnTo>
                  <a:pt x="952" y="6845"/>
                </a:lnTo>
                <a:lnTo>
                  <a:pt x="2540" y="9326"/>
                </a:lnTo>
                <a:lnTo>
                  <a:pt x="4551" y="11932"/>
                </a:lnTo>
                <a:lnTo>
                  <a:pt x="6844" y="14623"/>
                </a:lnTo>
                <a:lnTo>
                  <a:pt x="9325" y="17369"/>
                </a:lnTo>
                <a:lnTo>
                  <a:pt x="14622" y="22960"/>
                </a:lnTo>
                <a:lnTo>
                  <a:pt x="20151" y="28620"/>
                </a:lnTo>
                <a:lnTo>
                  <a:pt x="22006" y="32415"/>
                </a:lnTo>
                <a:lnTo>
                  <a:pt x="23244" y="36850"/>
                </a:lnTo>
                <a:lnTo>
                  <a:pt x="24068" y="41712"/>
                </a:lnTo>
                <a:lnTo>
                  <a:pt x="25570" y="46858"/>
                </a:lnTo>
                <a:lnTo>
                  <a:pt x="27524" y="52194"/>
                </a:lnTo>
                <a:lnTo>
                  <a:pt x="29780" y="57656"/>
                </a:lnTo>
                <a:lnTo>
                  <a:pt x="31283" y="63203"/>
                </a:lnTo>
                <a:lnTo>
                  <a:pt x="32285" y="68805"/>
                </a:lnTo>
                <a:lnTo>
                  <a:pt x="32954" y="74445"/>
                </a:lnTo>
                <a:lnTo>
                  <a:pt x="33399" y="80110"/>
                </a:lnTo>
                <a:lnTo>
                  <a:pt x="33696" y="85792"/>
                </a:lnTo>
                <a:lnTo>
                  <a:pt x="33894" y="91485"/>
                </a:lnTo>
                <a:lnTo>
                  <a:pt x="34978" y="97185"/>
                </a:lnTo>
                <a:lnTo>
                  <a:pt x="36654" y="102890"/>
                </a:lnTo>
                <a:lnTo>
                  <a:pt x="38723" y="108599"/>
                </a:lnTo>
                <a:lnTo>
                  <a:pt x="39151" y="114309"/>
                </a:lnTo>
                <a:lnTo>
                  <a:pt x="38483" y="120022"/>
                </a:lnTo>
                <a:lnTo>
                  <a:pt x="37085" y="125734"/>
                </a:lnTo>
                <a:lnTo>
                  <a:pt x="36153" y="131448"/>
                </a:lnTo>
                <a:lnTo>
                  <a:pt x="35532" y="137162"/>
                </a:lnTo>
                <a:lnTo>
                  <a:pt x="35118" y="142877"/>
                </a:lnTo>
                <a:lnTo>
                  <a:pt x="34842" y="148591"/>
                </a:lnTo>
                <a:lnTo>
                  <a:pt x="34535" y="160021"/>
                </a:lnTo>
                <a:lnTo>
                  <a:pt x="35406" y="164783"/>
                </a:lnTo>
                <a:lnTo>
                  <a:pt x="36939" y="168911"/>
                </a:lnTo>
                <a:lnTo>
                  <a:pt x="38914" y="172615"/>
                </a:lnTo>
                <a:lnTo>
                  <a:pt x="40230" y="176037"/>
                </a:lnTo>
                <a:lnTo>
                  <a:pt x="41693" y="182379"/>
                </a:lnTo>
                <a:lnTo>
                  <a:pt x="42342" y="188373"/>
                </a:lnTo>
                <a:lnTo>
                  <a:pt x="42516" y="191304"/>
                </a:lnTo>
                <a:lnTo>
                  <a:pt x="43584" y="193259"/>
                </a:lnTo>
                <a:lnTo>
                  <a:pt x="45248" y="194562"/>
                </a:lnTo>
                <a:lnTo>
                  <a:pt x="47311" y="195431"/>
                </a:lnTo>
                <a:lnTo>
                  <a:pt x="48685" y="196962"/>
                </a:lnTo>
                <a:lnTo>
                  <a:pt x="49602" y="198936"/>
                </a:lnTo>
                <a:lnTo>
                  <a:pt x="51073" y="204396"/>
                </a:lnTo>
                <a:lnTo>
                  <a:pt x="51328" y="209893"/>
                </a:lnTo>
                <a:lnTo>
                  <a:pt x="51435" y="21431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298"/>
          <p:cNvSpPr/>
          <p:nvPr/>
        </p:nvSpPr>
        <p:spPr>
          <a:xfrm>
            <a:off x="1751650" y="2957865"/>
            <a:ext cx="183822" cy="273579"/>
          </a:xfrm>
          <a:custGeom>
            <a:avLst/>
            <a:gdLst/>
            <a:ahLst/>
            <a:cxnLst/>
            <a:rect l="0" t="0" r="0" b="0"/>
            <a:pathLst>
              <a:path w="183822" h="273579">
                <a:moveTo>
                  <a:pt x="51432" y="8220"/>
                </a:moveTo>
                <a:lnTo>
                  <a:pt x="51432" y="0"/>
                </a:lnTo>
                <a:lnTo>
                  <a:pt x="51432" y="12426"/>
                </a:lnTo>
                <a:lnTo>
                  <a:pt x="50479" y="14834"/>
                </a:lnTo>
                <a:lnTo>
                  <a:pt x="46881" y="20049"/>
                </a:lnTo>
                <a:lnTo>
                  <a:pt x="42107" y="25542"/>
                </a:lnTo>
                <a:lnTo>
                  <a:pt x="39500" y="28340"/>
                </a:lnTo>
                <a:lnTo>
                  <a:pt x="37762" y="32111"/>
                </a:lnTo>
                <a:lnTo>
                  <a:pt x="36604" y="36530"/>
                </a:lnTo>
                <a:lnTo>
                  <a:pt x="35832" y="41380"/>
                </a:lnTo>
                <a:lnTo>
                  <a:pt x="32433" y="49310"/>
                </a:lnTo>
                <a:lnTo>
                  <a:pt x="27748" y="56962"/>
                </a:lnTo>
                <a:lnTo>
                  <a:pt x="25165" y="61670"/>
                </a:lnTo>
                <a:lnTo>
                  <a:pt x="16979" y="77397"/>
                </a:lnTo>
                <a:lnTo>
                  <a:pt x="14176" y="82913"/>
                </a:lnTo>
                <a:lnTo>
                  <a:pt x="12307" y="87542"/>
                </a:lnTo>
                <a:lnTo>
                  <a:pt x="10231" y="95227"/>
                </a:lnTo>
                <a:lnTo>
                  <a:pt x="9677" y="99562"/>
                </a:lnTo>
                <a:lnTo>
                  <a:pt x="9308" y="104357"/>
                </a:lnTo>
                <a:lnTo>
                  <a:pt x="9062" y="109459"/>
                </a:lnTo>
                <a:lnTo>
                  <a:pt x="7945" y="114765"/>
                </a:lnTo>
                <a:lnTo>
                  <a:pt x="6248" y="120207"/>
                </a:lnTo>
                <a:lnTo>
                  <a:pt x="4164" y="125740"/>
                </a:lnTo>
                <a:lnTo>
                  <a:pt x="2775" y="131334"/>
                </a:lnTo>
                <a:lnTo>
                  <a:pt x="1849" y="136969"/>
                </a:lnTo>
                <a:lnTo>
                  <a:pt x="1232" y="142630"/>
                </a:lnTo>
                <a:lnTo>
                  <a:pt x="820" y="147356"/>
                </a:lnTo>
                <a:lnTo>
                  <a:pt x="363" y="155148"/>
                </a:lnTo>
                <a:lnTo>
                  <a:pt x="160" y="164326"/>
                </a:lnTo>
                <a:lnTo>
                  <a:pt x="0" y="211486"/>
                </a:lnTo>
                <a:lnTo>
                  <a:pt x="951" y="216121"/>
                </a:lnTo>
                <a:lnTo>
                  <a:pt x="4549" y="223810"/>
                </a:lnTo>
                <a:lnTo>
                  <a:pt x="11929" y="238045"/>
                </a:lnTo>
                <a:lnTo>
                  <a:pt x="17365" y="246254"/>
                </a:lnTo>
                <a:lnTo>
                  <a:pt x="20148" y="249777"/>
                </a:lnTo>
                <a:lnTo>
                  <a:pt x="22956" y="252125"/>
                </a:lnTo>
                <a:lnTo>
                  <a:pt x="25781" y="253691"/>
                </a:lnTo>
                <a:lnTo>
                  <a:pt x="28616" y="254735"/>
                </a:lnTo>
                <a:lnTo>
                  <a:pt x="34307" y="258434"/>
                </a:lnTo>
                <a:lnTo>
                  <a:pt x="37158" y="260754"/>
                </a:lnTo>
                <a:lnTo>
                  <a:pt x="40963" y="262301"/>
                </a:lnTo>
                <a:lnTo>
                  <a:pt x="45405" y="263332"/>
                </a:lnTo>
                <a:lnTo>
                  <a:pt x="50272" y="264020"/>
                </a:lnTo>
                <a:lnTo>
                  <a:pt x="54469" y="265431"/>
                </a:lnTo>
                <a:lnTo>
                  <a:pt x="58219" y="267324"/>
                </a:lnTo>
                <a:lnTo>
                  <a:pt x="61671" y="269538"/>
                </a:lnTo>
                <a:lnTo>
                  <a:pt x="64926" y="271015"/>
                </a:lnTo>
                <a:lnTo>
                  <a:pt x="68048" y="271999"/>
                </a:lnTo>
                <a:lnTo>
                  <a:pt x="71082" y="272655"/>
                </a:lnTo>
                <a:lnTo>
                  <a:pt x="74057" y="273092"/>
                </a:lnTo>
                <a:lnTo>
                  <a:pt x="76993" y="273384"/>
                </a:lnTo>
                <a:lnTo>
                  <a:pt x="79902" y="273578"/>
                </a:lnTo>
                <a:lnTo>
                  <a:pt x="83747" y="272755"/>
                </a:lnTo>
                <a:lnTo>
                  <a:pt x="88216" y="271254"/>
                </a:lnTo>
                <a:lnTo>
                  <a:pt x="93099" y="269301"/>
                </a:lnTo>
                <a:lnTo>
                  <a:pt x="97308" y="267999"/>
                </a:lnTo>
                <a:lnTo>
                  <a:pt x="101066" y="267131"/>
                </a:lnTo>
                <a:lnTo>
                  <a:pt x="104524" y="266552"/>
                </a:lnTo>
                <a:lnTo>
                  <a:pt x="108734" y="265214"/>
                </a:lnTo>
                <a:lnTo>
                  <a:pt x="113446" y="263369"/>
                </a:lnTo>
                <a:lnTo>
                  <a:pt x="118492" y="261187"/>
                </a:lnTo>
                <a:lnTo>
                  <a:pt x="129179" y="256222"/>
                </a:lnTo>
                <a:lnTo>
                  <a:pt x="134696" y="253564"/>
                </a:lnTo>
                <a:lnTo>
                  <a:pt x="139326" y="250840"/>
                </a:lnTo>
                <a:lnTo>
                  <a:pt x="143366" y="248072"/>
                </a:lnTo>
                <a:lnTo>
                  <a:pt x="147011" y="245273"/>
                </a:lnTo>
                <a:lnTo>
                  <a:pt x="150394" y="241503"/>
                </a:lnTo>
                <a:lnTo>
                  <a:pt x="153602" y="237084"/>
                </a:lnTo>
                <a:lnTo>
                  <a:pt x="156693" y="232234"/>
                </a:lnTo>
                <a:lnTo>
                  <a:pt x="159706" y="229000"/>
                </a:lnTo>
                <a:lnTo>
                  <a:pt x="162667" y="226844"/>
                </a:lnTo>
                <a:lnTo>
                  <a:pt x="165594" y="225407"/>
                </a:lnTo>
                <a:lnTo>
                  <a:pt x="168497" y="223496"/>
                </a:lnTo>
                <a:lnTo>
                  <a:pt x="171385" y="221270"/>
                </a:lnTo>
                <a:lnTo>
                  <a:pt x="174264" y="218833"/>
                </a:lnTo>
                <a:lnTo>
                  <a:pt x="180001" y="213585"/>
                </a:lnTo>
                <a:lnTo>
                  <a:pt x="182865" y="210853"/>
                </a:lnTo>
                <a:lnTo>
                  <a:pt x="183821" y="208078"/>
                </a:lnTo>
                <a:lnTo>
                  <a:pt x="183507" y="205276"/>
                </a:lnTo>
                <a:lnTo>
                  <a:pt x="181569" y="199623"/>
                </a:lnTo>
                <a:lnTo>
                  <a:pt x="180708" y="193935"/>
                </a:lnTo>
                <a:lnTo>
                  <a:pt x="179526" y="191085"/>
                </a:lnTo>
                <a:lnTo>
                  <a:pt x="174264" y="183475"/>
                </a:lnTo>
                <a:lnTo>
                  <a:pt x="169463" y="177881"/>
                </a:lnTo>
                <a:lnTo>
                  <a:pt x="167267" y="175620"/>
                </a:lnTo>
                <a:lnTo>
                  <a:pt x="164850" y="174112"/>
                </a:lnTo>
                <a:lnTo>
                  <a:pt x="159625" y="172437"/>
                </a:lnTo>
                <a:lnTo>
                  <a:pt x="154128" y="171693"/>
                </a:lnTo>
                <a:lnTo>
                  <a:pt x="148509" y="171362"/>
                </a:lnTo>
                <a:lnTo>
                  <a:pt x="142838" y="171215"/>
                </a:lnTo>
                <a:lnTo>
                  <a:pt x="129738" y="171132"/>
                </a:lnTo>
                <a:lnTo>
                  <a:pt x="125544" y="172073"/>
                </a:lnTo>
                <a:lnTo>
                  <a:pt x="121795" y="173652"/>
                </a:lnTo>
                <a:lnTo>
                  <a:pt x="118343" y="175658"/>
                </a:lnTo>
                <a:lnTo>
                  <a:pt x="115089" y="176995"/>
                </a:lnTo>
                <a:lnTo>
                  <a:pt x="111968" y="177887"/>
                </a:lnTo>
                <a:lnTo>
                  <a:pt x="108934" y="178481"/>
                </a:lnTo>
                <a:lnTo>
                  <a:pt x="105007" y="179830"/>
                </a:lnTo>
                <a:lnTo>
                  <a:pt x="100484" y="181681"/>
                </a:lnTo>
                <a:lnTo>
                  <a:pt x="95563" y="183868"/>
                </a:lnTo>
                <a:lnTo>
                  <a:pt x="91330" y="187231"/>
                </a:lnTo>
                <a:lnTo>
                  <a:pt x="87556" y="191378"/>
                </a:lnTo>
                <a:lnTo>
                  <a:pt x="84087" y="196048"/>
                </a:lnTo>
                <a:lnTo>
                  <a:pt x="80822" y="200113"/>
                </a:lnTo>
                <a:lnTo>
                  <a:pt x="77693" y="203776"/>
                </a:lnTo>
                <a:lnTo>
                  <a:pt x="74654" y="207171"/>
                </a:lnTo>
                <a:lnTo>
                  <a:pt x="72628" y="210386"/>
                </a:lnTo>
                <a:lnTo>
                  <a:pt x="70378" y="216499"/>
                </a:lnTo>
                <a:lnTo>
                  <a:pt x="69377" y="222391"/>
                </a:lnTo>
                <a:lnTo>
                  <a:pt x="68933" y="228184"/>
                </a:lnTo>
                <a:lnTo>
                  <a:pt x="68735" y="233934"/>
                </a:lnTo>
                <a:lnTo>
                  <a:pt x="68608" y="245386"/>
                </a:lnTo>
                <a:lnTo>
                  <a:pt x="68591" y="251105"/>
                </a:lnTo>
                <a:lnTo>
                  <a:pt x="69539" y="253010"/>
                </a:lnTo>
                <a:lnTo>
                  <a:pt x="71123" y="254281"/>
                </a:lnTo>
                <a:lnTo>
                  <a:pt x="73132" y="255128"/>
                </a:lnTo>
                <a:lnTo>
                  <a:pt x="77904" y="256069"/>
                </a:lnTo>
                <a:lnTo>
                  <a:pt x="85722" y="25682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299"/>
          <p:cNvSpPr/>
          <p:nvPr/>
        </p:nvSpPr>
        <p:spPr>
          <a:xfrm>
            <a:off x="2141143" y="2940367"/>
            <a:ext cx="133427" cy="342901"/>
          </a:xfrm>
          <a:custGeom>
            <a:avLst/>
            <a:gdLst/>
            <a:ahLst/>
            <a:cxnLst/>
            <a:rect l="0" t="0" r="0" b="0"/>
            <a:pathLst>
              <a:path w="133427" h="342901">
                <a:moveTo>
                  <a:pt x="133426" y="0"/>
                </a:moveTo>
                <a:lnTo>
                  <a:pt x="120408" y="0"/>
                </a:lnTo>
                <a:lnTo>
                  <a:pt x="119032" y="953"/>
                </a:lnTo>
                <a:lnTo>
                  <a:pt x="118115" y="2540"/>
                </a:lnTo>
                <a:lnTo>
                  <a:pt x="117504" y="4551"/>
                </a:lnTo>
                <a:lnTo>
                  <a:pt x="115192" y="6844"/>
                </a:lnTo>
                <a:lnTo>
                  <a:pt x="111745" y="9325"/>
                </a:lnTo>
                <a:lnTo>
                  <a:pt x="107542" y="11932"/>
                </a:lnTo>
                <a:lnTo>
                  <a:pt x="103788" y="14622"/>
                </a:lnTo>
                <a:lnTo>
                  <a:pt x="100332" y="17368"/>
                </a:lnTo>
                <a:lnTo>
                  <a:pt x="97076" y="20151"/>
                </a:lnTo>
                <a:lnTo>
                  <a:pt x="93000" y="23912"/>
                </a:lnTo>
                <a:lnTo>
                  <a:pt x="79115" y="37353"/>
                </a:lnTo>
                <a:lnTo>
                  <a:pt x="71823" y="44542"/>
                </a:lnTo>
                <a:lnTo>
                  <a:pt x="68545" y="48744"/>
                </a:lnTo>
                <a:lnTo>
                  <a:pt x="65407" y="53451"/>
                </a:lnTo>
                <a:lnTo>
                  <a:pt x="62363" y="58494"/>
                </a:lnTo>
                <a:lnTo>
                  <a:pt x="58428" y="63761"/>
                </a:lnTo>
                <a:lnTo>
                  <a:pt x="53900" y="69177"/>
                </a:lnTo>
                <a:lnTo>
                  <a:pt x="48976" y="74693"/>
                </a:lnTo>
                <a:lnTo>
                  <a:pt x="44741" y="80276"/>
                </a:lnTo>
                <a:lnTo>
                  <a:pt x="40966" y="85902"/>
                </a:lnTo>
                <a:lnTo>
                  <a:pt x="37496" y="91558"/>
                </a:lnTo>
                <a:lnTo>
                  <a:pt x="34230" y="97234"/>
                </a:lnTo>
                <a:lnTo>
                  <a:pt x="28062" y="108620"/>
                </a:lnTo>
                <a:lnTo>
                  <a:pt x="13459" y="137165"/>
                </a:lnTo>
                <a:lnTo>
                  <a:pt x="10586" y="142878"/>
                </a:lnTo>
                <a:lnTo>
                  <a:pt x="8670" y="148592"/>
                </a:lnTo>
                <a:lnTo>
                  <a:pt x="7393" y="154306"/>
                </a:lnTo>
                <a:lnTo>
                  <a:pt x="6542" y="160021"/>
                </a:lnTo>
                <a:lnTo>
                  <a:pt x="5974" y="166688"/>
                </a:lnTo>
                <a:lnTo>
                  <a:pt x="5596" y="173991"/>
                </a:lnTo>
                <a:lnTo>
                  <a:pt x="5344" y="181716"/>
                </a:lnTo>
                <a:lnTo>
                  <a:pt x="4223" y="188772"/>
                </a:lnTo>
                <a:lnTo>
                  <a:pt x="2523" y="195380"/>
                </a:lnTo>
                <a:lnTo>
                  <a:pt x="438" y="201691"/>
                </a:lnTo>
                <a:lnTo>
                  <a:pt x="0" y="207803"/>
                </a:lnTo>
                <a:lnTo>
                  <a:pt x="660" y="213783"/>
                </a:lnTo>
                <a:lnTo>
                  <a:pt x="2053" y="219674"/>
                </a:lnTo>
                <a:lnTo>
                  <a:pt x="2982" y="226460"/>
                </a:lnTo>
                <a:lnTo>
                  <a:pt x="3601" y="233841"/>
                </a:lnTo>
                <a:lnTo>
                  <a:pt x="4014" y="241619"/>
                </a:lnTo>
                <a:lnTo>
                  <a:pt x="4472" y="255341"/>
                </a:lnTo>
                <a:lnTo>
                  <a:pt x="4766" y="279673"/>
                </a:lnTo>
                <a:lnTo>
                  <a:pt x="4818" y="297073"/>
                </a:lnTo>
                <a:lnTo>
                  <a:pt x="5777" y="301871"/>
                </a:lnTo>
                <a:lnTo>
                  <a:pt x="9383" y="309742"/>
                </a:lnTo>
                <a:lnTo>
                  <a:pt x="11679" y="313175"/>
                </a:lnTo>
                <a:lnTo>
                  <a:pt x="14161" y="316416"/>
                </a:lnTo>
                <a:lnTo>
                  <a:pt x="16769" y="319529"/>
                </a:lnTo>
                <a:lnTo>
                  <a:pt x="19460" y="322557"/>
                </a:lnTo>
                <a:lnTo>
                  <a:pt x="24990" y="328461"/>
                </a:lnTo>
                <a:lnTo>
                  <a:pt x="33458" y="337141"/>
                </a:lnTo>
                <a:lnTo>
                  <a:pt x="36301" y="339060"/>
                </a:lnTo>
                <a:lnTo>
                  <a:pt x="39149" y="340340"/>
                </a:lnTo>
                <a:lnTo>
                  <a:pt x="42000" y="341193"/>
                </a:lnTo>
                <a:lnTo>
                  <a:pt x="44853" y="341762"/>
                </a:lnTo>
                <a:lnTo>
                  <a:pt x="47707" y="342142"/>
                </a:lnTo>
                <a:lnTo>
                  <a:pt x="50563" y="342395"/>
                </a:lnTo>
                <a:lnTo>
                  <a:pt x="53419" y="342563"/>
                </a:lnTo>
                <a:lnTo>
                  <a:pt x="59132" y="342750"/>
                </a:lnTo>
                <a:lnTo>
                  <a:pt x="73419" y="342881"/>
                </a:lnTo>
                <a:lnTo>
                  <a:pt x="81991" y="34290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300"/>
          <p:cNvSpPr/>
          <p:nvPr/>
        </p:nvSpPr>
        <p:spPr>
          <a:xfrm>
            <a:off x="2300296" y="3034668"/>
            <a:ext cx="196736" cy="196765"/>
          </a:xfrm>
          <a:custGeom>
            <a:avLst/>
            <a:gdLst/>
            <a:ahLst/>
            <a:cxnLst/>
            <a:rect l="0" t="0" r="0" b="0"/>
            <a:pathLst>
              <a:path w="196736" h="196765">
                <a:moveTo>
                  <a:pt x="8563" y="68577"/>
                </a:moveTo>
                <a:lnTo>
                  <a:pt x="344" y="60357"/>
                </a:lnTo>
                <a:lnTo>
                  <a:pt x="96" y="55558"/>
                </a:lnTo>
                <a:lnTo>
                  <a:pt x="0" y="39862"/>
                </a:lnTo>
                <a:lnTo>
                  <a:pt x="949" y="37051"/>
                </a:lnTo>
                <a:lnTo>
                  <a:pt x="4545" y="31388"/>
                </a:lnTo>
                <a:lnTo>
                  <a:pt x="9317" y="25696"/>
                </a:lnTo>
                <a:lnTo>
                  <a:pt x="11924" y="22844"/>
                </a:lnTo>
                <a:lnTo>
                  <a:pt x="14614" y="20943"/>
                </a:lnTo>
                <a:lnTo>
                  <a:pt x="20142" y="18831"/>
                </a:lnTo>
                <a:lnTo>
                  <a:pt x="23903" y="17316"/>
                </a:lnTo>
                <a:lnTo>
                  <a:pt x="28315" y="15353"/>
                </a:lnTo>
                <a:lnTo>
                  <a:pt x="33161" y="13092"/>
                </a:lnTo>
                <a:lnTo>
                  <a:pt x="37344" y="10632"/>
                </a:lnTo>
                <a:lnTo>
                  <a:pt x="41086" y="8039"/>
                </a:lnTo>
                <a:lnTo>
                  <a:pt x="44532" y="5358"/>
                </a:lnTo>
                <a:lnTo>
                  <a:pt x="48735" y="3571"/>
                </a:lnTo>
                <a:lnTo>
                  <a:pt x="53442" y="2380"/>
                </a:lnTo>
                <a:lnTo>
                  <a:pt x="58485" y="1585"/>
                </a:lnTo>
                <a:lnTo>
                  <a:pt x="63752" y="1056"/>
                </a:lnTo>
                <a:lnTo>
                  <a:pt x="69168" y="703"/>
                </a:lnTo>
                <a:lnTo>
                  <a:pt x="79314" y="310"/>
                </a:lnTo>
                <a:lnTo>
                  <a:pt x="86998" y="136"/>
                </a:lnTo>
                <a:lnTo>
                  <a:pt x="139791" y="0"/>
                </a:lnTo>
                <a:lnTo>
                  <a:pt x="146531" y="951"/>
                </a:lnTo>
                <a:lnTo>
                  <a:pt x="152929" y="2538"/>
                </a:lnTo>
                <a:lnTo>
                  <a:pt x="159100" y="4549"/>
                </a:lnTo>
                <a:lnTo>
                  <a:pt x="163214" y="6841"/>
                </a:lnTo>
                <a:lnTo>
                  <a:pt x="165956" y="9322"/>
                </a:lnTo>
                <a:lnTo>
                  <a:pt x="167784" y="11929"/>
                </a:lnTo>
                <a:lnTo>
                  <a:pt x="170908" y="14619"/>
                </a:lnTo>
                <a:lnTo>
                  <a:pt x="174896" y="17365"/>
                </a:lnTo>
                <a:lnTo>
                  <a:pt x="179459" y="20148"/>
                </a:lnTo>
                <a:lnTo>
                  <a:pt x="182501" y="22956"/>
                </a:lnTo>
                <a:lnTo>
                  <a:pt x="184530" y="25780"/>
                </a:lnTo>
                <a:lnTo>
                  <a:pt x="187736" y="31458"/>
                </a:lnTo>
                <a:lnTo>
                  <a:pt x="192336" y="37157"/>
                </a:lnTo>
                <a:lnTo>
                  <a:pt x="193943" y="40010"/>
                </a:lnTo>
                <a:lnTo>
                  <a:pt x="195729" y="45721"/>
                </a:lnTo>
                <a:lnTo>
                  <a:pt x="196206" y="49529"/>
                </a:lnTo>
                <a:lnTo>
                  <a:pt x="196523" y="53973"/>
                </a:lnTo>
                <a:lnTo>
                  <a:pt x="196735" y="58841"/>
                </a:lnTo>
                <a:lnTo>
                  <a:pt x="195924" y="63991"/>
                </a:lnTo>
                <a:lnTo>
                  <a:pt x="194430" y="69330"/>
                </a:lnTo>
                <a:lnTo>
                  <a:pt x="192482" y="74794"/>
                </a:lnTo>
                <a:lnTo>
                  <a:pt x="190231" y="80341"/>
                </a:lnTo>
                <a:lnTo>
                  <a:pt x="187778" y="85945"/>
                </a:lnTo>
                <a:lnTo>
                  <a:pt x="185190" y="91585"/>
                </a:lnTo>
                <a:lnTo>
                  <a:pt x="182512" y="96298"/>
                </a:lnTo>
                <a:lnTo>
                  <a:pt x="179774" y="100393"/>
                </a:lnTo>
                <a:lnTo>
                  <a:pt x="176996" y="104075"/>
                </a:lnTo>
                <a:lnTo>
                  <a:pt x="172287" y="108435"/>
                </a:lnTo>
                <a:lnTo>
                  <a:pt x="166290" y="113246"/>
                </a:lnTo>
                <a:lnTo>
                  <a:pt x="159435" y="118359"/>
                </a:lnTo>
                <a:lnTo>
                  <a:pt x="152959" y="123672"/>
                </a:lnTo>
                <a:lnTo>
                  <a:pt x="146737" y="129120"/>
                </a:lnTo>
                <a:lnTo>
                  <a:pt x="140684" y="134656"/>
                </a:lnTo>
                <a:lnTo>
                  <a:pt x="134744" y="139300"/>
                </a:lnTo>
                <a:lnTo>
                  <a:pt x="128879" y="143348"/>
                </a:lnTo>
                <a:lnTo>
                  <a:pt x="123064" y="146999"/>
                </a:lnTo>
                <a:lnTo>
                  <a:pt x="117282" y="151338"/>
                </a:lnTo>
                <a:lnTo>
                  <a:pt x="111522" y="156136"/>
                </a:lnTo>
                <a:lnTo>
                  <a:pt x="100996" y="165594"/>
                </a:lnTo>
                <a:lnTo>
                  <a:pt x="93142" y="172973"/>
                </a:lnTo>
                <a:lnTo>
                  <a:pt x="88762" y="176274"/>
                </a:lnTo>
                <a:lnTo>
                  <a:pt x="83936" y="179428"/>
                </a:lnTo>
                <a:lnTo>
                  <a:pt x="78815" y="182482"/>
                </a:lnTo>
                <a:lnTo>
                  <a:pt x="73495" y="184519"/>
                </a:lnTo>
                <a:lnTo>
                  <a:pt x="68044" y="185876"/>
                </a:lnTo>
                <a:lnTo>
                  <a:pt x="62504" y="186781"/>
                </a:lnTo>
                <a:lnTo>
                  <a:pt x="56907" y="188337"/>
                </a:lnTo>
                <a:lnTo>
                  <a:pt x="51270" y="190327"/>
                </a:lnTo>
                <a:lnTo>
                  <a:pt x="45607" y="192606"/>
                </a:lnTo>
                <a:lnTo>
                  <a:pt x="40879" y="194126"/>
                </a:lnTo>
                <a:lnTo>
                  <a:pt x="36775" y="195138"/>
                </a:lnTo>
                <a:lnTo>
                  <a:pt x="33086" y="195814"/>
                </a:lnTo>
                <a:lnTo>
                  <a:pt x="29674" y="196264"/>
                </a:lnTo>
                <a:lnTo>
                  <a:pt x="26448" y="196564"/>
                </a:lnTo>
                <a:lnTo>
                  <a:pt x="23344" y="196764"/>
                </a:lnTo>
                <a:lnTo>
                  <a:pt x="20322" y="195945"/>
                </a:lnTo>
                <a:lnTo>
                  <a:pt x="14425" y="192495"/>
                </a:lnTo>
                <a:lnTo>
                  <a:pt x="12471" y="190241"/>
                </a:lnTo>
                <a:lnTo>
                  <a:pt x="11168" y="187786"/>
                </a:lnTo>
                <a:lnTo>
                  <a:pt x="10300" y="185197"/>
                </a:lnTo>
                <a:lnTo>
                  <a:pt x="8769" y="183471"/>
                </a:lnTo>
                <a:lnTo>
                  <a:pt x="6795" y="182320"/>
                </a:lnTo>
                <a:lnTo>
                  <a:pt x="4527" y="181553"/>
                </a:lnTo>
                <a:lnTo>
                  <a:pt x="3015" y="180089"/>
                </a:lnTo>
                <a:lnTo>
                  <a:pt x="2007" y="178161"/>
                </a:lnTo>
                <a:lnTo>
                  <a:pt x="887" y="173478"/>
                </a:lnTo>
                <a:lnTo>
                  <a:pt x="389" y="168222"/>
                </a:lnTo>
                <a:lnTo>
                  <a:pt x="1209" y="165487"/>
                </a:lnTo>
                <a:lnTo>
                  <a:pt x="4660" y="159908"/>
                </a:lnTo>
                <a:lnTo>
                  <a:pt x="9368" y="154253"/>
                </a:lnTo>
                <a:lnTo>
                  <a:pt x="14636" y="148565"/>
                </a:lnTo>
                <a:lnTo>
                  <a:pt x="20153" y="142862"/>
                </a:lnTo>
                <a:lnTo>
                  <a:pt x="23910" y="140960"/>
                </a:lnTo>
                <a:lnTo>
                  <a:pt x="28319" y="139692"/>
                </a:lnTo>
                <a:lnTo>
                  <a:pt x="33164" y="138847"/>
                </a:lnTo>
                <a:lnTo>
                  <a:pt x="37346" y="137331"/>
                </a:lnTo>
                <a:lnTo>
                  <a:pt x="41087" y="135368"/>
                </a:lnTo>
                <a:lnTo>
                  <a:pt x="44533" y="133107"/>
                </a:lnTo>
                <a:lnTo>
                  <a:pt x="48736" y="131599"/>
                </a:lnTo>
                <a:lnTo>
                  <a:pt x="53443" y="130594"/>
                </a:lnTo>
                <a:lnTo>
                  <a:pt x="58485" y="129924"/>
                </a:lnTo>
                <a:lnTo>
                  <a:pt x="64705" y="129478"/>
                </a:lnTo>
                <a:lnTo>
                  <a:pt x="71709" y="129180"/>
                </a:lnTo>
                <a:lnTo>
                  <a:pt x="92678" y="128761"/>
                </a:lnTo>
                <a:lnTo>
                  <a:pt x="116830" y="128619"/>
                </a:lnTo>
                <a:lnTo>
                  <a:pt x="121699" y="129560"/>
                </a:lnTo>
                <a:lnTo>
                  <a:pt x="125897" y="131139"/>
                </a:lnTo>
                <a:lnTo>
                  <a:pt x="129648" y="133145"/>
                </a:lnTo>
                <a:lnTo>
                  <a:pt x="134054" y="134482"/>
                </a:lnTo>
                <a:lnTo>
                  <a:pt x="138896" y="135374"/>
                </a:lnTo>
                <a:lnTo>
                  <a:pt x="144029" y="135968"/>
                </a:lnTo>
                <a:lnTo>
                  <a:pt x="149357" y="138269"/>
                </a:lnTo>
                <a:lnTo>
                  <a:pt x="154813" y="141708"/>
                </a:lnTo>
                <a:lnTo>
                  <a:pt x="160356" y="145906"/>
                </a:lnTo>
                <a:lnTo>
                  <a:pt x="165003" y="149657"/>
                </a:lnTo>
                <a:lnTo>
                  <a:pt x="169054" y="153110"/>
                </a:lnTo>
                <a:lnTo>
                  <a:pt x="172707" y="156365"/>
                </a:lnTo>
                <a:lnTo>
                  <a:pt x="175143" y="159487"/>
                </a:lnTo>
                <a:lnTo>
                  <a:pt x="177849" y="165496"/>
                </a:lnTo>
                <a:lnTo>
                  <a:pt x="181591" y="171342"/>
                </a:lnTo>
                <a:lnTo>
                  <a:pt x="183923" y="174234"/>
                </a:lnTo>
                <a:lnTo>
                  <a:pt x="185477" y="177115"/>
                </a:lnTo>
                <a:lnTo>
                  <a:pt x="186514" y="179988"/>
                </a:lnTo>
                <a:lnTo>
                  <a:pt x="188586" y="18859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301"/>
          <p:cNvSpPr/>
          <p:nvPr/>
        </p:nvSpPr>
        <p:spPr>
          <a:xfrm>
            <a:off x="2600325" y="3180397"/>
            <a:ext cx="42863" cy="25718"/>
          </a:xfrm>
          <a:custGeom>
            <a:avLst/>
            <a:gdLst/>
            <a:ahLst/>
            <a:cxnLst/>
            <a:rect l="0" t="0" r="0" b="0"/>
            <a:pathLst>
              <a:path w="42863" h="25718">
                <a:moveTo>
                  <a:pt x="0" y="25717"/>
                </a:moveTo>
                <a:lnTo>
                  <a:pt x="0" y="21167"/>
                </a:lnTo>
                <a:lnTo>
                  <a:pt x="952" y="19826"/>
                </a:lnTo>
                <a:lnTo>
                  <a:pt x="2539" y="18932"/>
                </a:lnTo>
                <a:lnTo>
                  <a:pt x="4550" y="18337"/>
                </a:lnTo>
                <a:lnTo>
                  <a:pt x="5891" y="16987"/>
                </a:lnTo>
                <a:lnTo>
                  <a:pt x="6785" y="15135"/>
                </a:lnTo>
                <a:lnTo>
                  <a:pt x="7380" y="12947"/>
                </a:lnTo>
                <a:lnTo>
                  <a:pt x="8730" y="10536"/>
                </a:lnTo>
                <a:lnTo>
                  <a:pt x="10582" y="7977"/>
                </a:lnTo>
                <a:lnTo>
                  <a:pt x="12770" y="5318"/>
                </a:lnTo>
                <a:lnTo>
                  <a:pt x="16133" y="3545"/>
                </a:lnTo>
                <a:lnTo>
                  <a:pt x="20280" y="2364"/>
                </a:lnTo>
                <a:lnTo>
                  <a:pt x="31522" y="467"/>
                </a:lnTo>
                <a:lnTo>
                  <a:pt x="33397" y="311"/>
                </a:lnTo>
                <a:lnTo>
                  <a:pt x="35600" y="208"/>
                </a:lnTo>
                <a:lnTo>
                  <a:pt x="4286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302"/>
          <p:cNvSpPr/>
          <p:nvPr/>
        </p:nvSpPr>
        <p:spPr>
          <a:xfrm>
            <a:off x="2668904" y="3035890"/>
            <a:ext cx="180024" cy="204399"/>
          </a:xfrm>
          <a:custGeom>
            <a:avLst/>
            <a:gdLst/>
            <a:ahLst/>
            <a:cxnLst/>
            <a:rect l="0" t="0" r="0" b="0"/>
            <a:pathLst>
              <a:path w="180024" h="204399">
                <a:moveTo>
                  <a:pt x="0" y="33065"/>
                </a:moveTo>
                <a:lnTo>
                  <a:pt x="0" y="28514"/>
                </a:lnTo>
                <a:lnTo>
                  <a:pt x="953" y="27173"/>
                </a:lnTo>
                <a:lnTo>
                  <a:pt x="2540" y="26279"/>
                </a:lnTo>
                <a:lnTo>
                  <a:pt x="4552" y="25684"/>
                </a:lnTo>
                <a:lnTo>
                  <a:pt x="9326" y="22482"/>
                </a:lnTo>
                <a:lnTo>
                  <a:pt x="15601" y="17216"/>
                </a:lnTo>
                <a:lnTo>
                  <a:pt x="18021" y="15831"/>
                </a:lnTo>
                <a:lnTo>
                  <a:pt x="25789" y="11753"/>
                </a:lnTo>
                <a:lnTo>
                  <a:pt x="29576" y="10284"/>
                </a:lnTo>
                <a:lnTo>
                  <a:pt x="33052" y="9305"/>
                </a:lnTo>
                <a:lnTo>
                  <a:pt x="36322" y="8653"/>
                </a:lnTo>
                <a:lnTo>
                  <a:pt x="40408" y="8217"/>
                </a:lnTo>
                <a:lnTo>
                  <a:pt x="45036" y="7927"/>
                </a:lnTo>
                <a:lnTo>
                  <a:pt x="50027" y="7734"/>
                </a:lnTo>
                <a:lnTo>
                  <a:pt x="55259" y="6652"/>
                </a:lnTo>
                <a:lnTo>
                  <a:pt x="60652" y="4979"/>
                </a:lnTo>
                <a:lnTo>
                  <a:pt x="66152" y="2911"/>
                </a:lnTo>
                <a:lnTo>
                  <a:pt x="71724" y="1532"/>
                </a:lnTo>
                <a:lnTo>
                  <a:pt x="77344" y="613"/>
                </a:lnTo>
                <a:lnTo>
                  <a:pt x="82995" y="0"/>
                </a:lnTo>
                <a:lnTo>
                  <a:pt x="87715" y="544"/>
                </a:lnTo>
                <a:lnTo>
                  <a:pt x="91814" y="1859"/>
                </a:lnTo>
                <a:lnTo>
                  <a:pt x="95500" y="3689"/>
                </a:lnTo>
                <a:lnTo>
                  <a:pt x="98909" y="4908"/>
                </a:lnTo>
                <a:lnTo>
                  <a:pt x="102135" y="5721"/>
                </a:lnTo>
                <a:lnTo>
                  <a:pt x="105237" y="6263"/>
                </a:lnTo>
                <a:lnTo>
                  <a:pt x="108258" y="7577"/>
                </a:lnTo>
                <a:lnTo>
                  <a:pt x="111225" y="9405"/>
                </a:lnTo>
                <a:lnTo>
                  <a:pt x="114155" y="11577"/>
                </a:lnTo>
                <a:lnTo>
                  <a:pt x="117061" y="13024"/>
                </a:lnTo>
                <a:lnTo>
                  <a:pt x="119951" y="13989"/>
                </a:lnTo>
                <a:lnTo>
                  <a:pt x="122830" y="14633"/>
                </a:lnTo>
                <a:lnTo>
                  <a:pt x="125702" y="16014"/>
                </a:lnTo>
                <a:lnTo>
                  <a:pt x="128569" y="17888"/>
                </a:lnTo>
                <a:lnTo>
                  <a:pt x="131433" y="20089"/>
                </a:lnTo>
                <a:lnTo>
                  <a:pt x="133342" y="22509"/>
                </a:lnTo>
                <a:lnTo>
                  <a:pt x="134615" y="25075"/>
                </a:lnTo>
                <a:lnTo>
                  <a:pt x="135463" y="27738"/>
                </a:lnTo>
                <a:lnTo>
                  <a:pt x="136029" y="31419"/>
                </a:lnTo>
                <a:lnTo>
                  <a:pt x="136406" y="35777"/>
                </a:lnTo>
                <a:lnTo>
                  <a:pt x="136658" y="40588"/>
                </a:lnTo>
                <a:lnTo>
                  <a:pt x="135873" y="44748"/>
                </a:lnTo>
                <a:lnTo>
                  <a:pt x="134397" y="48474"/>
                </a:lnTo>
                <a:lnTo>
                  <a:pt x="132461" y="51910"/>
                </a:lnTo>
                <a:lnTo>
                  <a:pt x="127769" y="60808"/>
                </a:lnTo>
                <a:lnTo>
                  <a:pt x="125185" y="65847"/>
                </a:lnTo>
                <a:lnTo>
                  <a:pt x="121557" y="70160"/>
                </a:lnTo>
                <a:lnTo>
                  <a:pt x="117233" y="73987"/>
                </a:lnTo>
                <a:lnTo>
                  <a:pt x="112445" y="77491"/>
                </a:lnTo>
                <a:lnTo>
                  <a:pt x="109254" y="81733"/>
                </a:lnTo>
                <a:lnTo>
                  <a:pt x="107126" y="86465"/>
                </a:lnTo>
                <a:lnTo>
                  <a:pt x="105708" y="91525"/>
                </a:lnTo>
                <a:lnTo>
                  <a:pt x="103809" y="95851"/>
                </a:lnTo>
                <a:lnTo>
                  <a:pt x="101592" y="99687"/>
                </a:lnTo>
                <a:lnTo>
                  <a:pt x="99160" y="103197"/>
                </a:lnTo>
                <a:lnTo>
                  <a:pt x="96587" y="107442"/>
                </a:lnTo>
                <a:lnTo>
                  <a:pt x="93919" y="112177"/>
                </a:lnTo>
                <a:lnTo>
                  <a:pt x="91188" y="117239"/>
                </a:lnTo>
                <a:lnTo>
                  <a:pt x="88415" y="121566"/>
                </a:lnTo>
                <a:lnTo>
                  <a:pt x="85613" y="125403"/>
                </a:lnTo>
                <a:lnTo>
                  <a:pt x="82793" y="128913"/>
                </a:lnTo>
                <a:lnTo>
                  <a:pt x="79960" y="133159"/>
                </a:lnTo>
                <a:lnTo>
                  <a:pt x="77120" y="137894"/>
                </a:lnTo>
                <a:lnTo>
                  <a:pt x="74273" y="142956"/>
                </a:lnTo>
                <a:lnTo>
                  <a:pt x="72376" y="147283"/>
                </a:lnTo>
                <a:lnTo>
                  <a:pt x="71111" y="151120"/>
                </a:lnTo>
                <a:lnTo>
                  <a:pt x="70267" y="154631"/>
                </a:lnTo>
                <a:lnTo>
                  <a:pt x="69705" y="157924"/>
                </a:lnTo>
                <a:lnTo>
                  <a:pt x="69080" y="164123"/>
                </a:lnTo>
                <a:lnTo>
                  <a:pt x="68803" y="170053"/>
                </a:lnTo>
                <a:lnTo>
                  <a:pt x="68624" y="177070"/>
                </a:lnTo>
                <a:lnTo>
                  <a:pt x="71140" y="180570"/>
                </a:lnTo>
                <a:lnTo>
                  <a:pt x="73144" y="182836"/>
                </a:lnTo>
                <a:lnTo>
                  <a:pt x="74481" y="185300"/>
                </a:lnTo>
                <a:lnTo>
                  <a:pt x="75965" y="190577"/>
                </a:lnTo>
                <a:lnTo>
                  <a:pt x="76801" y="194352"/>
                </a:lnTo>
                <a:lnTo>
                  <a:pt x="81600" y="200022"/>
                </a:lnTo>
                <a:lnTo>
                  <a:pt x="84503" y="203183"/>
                </a:lnTo>
                <a:lnTo>
                  <a:pt x="85863" y="203627"/>
                </a:lnTo>
                <a:lnTo>
                  <a:pt x="89914" y="204120"/>
                </a:lnTo>
                <a:lnTo>
                  <a:pt x="94890" y="204339"/>
                </a:lnTo>
                <a:lnTo>
                  <a:pt x="97550" y="204398"/>
                </a:lnTo>
                <a:lnTo>
                  <a:pt x="100276" y="203484"/>
                </a:lnTo>
                <a:lnTo>
                  <a:pt x="105845" y="199929"/>
                </a:lnTo>
                <a:lnTo>
                  <a:pt x="109616" y="198600"/>
                </a:lnTo>
                <a:lnTo>
                  <a:pt x="114035" y="197714"/>
                </a:lnTo>
                <a:lnTo>
                  <a:pt x="118886" y="197123"/>
                </a:lnTo>
                <a:lnTo>
                  <a:pt x="124025" y="196729"/>
                </a:lnTo>
                <a:lnTo>
                  <a:pt x="129356" y="196467"/>
                </a:lnTo>
                <a:lnTo>
                  <a:pt x="143421" y="196098"/>
                </a:lnTo>
                <a:lnTo>
                  <a:pt x="147049" y="196046"/>
                </a:lnTo>
                <a:lnTo>
                  <a:pt x="150420" y="195059"/>
                </a:lnTo>
                <a:lnTo>
                  <a:pt x="153620" y="193448"/>
                </a:lnTo>
                <a:lnTo>
                  <a:pt x="156706" y="191422"/>
                </a:lnTo>
                <a:lnTo>
                  <a:pt x="160668" y="190071"/>
                </a:lnTo>
                <a:lnTo>
                  <a:pt x="165215" y="189171"/>
                </a:lnTo>
                <a:lnTo>
                  <a:pt x="180023" y="18737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303"/>
          <p:cNvSpPr/>
          <p:nvPr/>
        </p:nvSpPr>
        <p:spPr>
          <a:xfrm>
            <a:off x="2938463" y="3026454"/>
            <a:ext cx="176095" cy="205379"/>
          </a:xfrm>
          <a:custGeom>
            <a:avLst/>
            <a:gdLst/>
            <a:ahLst/>
            <a:cxnLst/>
            <a:rect l="0" t="0" r="0" b="0"/>
            <a:pathLst>
              <a:path w="176095" h="205379">
                <a:moveTo>
                  <a:pt x="99059" y="16783"/>
                </a:moveTo>
                <a:lnTo>
                  <a:pt x="99059" y="12232"/>
                </a:lnTo>
                <a:lnTo>
                  <a:pt x="98106" y="10891"/>
                </a:lnTo>
                <a:lnTo>
                  <a:pt x="96519" y="9998"/>
                </a:lnTo>
                <a:lnTo>
                  <a:pt x="94508" y="9402"/>
                </a:lnTo>
                <a:lnTo>
                  <a:pt x="94120" y="9005"/>
                </a:lnTo>
                <a:lnTo>
                  <a:pt x="94814" y="8740"/>
                </a:lnTo>
                <a:lnTo>
                  <a:pt x="96229" y="8564"/>
                </a:lnTo>
                <a:lnTo>
                  <a:pt x="97173" y="7493"/>
                </a:lnTo>
                <a:lnTo>
                  <a:pt x="97801" y="5827"/>
                </a:lnTo>
                <a:lnTo>
                  <a:pt x="98985" y="0"/>
                </a:lnTo>
                <a:lnTo>
                  <a:pt x="94486" y="4296"/>
                </a:lnTo>
                <a:lnTo>
                  <a:pt x="92201" y="5601"/>
                </a:lnTo>
                <a:lnTo>
                  <a:pt x="87121" y="7051"/>
                </a:lnTo>
                <a:lnTo>
                  <a:pt x="83480" y="8390"/>
                </a:lnTo>
                <a:lnTo>
                  <a:pt x="79148" y="10235"/>
                </a:lnTo>
                <a:lnTo>
                  <a:pt x="74355" y="12418"/>
                </a:lnTo>
                <a:lnTo>
                  <a:pt x="69255" y="13873"/>
                </a:lnTo>
                <a:lnTo>
                  <a:pt x="63950" y="14843"/>
                </a:lnTo>
                <a:lnTo>
                  <a:pt x="58507" y="15490"/>
                </a:lnTo>
                <a:lnTo>
                  <a:pt x="52975" y="16873"/>
                </a:lnTo>
                <a:lnTo>
                  <a:pt x="47381" y="18748"/>
                </a:lnTo>
                <a:lnTo>
                  <a:pt x="41747" y="20951"/>
                </a:lnTo>
                <a:lnTo>
                  <a:pt x="37039" y="22419"/>
                </a:lnTo>
                <a:lnTo>
                  <a:pt x="32947" y="23398"/>
                </a:lnTo>
                <a:lnTo>
                  <a:pt x="29267" y="24050"/>
                </a:lnTo>
                <a:lnTo>
                  <a:pt x="24909" y="24485"/>
                </a:lnTo>
                <a:lnTo>
                  <a:pt x="20098" y="24776"/>
                </a:lnTo>
                <a:lnTo>
                  <a:pt x="5659" y="25322"/>
                </a:lnTo>
                <a:lnTo>
                  <a:pt x="0" y="25349"/>
                </a:lnTo>
                <a:lnTo>
                  <a:pt x="4520" y="25355"/>
                </a:lnTo>
                <a:lnTo>
                  <a:pt x="4714" y="31247"/>
                </a:lnTo>
                <a:lnTo>
                  <a:pt x="4752" y="35939"/>
                </a:lnTo>
                <a:lnTo>
                  <a:pt x="4762" y="97985"/>
                </a:lnTo>
                <a:lnTo>
                  <a:pt x="5714" y="99492"/>
                </a:lnTo>
                <a:lnTo>
                  <a:pt x="7301" y="100498"/>
                </a:lnTo>
                <a:lnTo>
                  <a:pt x="12142" y="102111"/>
                </a:lnTo>
                <a:lnTo>
                  <a:pt x="17532" y="106941"/>
                </a:lnTo>
                <a:lnTo>
                  <a:pt x="19943" y="108321"/>
                </a:lnTo>
                <a:lnTo>
                  <a:pt x="25161" y="109854"/>
                </a:lnTo>
                <a:lnTo>
                  <a:pt x="26934" y="109310"/>
                </a:lnTo>
                <a:lnTo>
                  <a:pt x="28116" y="107996"/>
                </a:lnTo>
                <a:lnTo>
                  <a:pt x="28903" y="106166"/>
                </a:lnTo>
                <a:lnTo>
                  <a:pt x="31334" y="104947"/>
                </a:lnTo>
                <a:lnTo>
                  <a:pt x="34859" y="104134"/>
                </a:lnTo>
                <a:lnTo>
                  <a:pt x="39114" y="103592"/>
                </a:lnTo>
                <a:lnTo>
                  <a:pt x="42903" y="103231"/>
                </a:lnTo>
                <a:lnTo>
                  <a:pt x="46382" y="102990"/>
                </a:lnTo>
                <a:lnTo>
                  <a:pt x="49653" y="102829"/>
                </a:lnTo>
                <a:lnTo>
                  <a:pt x="53739" y="101770"/>
                </a:lnTo>
                <a:lnTo>
                  <a:pt x="58368" y="100111"/>
                </a:lnTo>
                <a:lnTo>
                  <a:pt x="63359" y="98052"/>
                </a:lnTo>
                <a:lnTo>
                  <a:pt x="68592" y="96680"/>
                </a:lnTo>
                <a:lnTo>
                  <a:pt x="73985" y="95765"/>
                </a:lnTo>
                <a:lnTo>
                  <a:pt x="79486" y="95156"/>
                </a:lnTo>
                <a:lnTo>
                  <a:pt x="84105" y="94749"/>
                </a:lnTo>
                <a:lnTo>
                  <a:pt x="88137" y="94478"/>
                </a:lnTo>
                <a:lnTo>
                  <a:pt x="91778" y="94297"/>
                </a:lnTo>
                <a:lnTo>
                  <a:pt x="100903" y="94096"/>
                </a:lnTo>
                <a:lnTo>
                  <a:pt x="122283" y="93967"/>
                </a:lnTo>
                <a:lnTo>
                  <a:pt x="126924" y="94909"/>
                </a:lnTo>
                <a:lnTo>
                  <a:pt x="130971" y="96490"/>
                </a:lnTo>
                <a:lnTo>
                  <a:pt x="134621" y="98496"/>
                </a:lnTo>
                <a:lnTo>
                  <a:pt x="138007" y="99833"/>
                </a:lnTo>
                <a:lnTo>
                  <a:pt x="141217" y="100725"/>
                </a:lnTo>
                <a:lnTo>
                  <a:pt x="144309" y="101319"/>
                </a:lnTo>
                <a:lnTo>
                  <a:pt x="147323" y="101716"/>
                </a:lnTo>
                <a:lnTo>
                  <a:pt x="150285" y="101980"/>
                </a:lnTo>
                <a:lnTo>
                  <a:pt x="153212" y="102156"/>
                </a:lnTo>
                <a:lnTo>
                  <a:pt x="156116" y="103226"/>
                </a:lnTo>
                <a:lnTo>
                  <a:pt x="159005" y="104892"/>
                </a:lnTo>
                <a:lnTo>
                  <a:pt x="165933" y="109858"/>
                </a:lnTo>
                <a:lnTo>
                  <a:pt x="169421" y="113077"/>
                </a:lnTo>
                <a:lnTo>
                  <a:pt x="171684" y="115269"/>
                </a:lnTo>
                <a:lnTo>
                  <a:pt x="173193" y="117683"/>
                </a:lnTo>
                <a:lnTo>
                  <a:pt x="174870" y="122905"/>
                </a:lnTo>
                <a:lnTo>
                  <a:pt x="175814" y="126649"/>
                </a:lnTo>
                <a:lnTo>
                  <a:pt x="176094" y="132309"/>
                </a:lnTo>
                <a:lnTo>
                  <a:pt x="175180" y="134758"/>
                </a:lnTo>
                <a:lnTo>
                  <a:pt x="171626" y="140019"/>
                </a:lnTo>
                <a:lnTo>
                  <a:pt x="166871" y="145532"/>
                </a:lnTo>
                <a:lnTo>
                  <a:pt x="164270" y="148336"/>
                </a:lnTo>
                <a:lnTo>
                  <a:pt x="160630" y="151157"/>
                </a:lnTo>
                <a:lnTo>
                  <a:pt x="156299" y="153991"/>
                </a:lnTo>
                <a:lnTo>
                  <a:pt x="151507" y="156833"/>
                </a:lnTo>
                <a:lnTo>
                  <a:pt x="147359" y="159680"/>
                </a:lnTo>
                <a:lnTo>
                  <a:pt x="143642" y="162530"/>
                </a:lnTo>
                <a:lnTo>
                  <a:pt x="140211" y="165383"/>
                </a:lnTo>
                <a:lnTo>
                  <a:pt x="136018" y="168237"/>
                </a:lnTo>
                <a:lnTo>
                  <a:pt x="131319" y="171092"/>
                </a:lnTo>
                <a:lnTo>
                  <a:pt x="126280" y="173948"/>
                </a:lnTo>
                <a:lnTo>
                  <a:pt x="115602" y="179662"/>
                </a:lnTo>
                <a:lnTo>
                  <a:pt x="110088" y="182519"/>
                </a:lnTo>
                <a:lnTo>
                  <a:pt x="105459" y="184424"/>
                </a:lnTo>
                <a:lnTo>
                  <a:pt x="101421" y="185693"/>
                </a:lnTo>
                <a:lnTo>
                  <a:pt x="97776" y="186540"/>
                </a:lnTo>
                <a:lnTo>
                  <a:pt x="93441" y="188057"/>
                </a:lnTo>
                <a:lnTo>
                  <a:pt x="88646" y="190021"/>
                </a:lnTo>
                <a:lnTo>
                  <a:pt x="83544" y="192282"/>
                </a:lnTo>
                <a:lnTo>
                  <a:pt x="79191" y="193790"/>
                </a:lnTo>
                <a:lnTo>
                  <a:pt x="75336" y="194795"/>
                </a:lnTo>
                <a:lnTo>
                  <a:pt x="71814" y="195465"/>
                </a:lnTo>
                <a:lnTo>
                  <a:pt x="67561" y="196865"/>
                </a:lnTo>
                <a:lnTo>
                  <a:pt x="62820" y="198750"/>
                </a:lnTo>
                <a:lnTo>
                  <a:pt x="50626" y="204069"/>
                </a:lnTo>
                <a:lnTo>
                  <a:pt x="46418" y="204796"/>
                </a:lnTo>
                <a:lnTo>
                  <a:pt x="41373" y="205120"/>
                </a:lnTo>
                <a:lnTo>
                  <a:pt x="30479" y="20537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304"/>
          <p:cNvSpPr/>
          <p:nvPr/>
        </p:nvSpPr>
        <p:spPr>
          <a:xfrm>
            <a:off x="3046094" y="2974657"/>
            <a:ext cx="238188" cy="300039"/>
          </a:xfrm>
          <a:custGeom>
            <a:avLst/>
            <a:gdLst/>
            <a:ahLst/>
            <a:cxnLst/>
            <a:rect l="0" t="0" r="0" b="0"/>
            <a:pathLst>
              <a:path w="238188" h="300039">
                <a:moveTo>
                  <a:pt x="0" y="0"/>
                </a:moveTo>
                <a:lnTo>
                  <a:pt x="4551" y="4551"/>
                </a:lnTo>
                <a:lnTo>
                  <a:pt x="6844" y="5892"/>
                </a:lnTo>
                <a:lnTo>
                  <a:pt x="11932" y="7381"/>
                </a:lnTo>
                <a:lnTo>
                  <a:pt x="17369" y="8043"/>
                </a:lnTo>
                <a:lnTo>
                  <a:pt x="23912" y="8337"/>
                </a:lnTo>
                <a:lnTo>
                  <a:pt x="33170" y="8468"/>
                </a:lnTo>
                <a:lnTo>
                  <a:pt x="38306" y="9455"/>
                </a:lnTo>
                <a:lnTo>
                  <a:pt x="43635" y="11066"/>
                </a:lnTo>
                <a:lnTo>
                  <a:pt x="49093" y="13092"/>
                </a:lnTo>
                <a:lnTo>
                  <a:pt x="70426" y="20495"/>
                </a:lnTo>
                <a:lnTo>
                  <a:pt x="78384" y="22236"/>
                </a:lnTo>
                <a:lnTo>
                  <a:pt x="86546" y="23397"/>
                </a:lnTo>
                <a:lnTo>
                  <a:pt x="94845" y="24170"/>
                </a:lnTo>
                <a:lnTo>
                  <a:pt x="102283" y="25639"/>
                </a:lnTo>
                <a:lnTo>
                  <a:pt x="109146" y="27570"/>
                </a:lnTo>
                <a:lnTo>
                  <a:pt x="115627" y="29810"/>
                </a:lnTo>
                <a:lnTo>
                  <a:pt x="122805" y="33208"/>
                </a:lnTo>
                <a:lnTo>
                  <a:pt x="130447" y="37379"/>
                </a:lnTo>
                <a:lnTo>
                  <a:pt x="138400" y="42064"/>
                </a:lnTo>
                <a:lnTo>
                  <a:pt x="145607" y="46140"/>
                </a:lnTo>
                <a:lnTo>
                  <a:pt x="158694" y="53209"/>
                </a:lnTo>
                <a:lnTo>
                  <a:pt x="164851" y="57380"/>
                </a:lnTo>
                <a:lnTo>
                  <a:pt x="170861" y="62066"/>
                </a:lnTo>
                <a:lnTo>
                  <a:pt x="176773" y="67095"/>
                </a:lnTo>
                <a:lnTo>
                  <a:pt x="182619" y="72352"/>
                </a:lnTo>
                <a:lnTo>
                  <a:pt x="194194" y="83274"/>
                </a:lnTo>
                <a:lnTo>
                  <a:pt x="199948" y="87901"/>
                </a:lnTo>
                <a:lnTo>
                  <a:pt x="205689" y="91938"/>
                </a:lnTo>
                <a:lnTo>
                  <a:pt x="211421" y="95582"/>
                </a:lnTo>
                <a:lnTo>
                  <a:pt x="216195" y="100869"/>
                </a:lnTo>
                <a:lnTo>
                  <a:pt x="220330" y="107251"/>
                </a:lnTo>
                <a:lnTo>
                  <a:pt x="233811" y="133475"/>
                </a:lnTo>
                <a:lnTo>
                  <a:pt x="235884" y="139466"/>
                </a:lnTo>
                <a:lnTo>
                  <a:pt x="237266" y="145365"/>
                </a:lnTo>
                <a:lnTo>
                  <a:pt x="238187" y="151202"/>
                </a:lnTo>
                <a:lnTo>
                  <a:pt x="237849" y="157952"/>
                </a:lnTo>
                <a:lnTo>
                  <a:pt x="236671" y="165309"/>
                </a:lnTo>
                <a:lnTo>
                  <a:pt x="234934" y="173071"/>
                </a:lnTo>
                <a:lnTo>
                  <a:pt x="233775" y="180151"/>
                </a:lnTo>
                <a:lnTo>
                  <a:pt x="233003" y="186775"/>
                </a:lnTo>
                <a:lnTo>
                  <a:pt x="232488" y="193097"/>
                </a:lnTo>
                <a:lnTo>
                  <a:pt x="230240" y="199216"/>
                </a:lnTo>
                <a:lnTo>
                  <a:pt x="226836" y="205201"/>
                </a:lnTo>
                <a:lnTo>
                  <a:pt x="222661" y="211096"/>
                </a:lnTo>
                <a:lnTo>
                  <a:pt x="218926" y="216930"/>
                </a:lnTo>
                <a:lnTo>
                  <a:pt x="215484" y="222725"/>
                </a:lnTo>
                <a:lnTo>
                  <a:pt x="212236" y="228493"/>
                </a:lnTo>
                <a:lnTo>
                  <a:pt x="206087" y="239983"/>
                </a:lnTo>
                <a:lnTo>
                  <a:pt x="203114" y="245714"/>
                </a:lnTo>
                <a:lnTo>
                  <a:pt x="199227" y="250487"/>
                </a:lnTo>
                <a:lnTo>
                  <a:pt x="194731" y="254621"/>
                </a:lnTo>
                <a:lnTo>
                  <a:pt x="189828" y="258330"/>
                </a:lnTo>
                <a:lnTo>
                  <a:pt x="185607" y="262707"/>
                </a:lnTo>
                <a:lnTo>
                  <a:pt x="181841" y="267531"/>
                </a:lnTo>
                <a:lnTo>
                  <a:pt x="178377" y="272651"/>
                </a:lnTo>
                <a:lnTo>
                  <a:pt x="174163" y="277018"/>
                </a:lnTo>
                <a:lnTo>
                  <a:pt x="169449" y="280881"/>
                </a:lnTo>
                <a:lnTo>
                  <a:pt x="164401" y="284409"/>
                </a:lnTo>
                <a:lnTo>
                  <a:pt x="160083" y="286761"/>
                </a:lnTo>
                <a:lnTo>
                  <a:pt x="152746" y="289374"/>
                </a:lnTo>
                <a:lnTo>
                  <a:pt x="146310" y="293076"/>
                </a:lnTo>
                <a:lnTo>
                  <a:pt x="143260" y="295396"/>
                </a:lnTo>
                <a:lnTo>
                  <a:pt x="137331" y="297975"/>
                </a:lnTo>
                <a:lnTo>
                  <a:pt x="131521" y="299121"/>
                </a:lnTo>
                <a:lnTo>
                  <a:pt x="125764" y="299630"/>
                </a:lnTo>
                <a:lnTo>
                  <a:pt x="120016" y="30003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305"/>
          <p:cNvSpPr/>
          <p:nvPr/>
        </p:nvSpPr>
        <p:spPr>
          <a:xfrm>
            <a:off x="3714750" y="3120389"/>
            <a:ext cx="240030" cy="8574"/>
          </a:xfrm>
          <a:custGeom>
            <a:avLst/>
            <a:gdLst/>
            <a:ahLst/>
            <a:cxnLst/>
            <a:rect l="0" t="0" r="0" b="0"/>
            <a:pathLst>
              <a:path w="240030" h="8574">
                <a:moveTo>
                  <a:pt x="0" y="0"/>
                </a:moveTo>
                <a:lnTo>
                  <a:pt x="82906" y="0"/>
                </a:lnTo>
                <a:lnTo>
                  <a:pt x="89560" y="953"/>
                </a:lnTo>
                <a:lnTo>
                  <a:pt x="96854" y="2541"/>
                </a:lnTo>
                <a:lnTo>
                  <a:pt x="104574" y="4552"/>
                </a:lnTo>
                <a:lnTo>
                  <a:pt x="111626" y="5892"/>
                </a:lnTo>
                <a:lnTo>
                  <a:pt x="118232" y="6786"/>
                </a:lnTo>
                <a:lnTo>
                  <a:pt x="124542" y="7381"/>
                </a:lnTo>
                <a:lnTo>
                  <a:pt x="131605" y="7779"/>
                </a:lnTo>
                <a:lnTo>
                  <a:pt x="147073" y="8220"/>
                </a:lnTo>
                <a:lnTo>
                  <a:pt x="185353" y="8542"/>
                </a:lnTo>
                <a:lnTo>
                  <a:pt x="240029" y="857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306"/>
          <p:cNvSpPr/>
          <p:nvPr/>
        </p:nvSpPr>
        <p:spPr>
          <a:xfrm>
            <a:off x="3800475" y="3034664"/>
            <a:ext cx="60008" cy="205742"/>
          </a:xfrm>
          <a:custGeom>
            <a:avLst/>
            <a:gdLst/>
            <a:ahLst/>
            <a:cxnLst/>
            <a:rect l="0" t="0" r="0" b="0"/>
            <a:pathLst>
              <a:path w="60008" h="205742">
                <a:moveTo>
                  <a:pt x="0" y="0"/>
                </a:moveTo>
                <a:lnTo>
                  <a:pt x="0" y="28620"/>
                </a:lnTo>
                <a:lnTo>
                  <a:pt x="952" y="32415"/>
                </a:lnTo>
                <a:lnTo>
                  <a:pt x="2540" y="36850"/>
                </a:lnTo>
                <a:lnTo>
                  <a:pt x="4550" y="41712"/>
                </a:lnTo>
                <a:lnTo>
                  <a:pt x="6843" y="46858"/>
                </a:lnTo>
                <a:lnTo>
                  <a:pt x="11931" y="57656"/>
                </a:lnTo>
                <a:lnTo>
                  <a:pt x="13669" y="62250"/>
                </a:lnTo>
                <a:lnTo>
                  <a:pt x="14828" y="66265"/>
                </a:lnTo>
                <a:lnTo>
                  <a:pt x="15600" y="69895"/>
                </a:lnTo>
                <a:lnTo>
                  <a:pt x="17067" y="74219"/>
                </a:lnTo>
                <a:lnTo>
                  <a:pt x="18998" y="79007"/>
                </a:lnTo>
                <a:lnTo>
                  <a:pt x="21238" y="84104"/>
                </a:lnTo>
                <a:lnTo>
                  <a:pt x="26267" y="94847"/>
                </a:lnTo>
                <a:lnTo>
                  <a:pt x="37256" y="117267"/>
                </a:lnTo>
                <a:lnTo>
                  <a:pt x="39125" y="122945"/>
                </a:lnTo>
                <a:lnTo>
                  <a:pt x="40370" y="128636"/>
                </a:lnTo>
                <a:lnTo>
                  <a:pt x="41201" y="134335"/>
                </a:lnTo>
                <a:lnTo>
                  <a:pt x="42707" y="139087"/>
                </a:lnTo>
                <a:lnTo>
                  <a:pt x="44663" y="143207"/>
                </a:lnTo>
                <a:lnTo>
                  <a:pt x="46921" y="146907"/>
                </a:lnTo>
                <a:lnTo>
                  <a:pt x="48425" y="151278"/>
                </a:lnTo>
                <a:lnTo>
                  <a:pt x="49428" y="156097"/>
                </a:lnTo>
                <a:lnTo>
                  <a:pt x="50097" y="161215"/>
                </a:lnTo>
                <a:lnTo>
                  <a:pt x="51496" y="165580"/>
                </a:lnTo>
                <a:lnTo>
                  <a:pt x="53380" y="169441"/>
                </a:lnTo>
                <a:lnTo>
                  <a:pt x="55589" y="172969"/>
                </a:lnTo>
                <a:lnTo>
                  <a:pt x="57062" y="177225"/>
                </a:lnTo>
                <a:lnTo>
                  <a:pt x="58043" y="181968"/>
                </a:lnTo>
                <a:lnTo>
                  <a:pt x="59619" y="194166"/>
                </a:lnTo>
                <a:lnTo>
                  <a:pt x="59835" y="198374"/>
                </a:lnTo>
                <a:lnTo>
                  <a:pt x="60007" y="20574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307"/>
          <p:cNvSpPr/>
          <p:nvPr/>
        </p:nvSpPr>
        <p:spPr>
          <a:xfrm>
            <a:off x="4058003" y="3034664"/>
            <a:ext cx="171098" cy="68582"/>
          </a:xfrm>
          <a:custGeom>
            <a:avLst/>
            <a:gdLst/>
            <a:ahLst/>
            <a:cxnLst/>
            <a:rect l="0" t="0" r="0" b="0"/>
            <a:pathLst>
              <a:path w="171098" h="68582">
                <a:moveTo>
                  <a:pt x="8219" y="0"/>
                </a:moveTo>
                <a:lnTo>
                  <a:pt x="0" y="0"/>
                </a:lnTo>
                <a:lnTo>
                  <a:pt x="4302" y="0"/>
                </a:lnTo>
                <a:lnTo>
                  <a:pt x="5607" y="953"/>
                </a:lnTo>
                <a:lnTo>
                  <a:pt x="6478" y="2541"/>
                </a:lnTo>
                <a:lnTo>
                  <a:pt x="7058" y="4552"/>
                </a:lnTo>
                <a:lnTo>
                  <a:pt x="7445" y="6845"/>
                </a:lnTo>
                <a:lnTo>
                  <a:pt x="7703" y="9326"/>
                </a:lnTo>
                <a:lnTo>
                  <a:pt x="7875" y="11932"/>
                </a:lnTo>
                <a:lnTo>
                  <a:pt x="8942" y="14623"/>
                </a:lnTo>
                <a:lnTo>
                  <a:pt x="10606" y="17369"/>
                </a:lnTo>
                <a:lnTo>
                  <a:pt x="12668" y="20152"/>
                </a:lnTo>
                <a:lnTo>
                  <a:pt x="14043" y="22960"/>
                </a:lnTo>
                <a:lnTo>
                  <a:pt x="14959" y="25784"/>
                </a:lnTo>
                <a:lnTo>
                  <a:pt x="15570" y="28620"/>
                </a:lnTo>
                <a:lnTo>
                  <a:pt x="15977" y="31462"/>
                </a:lnTo>
                <a:lnTo>
                  <a:pt x="16248" y="34310"/>
                </a:lnTo>
                <a:lnTo>
                  <a:pt x="16430" y="37161"/>
                </a:lnTo>
                <a:lnTo>
                  <a:pt x="16631" y="42869"/>
                </a:lnTo>
                <a:lnTo>
                  <a:pt x="16684" y="45725"/>
                </a:lnTo>
                <a:lnTo>
                  <a:pt x="15768" y="47628"/>
                </a:lnTo>
                <a:lnTo>
                  <a:pt x="14204" y="48897"/>
                </a:lnTo>
                <a:lnTo>
                  <a:pt x="12209" y="49743"/>
                </a:lnTo>
                <a:lnTo>
                  <a:pt x="10879" y="51260"/>
                </a:lnTo>
                <a:lnTo>
                  <a:pt x="9992" y="53223"/>
                </a:lnTo>
                <a:lnTo>
                  <a:pt x="8570" y="58668"/>
                </a:lnTo>
                <a:lnTo>
                  <a:pt x="9405" y="59115"/>
                </a:lnTo>
                <a:lnTo>
                  <a:pt x="12874" y="59611"/>
                </a:lnTo>
                <a:lnTo>
                  <a:pt x="15132" y="60696"/>
                </a:lnTo>
                <a:lnTo>
                  <a:pt x="17590" y="62372"/>
                </a:lnTo>
                <a:lnTo>
                  <a:pt x="20181" y="64441"/>
                </a:lnTo>
                <a:lnTo>
                  <a:pt x="22861" y="65821"/>
                </a:lnTo>
                <a:lnTo>
                  <a:pt x="25600" y="66741"/>
                </a:lnTo>
                <a:lnTo>
                  <a:pt x="28379" y="67354"/>
                </a:lnTo>
                <a:lnTo>
                  <a:pt x="31184" y="67763"/>
                </a:lnTo>
                <a:lnTo>
                  <a:pt x="34006" y="68036"/>
                </a:lnTo>
                <a:lnTo>
                  <a:pt x="36841" y="68217"/>
                </a:lnTo>
                <a:lnTo>
                  <a:pt x="39682" y="68338"/>
                </a:lnTo>
                <a:lnTo>
                  <a:pt x="45381" y="68473"/>
                </a:lnTo>
                <a:lnTo>
                  <a:pt x="171097" y="6858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308"/>
          <p:cNvSpPr/>
          <p:nvPr/>
        </p:nvSpPr>
        <p:spPr>
          <a:xfrm>
            <a:off x="4220527" y="3000375"/>
            <a:ext cx="34291" cy="248603"/>
          </a:xfrm>
          <a:custGeom>
            <a:avLst/>
            <a:gdLst/>
            <a:ahLst/>
            <a:cxnLst/>
            <a:rect l="0" t="0" r="0" b="0"/>
            <a:pathLst>
              <a:path w="34291" h="248603">
                <a:moveTo>
                  <a:pt x="0" y="0"/>
                </a:moveTo>
                <a:lnTo>
                  <a:pt x="0" y="7380"/>
                </a:lnTo>
                <a:lnTo>
                  <a:pt x="953" y="7778"/>
                </a:lnTo>
                <a:lnTo>
                  <a:pt x="2540" y="8043"/>
                </a:lnTo>
                <a:lnTo>
                  <a:pt x="4551" y="8219"/>
                </a:lnTo>
                <a:lnTo>
                  <a:pt x="5892" y="9289"/>
                </a:lnTo>
                <a:lnTo>
                  <a:pt x="6785" y="10955"/>
                </a:lnTo>
                <a:lnTo>
                  <a:pt x="7381" y="13018"/>
                </a:lnTo>
                <a:lnTo>
                  <a:pt x="8043" y="20391"/>
                </a:lnTo>
                <a:lnTo>
                  <a:pt x="8337" y="29065"/>
                </a:lnTo>
                <a:lnTo>
                  <a:pt x="8503" y="40256"/>
                </a:lnTo>
                <a:lnTo>
                  <a:pt x="8541" y="49959"/>
                </a:lnTo>
                <a:lnTo>
                  <a:pt x="9504" y="56165"/>
                </a:lnTo>
                <a:lnTo>
                  <a:pt x="11099" y="63161"/>
                </a:lnTo>
                <a:lnTo>
                  <a:pt x="13114" y="70682"/>
                </a:lnTo>
                <a:lnTo>
                  <a:pt x="14458" y="77601"/>
                </a:lnTo>
                <a:lnTo>
                  <a:pt x="15353" y="84119"/>
                </a:lnTo>
                <a:lnTo>
                  <a:pt x="15950" y="90369"/>
                </a:lnTo>
                <a:lnTo>
                  <a:pt x="17301" y="97394"/>
                </a:lnTo>
                <a:lnTo>
                  <a:pt x="19154" y="104934"/>
                </a:lnTo>
                <a:lnTo>
                  <a:pt x="21342" y="112818"/>
                </a:lnTo>
                <a:lnTo>
                  <a:pt x="22800" y="120932"/>
                </a:lnTo>
                <a:lnTo>
                  <a:pt x="23773" y="129199"/>
                </a:lnTo>
                <a:lnTo>
                  <a:pt x="24421" y="137567"/>
                </a:lnTo>
                <a:lnTo>
                  <a:pt x="24853" y="145051"/>
                </a:lnTo>
                <a:lnTo>
                  <a:pt x="25333" y="158447"/>
                </a:lnTo>
                <a:lnTo>
                  <a:pt x="25667" y="195172"/>
                </a:lnTo>
                <a:lnTo>
                  <a:pt x="25715" y="225124"/>
                </a:lnTo>
                <a:lnTo>
                  <a:pt x="26668" y="228188"/>
                </a:lnTo>
                <a:lnTo>
                  <a:pt x="28256" y="231182"/>
                </a:lnTo>
                <a:lnTo>
                  <a:pt x="30267" y="234131"/>
                </a:lnTo>
                <a:lnTo>
                  <a:pt x="31608" y="237050"/>
                </a:lnTo>
                <a:lnTo>
                  <a:pt x="32502" y="239948"/>
                </a:lnTo>
                <a:lnTo>
                  <a:pt x="34290" y="24860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309"/>
          <p:cNvSpPr/>
          <p:nvPr/>
        </p:nvSpPr>
        <p:spPr>
          <a:xfrm>
            <a:off x="4349263" y="2991802"/>
            <a:ext cx="145393" cy="239882"/>
          </a:xfrm>
          <a:custGeom>
            <a:avLst/>
            <a:gdLst/>
            <a:ahLst/>
            <a:cxnLst/>
            <a:rect l="0" t="0" r="0" b="0"/>
            <a:pathLst>
              <a:path w="145393" h="239882">
                <a:moveTo>
                  <a:pt x="51287" y="34290"/>
                </a:moveTo>
                <a:lnTo>
                  <a:pt x="43905" y="34290"/>
                </a:lnTo>
                <a:lnTo>
                  <a:pt x="40704" y="36830"/>
                </a:lnTo>
                <a:lnTo>
                  <a:pt x="38516" y="38841"/>
                </a:lnTo>
                <a:lnTo>
                  <a:pt x="33546" y="43615"/>
                </a:lnTo>
                <a:lnTo>
                  <a:pt x="5556" y="71451"/>
                </a:lnTo>
                <a:lnTo>
                  <a:pt x="3655" y="74304"/>
                </a:lnTo>
                <a:lnTo>
                  <a:pt x="1542" y="80014"/>
                </a:lnTo>
                <a:lnTo>
                  <a:pt x="603" y="85727"/>
                </a:lnTo>
                <a:lnTo>
                  <a:pt x="0" y="92605"/>
                </a:lnTo>
                <a:lnTo>
                  <a:pt x="2458" y="96085"/>
                </a:lnTo>
                <a:lnTo>
                  <a:pt x="4446" y="98347"/>
                </a:lnTo>
                <a:lnTo>
                  <a:pt x="6724" y="99855"/>
                </a:lnTo>
                <a:lnTo>
                  <a:pt x="9196" y="100860"/>
                </a:lnTo>
                <a:lnTo>
                  <a:pt x="11796" y="101530"/>
                </a:lnTo>
                <a:lnTo>
                  <a:pt x="14483" y="101977"/>
                </a:lnTo>
                <a:lnTo>
                  <a:pt x="17225" y="102274"/>
                </a:lnTo>
                <a:lnTo>
                  <a:pt x="20007" y="102473"/>
                </a:lnTo>
                <a:lnTo>
                  <a:pt x="22813" y="103558"/>
                </a:lnTo>
                <a:lnTo>
                  <a:pt x="25637" y="105234"/>
                </a:lnTo>
                <a:lnTo>
                  <a:pt x="28472" y="107303"/>
                </a:lnTo>
                <a:lnTo>
                  <a:pt x="32267" y="108683"/>
                </a:lnTo>
                <a:lnTo>
                  <a:pt x="36702" y="109603"/>
                </a:lnTo>
                <a:lnTo>
                  <a:pt x="41563" y="110216"/>
                </a:lnTo>
                <a:lnTo>
                  <a:pt x="46709" y="110625"/>
                </a:lnTo>
                <a:lnTo>
                  <a:pt x="52045" y="110898"/>
                </a:lnTo>
                <a:lnTo>
                  <a:pt x="57507" y="111079"/>
                </a:lnTo>
                <a:lnTo>
                  <a:pt x="63054" y="112153"/>
                </a:lnTo>
                <a:lnTo>
                  <a:pt x="68656" y="113821"/>
                </a:lnTo>
                <a:lnTo>
                  <a:pt x="74296" y="115886"/>
                </a:lnTo>
                <a:lnTo>
                  <a:pt x="79961" y="118215"/>
                </a:lnTo>
                <a:lnTo>
                  <a:pt x="85643" y="120720"/>
                </a:lnTo>
                <a:lnTo>
                  <a:pt x="97036" y="126043"/>
                </a:lnTo>
                <a:lnTo>
                  <a:pt x="125585" y="140059"/>
                </a:lnTo>
                <a:lnTo>
                  <a:pt x="130347" y="142903"/>
                </a:lnTo>
                <a:lnTo>
                  <a:pt x="134473" y="145751"/>
                </a:lnTo>
                <a:lnTo>
                  <a:pt x="138177" y="148603"/>
                </a:lnTo>
                <a:lnTo>
                  <a:pt x="140646" y="151456"/>
                </a:lnTo>
                <a:lnTo>
                  <a:pt x="142292" y="154311"/>
                </a:lnTo>
                <a:lnTo>
                  <a:pt x="143389" y="157166"/>
                </a:lnTo>
                <a:lnTo>
                  <a:pt x="144121" y="160975"/>
                </a:lnTo>
                <a:lnTo>
                  <a:pt x="144609" y="165419"/>
                </a:lnTo>
                <a:lnTo>
                  <a:pt x="144933" y="170287"/>
                </a:lnTo>
                <a:lnTo>
                  <a:pt x="145295" y="178236"/>
                </a:lnTo>
                <a:lnTo>
                  <a:pt x="145392" y="181689"/>
                </a:lnTo>
                <a:lnTo>
                  <a:pt x="144503" y="185896"/>
                </a:lnTo>
                <a:lnTo>
                  <a:pt x="142958" y="190606"/>
                </a:lnTo>
                <a:lnTo>
                  <a:pt x="140976" y="195650"/>
                </a:lnTo>
                <a:lnTo>
                  <a:pt x="138702" y="199966"/>
                </a:lnTo>
                <a:lnTo>
                  <a:pt x="136233" y="203796"/>
                </a:lnTo>
                <a:lnTo>
                  <a:pt x="133635" y="207301"/>
                </a:lnTo>
                <a:lnTo>
                  <a:pt x="130951" y="210591"/>
                </a:lnTo>
                <a:lnTo>
                  <a:pt x="128209" y="213737"/>
                </a:lnTo>
                <a:lnTo>
                  <a:pt x="125428" y="216786"/>
                </a:lnTo>
                <a:lnTo>
                  <a:pt x="121669" y="219772"/>
                </a:lnTo>
                <a:lnTo>
                  <a:pt x="117258" y="222714"/>
                </a:lnTo>
                <a:lnTo>
                  <a:pt x="112413" y="225629"/>
                </a:lnTo>
                <a:lnTo>
                  <a:pt x="107277" y="228524"/>
                </a:lnTo>
                <a:lnTo>
                  <a:pt x="96491" y="234281"/>
                </a:lnTo>
                <a:lnTo>
                  <a:pt x="90948" y="236198"/>
                </a:lnTo>
                <a:lnTo>
                  <a:pt x="85347" y="237475"/>
                </a:lnTo>
                <a:lnTo>
                  <a:pt x="79709" y="238327"/>
                </a:lnTo>
                <a:lnTo>
                  <a:pt x="74045" y="238895"/>
                </a:lnTo>
                <a:lnTo>
                  <a:pt x="68364" y="239273"/>
                </a:lnTo>
                <a:lnTo>
                  <a:pt x="54660" y="239881"/>
                </a:lnTo>
                <a:lnTo>
                  <a:pt x="51630" y="238978"/>
                </a:lnTo>
                <a:lnTo>
                  <a:pt x="47706" y="237424"/>
                </a:lnTo>
                <a:lnTo>
                  <a:pt x="43184" y="235435"/>
                </a:lnTo>
                <a:lnTo>
                  <a:pt x="40170" y="233157"/>
                </a:lnTo>
                <a:lnTo>
                  <a:pt x="38160" y="230685"/>
                </a:lnTo>
                <a:lnTo>
                  <a:pt x="30385" y="215324"/>
                </a:lnTo>
                <a:lnTo>
                  <a:pt x="28779" y="210224"/>
                </a:lnTo>
                <a:lnTo>
                  <a:pt x="27710" y="204920"/>
                </a:lnTo>
                <a:lnTo>
                  <a:pt x="26996" y="199478"/>
                </a:lnTo>
                <a:lnTo>
                  <a:pt x="26520" y="193945"/>
                </a:lnTo>
                <a:lnTo>
                  <a:pt x="26203" y="188352"/>
                </a:lnTo>
                <a:lnTo>
                  <a:pt x="25992" y="182718"/>
                </a:lnTo>
                <a:lnTo>
                  <a:pt x="26803" y="177057"/>
                </a:lnTo>
                <a:lnTo>
                  <a:pt x="28297" y="171378"/>
                </a:lnTo>
                <a:lnTo>
                  <a:pt x="30246" y="165687"/>
                </a:lnTo>
                <a:lnTo>
                  <a:pt x="33449" y="159036"/>
                </a:lnTo>
                <a:lnTo>
                  <a:pt x="37490" y="151744"/>
                </a:lnTo>
                <a:lnTo>
                  <a:pt x="42089" y="144025"/>
                </a:lnTo>
                <a:lnTo>
                  <a:pt x="46107" y="136974"/>
                </a:lnTo>
                <a:lnTo>
                  <a:pt x="53112" y="124060"/>
                </a:lnTo>
                <a:lnTo>
                  <a:pt x="58219" y="116997"/>
                </a:lnTo>
                <a:lnTo>
                  <a:pt x="64481" y="109430"/>
                </a:lnTo>
                <a:lnTo>
                  <a:pt x="71513" y="101528"/>
                </a:lnTo>
                <a:lnTo>
                  <a:pt x="77153" y="94356"/>
                </a:lnTo>
                <a:lnTo>
                  <a:pt x="81866" y="87669"/>
                </a:lnTo>
                <a:lnTo>
                  <a:pt x="85960" y="81306"/>
                </a:lnTo>
                <a:lnTo>
                  <a:pt x="90595" y="75159"/>
                </a:lnTo>
                <a:lnTo>
                  <a:pt x="95589" y="69156"/>
                </a:lnTo>
                <a:lnTo>
                  <a:pt x="100825" y="63249"/>
                </a:lnTo>
                <a:lnTo>
                  <a:pt x="106219" y="58359"/>
                </a:lnTo>
                <a:lnTo>
                  <a:pt x="111721" y="54146"/>
                </a:lnTo>
                <a:lnTo>
                  <a:pt x="117294" y="50385"/>
                </a:lnTo>
                <a:lnTo>
                  <a:pt x="121962" y="45972"/>
                </a:lnTo>
                <a:lnTo>
                  <a:pt x="126025" y="41126"/>
                </a:lnTo>
                <a:lnTo>
                  <a:pt x="129688" y="35990"/>
                </a:lnTo>
                <a:lnTo>
                  <a:pt x="133082" y="31613"/>
                </a:lnTo>
                <a:lnTo>
                  <a:pt x="136297" y="27743"/>
                </a:lnTo>
                <a:lnTo>
                  <a:pt x="139393" y="24210"/>
                </a:lnTo>
                <a:lnTo>
                  <a:pt x="142832" y="17745"/>
                </a:lnTo>
                <a:lnTo>
                  <a:pt x="143749" y="14688"/>
                </a:lnTo>
                <a:lnTo>
                  <a:pt x="143408" y="12649"/>
                </a:lnTo>
                <a:lnTo>
                  <a:pt x="142229" y="11290"/>
                </a:lnTo>
                <a:lnTo>
                  <a:pt x="140490" y="10384"/>
                </a:lnTo>
                <a:lnTo>
                  <a:pt x="136017" y="9378"/>
                </a:lnTo>
                <a:lnTo>
                  <a:pt x="133491" y="9109"/>
                </a:lnTo>
                <a:lnTo>
                  <a:pt x="129902" y="7978"/>
                </a:lnTo>
                <a:lnTo>
                  <a:pt x="125605" y="6271"/>
                </a:lnTo>
                <a:lnTo>
                  <a:pt x="120835" y="4181"/>
                </a:lnTo>
                <a:lnTo>
                  <a:pt x="116702" y="2787"/>
                </a:lnTo>
                <a:lnTo>
                  <a:pt x="112994" y="1858"/>
                </a:lnTo>
                <a:lnTo>
                  <a:pt x="102721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310"/>
          <p:cNvSpPr/>
          <p:nvPr/>
        </p:nvSpPr>
        <p:spPr>
          <a:xfrm>
            <a:off x="4649664" y="2940367"/>
            <a:ext cx="153794" cy="282894"/>
          </a:xfrm>
          <a:custGeom>
            <a:avLst/>
            <a:gdLst/>
            <a:ahLst/>
            <a:cxnLst/>
            <a:rect l="0" t="0" r="0" b="0"/>
            <a:pathLst>
              <a:path w="153794" h="282894">
                <a:moveTo>
                  <a:pt x="68068" y="0"/>
                </a:moveTo>
                <a:lnTo>
                  <a:pt x="76287" y="0"/>
                </a:lnTo>
                <a:lnTo>
                  <a:pt x="81087" y="4551"/>
                </a:lnTo>
                <a:lnTo>
                  <a:pt x="82463" y="6844"/>
                </a:lnTo>
                <a:lnTo>
                  <a:pt x="83990" y="11932"/>
                </a:lnTo>
                <a:lnTo>
                  <a:pt x="84851" y="20151"/>
                </a:lnTo>
                <a:lnTo>
                  <a:pt x="84019" y="22959"/>
                </a:lnTo>
                <a:lnTo>
                  <a:pt x="80555" y="28619"/>
                </a:lnTo>
                <a:lnTo>
                  <a:pt x="78380" y="36850"/>
                </a:lnTo>
                <a:lnTo>
                  <a:pt x="77800" y="41712"/>
                </a:lnTo>
                <a:lnTo>
                  <a:pt x="76461" y="46858"/>
                </a:lnTo>
                <a:lnTo>
                  <a:pt x="74616" y="52193"/>
                </a:lnTo>
                <a:lnTo>
                  <a:pt x="72433" y="57656"/>
                </a:lnTo>
                <a:lnTo>
                  <a:pt x="69073" y="63202"/>
                </a:lnTo>
                <a:lnTo>
                  <a:pt x="64928" y="68805"/>
                </a:lnTo>
                <a:lnTo>
                  <a:pt x="60260" y="74445"/>
                </a:lnTo>
                <a:lnTo>
                  <a:pt x="56195" y="80110"/>
                </a:lnTo>
                <a:lnTo>
                  <a:pt x="52533" y="85792"/>
                </a:lnTo>
                <a:lnTo>
                  <a:pt x="49139" y="91484"/>
                </a:lnTo>
                <a:lnTo>
                  <a:pt x="40287" y="105430"/>
                </a:lnTo>
                <a:lnTo>
                  <a:pt x="35260" y="113149"/>
                </a:lnTo>
                <a:lnTo>
                  <a:pt x="30956" y="120200"/>
                </a:lnTo>
                <a:lnTo>
                  <a:pt x="27134" y="126806"/>
                </a:lnTo>
                <a:lnTo>
                  <a:pt x="20348" y="139226"/>
                </a:lnTo>
                <a:lnTo>
                  <a:pt x="8230" y="162721"/>
                </a:lnTo>
                <a:lnTo>
                  <a:pt x="5316" y="168488"/>
                </a:lnTo>
                <a:lnTo>
                  <a:pt x="3374" y="174238"/>
                </a:lnTo>
                <a:lnTo>
                  <a:pt x="2078" y="179976"/>
                </a:lnTo>
                <a:lnTo>
                  <a:pt x="1215" y="185707"/>
                </a:lnTo>
                <a:lnTo>
                  <a:pt x="639" y="191432"/>
                </a:lnTo>
                <a:lnTo>
                  <a:pt x="256" y="197154"/>
                </a:lnTo>
                <a:lnTo>
                  <a:pt x="0" y="202873"/>
                </a:lnTo>
                <a:lnTo>
                  <a:pt x="781" y="208591"/>
                </a:lnTo>
                <a:lnTo>
                  <a:pt x="2255" y="214309"/>
                </a:lnTo>
                <a:lnTo>
                  <a:pt x="4190" y="220025"/>
                </a:lnTo>
                <a:lnTo>
                  <a:pt x="5480" y="225741"/>
                </a:lnTo>
                <a:lnTo>
                  <a:pt x="6340" y="231457"/>
                </a:lnTo>
                <a:lnTo>
                  <a:pt x="6914" y="237172"/>
                </a:lnTo>
                <a:lnTo>
                  <a:pt x="8249" y="241935"/>
                </a:lnTo>
                <a:lnTo>
                  <a:pt x="12272" y="249766"/>
                </a:lnTo>
                <a:lnTo>
                  <a:pt x="14678" y="254141"/>
                </a:lnTo>
                <a:lnTo>
                  <a:pt x="19892" y="264082"/>
                </a:lnTo>
                <a:lnTo>
                  <a:pt x="23568" y="267494"/>
                </a:lnTo>
                <a:lnTo>
                  <a:pt x="27924" y="269770"/>
                </a:lnTo>
                <a:lnTo>
                  <a:pt x="32733" y="271286"/>
                </a:lnTo>
                <a:lnTo>
                  <a:pt x="37844" y="273250"/>
                </a:lnTo>
                <a:lnTo>
                  <a:pt x="43156" y="275512"/>
                </a:lnTo>
                <a:lnTo>
                  <a:pt x="48603" y="277972"/>
                </a:lnTo>
                <a:lnTo>
                  <a:pt x="54139" y="279612"/>
                </a:lnTo>
                <a:lnTo>
                  <a:pt x="59734" y="280706"/>
                </a:lnTo>
                <a:lnTo>
                  <a:pt x="65370" y="281435"/>
                </a:lnTo>
                <a:lnTo>
                  <a:pt x="71031" y="281921"/>
                </a:lnTo>
                <a:lnTo>
                  <a:pt x="76711" y="282245"/>
                </a:lnTo>
                <a:lnTo>
                  <a:pt x="88102" y="282605"/>
                </a:lnTo>
                <a:lnTo>
                  <a:pt x="116649" y="282855"/>
                </a:lnTo>
                <a:lnTo>
                  <a:pt x="153793" y="28289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311"/>
          <p:cNvSpPr/>
          <p:nvPr/>
        </p:nvSpPr>
        <p:spPr>
          <a:xfrm>
            <a:off x="4897754" y="3000375"/>
            <a:ext cx="34292" cy="205740"/>
          </a:xfrm>
          <a:custGeom>
            <a:avLst/>
            <a:gdLst/>
            <a:ahLst/>
            <a:cxnLst/>
            <a:rect l="0" t="0" r="0" b="0"/>
            <a:pathLst>
              <a:path w="34292" h="205740">
                <a:moveTo>
                  <a:pt x="0" y="0"/>
                </a:moveTo>
                <a:lnTo>
                  <a:pt x="0" y="16482"/>
                </a:lnTo>
                <a:lnTo>
                  <a:pt x="953" y="21465"/>
                </a:lnTo>
                <a:lnTo>
                  <a:pt x="2541" y="26693"/>
                </a:lnTo>
                <a:lnTo>
                  <a:pt x="4551" y="32082"/>
                </a:lnTo>
                <a:lnTo>
                  <a:pt x="5892" y="37581"/>
                </a:lnTo>
                <a:lnTo>
                  <a:pt x="6786" y="43151"/>
                </a:lnTo>
                <a:lnTo>
                  <a:pt x="7382" y="48770"/>
                </a:lnTo>
                <a:lnTo>
                  <a:pt x="7779" y="54421"/>
                </a:lnTo>
                <a:lnTo>
                  <a:pt x="8043" y="60093"/>
                </a:lnTo>
                <a:lnTo>
                  <a:pt x="8338" y="72428"/>
                </a:lnTo>
                <a:lnTo>
                  <a:pt x="8469" y="87435"/>
                </a:lnTo>
                <a:lnTo>
                  <a:pt x="9456" y="94485"/>
                </a:lnTo>
                <a:lnTo>
                  <a:pt x="11067" y="101090"/>
                </a:lnTo>
                <a:lnTo>
                  <a:pt x="13093" y="107398"/>
                </a:lnTo>
                <a:lnTo>
                  <a:pt x="14444" y="113508"/>
                </a:lnTo>
                <a:lnTo>
                  <a:pt x="15344" y="119487"/>
                </a:lnTo>
                <a:lnTo>
                  <a:pt x="15945" y="125378"/>
                </a:lnTo>
                <a:lnTo>
                  <a:pt x="16345" y="131210"/>
                </a:lnTo>
                <a:lnTo>
                  <a:pt x="16612" y="137003"/>
                </a:lnTo>
                <a:lnTo>
                  <a:pt x="16908" y="148520"/>
                </a:lnTo>
                <a:lnTo>
                  <a:pt x="17040" y="159989"/>
                </a:lnTo>
                <a:lnTo>
                  <a:pt x="18028" y="164762"/>
                </a:lnTo>
                <a:lnTo>
                  <a:pt x="19639" y="168896"/>
                </a:lnTo>
                <a:lnTo>
                  <a:pt x="21665" y="172605"/>
                </a:lnTo>
                <a:lnTo>
                  <a:pt x="23016" y="176030"/>
                </a:lnTo>
                <a:lnTo>
                  <a:pt x="23917" y="179265"/>
                </a:lnTo>
                <a:lnTo>
                  <a:pt x="24918" y="185401"/>
                </a:lnTo>
                <a:lnTo>
                  <a:pt x="25362" y="191303"/>
                </a:lnTo>
                <a:lnTo>
                  <a:pt x="26433" y="194210"/>
                </a:lnTo>
                <a:lnTo>
                  <a:pt x="28100" y="197101"/>
                </a:lnTo>
                <a:lnTo>
                  <a:pt x="34291" y="20573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312"/>
          <p:cNvSpPr/>
          <p:nvPr/>
        </p:nvSpPr>
        <p:spPr>
          <a:xfrm>
            <a:off x="5112067" y="314610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313"/>
          <p:cNvSpPr/>
          <p:nvPr/>
        </p:nvSpPr>
        <p:spPr>
          <a:xfrm>
            <a:off x="5172237" y="2949044"/>
            <a:ext cx="205417" cy="264294"/>
          </a:xfrm>
          <a:custGeom>
            <a:avLst/>
            <a:gdLst/>
            <a:ahLst/>
            <a:cxnLst/>
            <a:rect l="0" t="0" r="0" b="0"/>
            <a:pathLst>
              <a:path w="205417" h="264294">
                <a:moveTo>
                  <a:pt x="162715" y="8468"/>
                </a:moveTo>
                <a:lnTo>
                  <a:pt x="162715" y="249"/>
                </a:lnTo>
                <a:lnTo>
                  <a:pt x="158165" y="0"/>
                </a:lnTo>
                <a:lnTo>
                  <a:pt x="154919" y="918"/>
                </a:lnTo>
                <a:lnTo>
                  <a:pt x="150850" y="2482"/>
                </a:lnTo>
                <a:lnTo>
                  <a:pt x="146232" y="4477"/>
                </a:lnTo>
                <a:lnTo>
                  <a:pt x="136022" y="9235"/>
                </a:lnTo>
                <a:lnTo>
                  <a:pt x="130633" y="11837"/>
                </a:lnTo>
                <a:lnTo>
                  <a:pt x="124181" y="13571"/>
                </a:lnTo>
                <a:lnTo>
                  <a:pt x="117023" y="14728"/>
                </a:lnTo>
                <a:lnTo>
                  <a:pt x="109394" y="15499"/>
                </a:lnTo>
                <a:lnTo>
                  <a:pt x="102403" y="16965"/>
                </a:lnTo>
                <a:lnTo>
                  <a:pt x="95837" y="18895"/>
                </a:lnTo>
                <a:lnTo>
                  <a:pt x="74954" y="26163"/>
                </a:lnTo>
                <a:lnTo>
                  <a:pt x="67060" y="28837"/>
                </a:lnTo>
                <a:lnTo>
                  <a:pt x="59893" y="31572"/>
                </a:lnTo>
                <a:lnTo>
                  <a:pt x="53209" y="34349"/>
                </a:lnTo>
                <a:lnTo>
                  <a:pt x="46849" y="37152"/>
                </a:lnTo>
                <a:lnTo>
                  <a:pt x="40703" y="39020"/>
                </a:lnTo>
                <a:lnTo>
                  <a:pt x="34702" y="40266"/>
                </a:lnTo>
                <a:lnTo>
                  <a:pt x="28795" y="41097"/>
                </a:lnTo>
                <a:lnTo>
                  <a:pt x="23905" y="42603"/>
                </a:lnTo>
                <a:lnTo>
                  <a:pt x="19693" y="44560"/>
                </a:lnTo>
                <a:lnTo>
                  <a:pt x="15932" y="46817"/>
                </a:lnTo>
                <a:lnTo>
                  <a:pt x="12472" y="48321"/>
                </a:lnTo>
                <a:lnTo>
                  <a:pt x="6088" y="49993"/>
                </a:lnTo>
                <a:lnTo>
                  <a:pt x="386" y="51213"/>
                </a:lnTo>
                <a:lnTo>
                  <a:pt x="0" y="55847"/>
                </a:lnTo>
                <a:lnTo>
                  <a:pt x="899" y="57199"/>
                </a:lnTo>
                <a:lnTo>
                  <a:pt x="2450" y="58100"/>
                </a:lnTo>
                <a:lnTo>
                  <a:pt x="4436" y="58701"/>
                </a:lnTo>
                <a:lnTo>
                  <a:pt x="5761" y="60054"/>
                </a:lnTo>
                <a:lnTo>
                  <a:pt x="6644" y="61909"/>
                </a:lnTo>
                <a:lnTo>
                  <a:pt x="7233" y="64098"/>
                </a:lnTo>
                <a:lnTo>
                  <a:pt x="10427" y="69070"/>
                </a:lnTo>
                <a:lnTo>
                  <a:pt x="12612" y="71729"/>
                </a:lnTo>
                <a:lnTo>
                  <a:pt x="14069" y="74455"/>
                </a:lnTo>
                <a:lnTo>
                  <a:pt x="15688" y="80023"/>
                </a:lnTo>
                <a:lnTo>
                  <a:pt x="18947" y="85673"/>
                </a:lnTo>
                <a:lnTo>
                  <a:pt x="23571" y="91359"/>
                </a:lnTo>
                <a:lnTo>
                  <a:pt x="28800" y="97061"/>
                </a:lnTo>
                <a:lnTo>
                  <a:pt x="30576" y="99915"/>
                </a:lnTo>
                <a:lnTo>
                  <a:pt x="32549" y="105626"/>
                </a:lnTo>
                <a:lnTo>
                  <a:pt x="33427" y="111339"/>
                </a:lnTo>
                <a:lnTo>
                  <a:pt x="33816" y="117054"/>
                </a:lnTo>
                <a:lnTo>
                  <a:pt x="34087" y="126790"/>
                </a:lnTo>
                <a:lnTo>
                  <a:pt x="36650" y="130271"/>
                </a:lnTo>
                <a:lnTo>
                  <a:pt x="41505" y="135715"/>
                </a:lnTo>
                <a:lnTo>
                  <a:pt x="42856" y="136162"/>
                </a:lnTo>
                <a:lnTo>
                  <a:pt x="46897" y="136658"/>
                </a:lnTo>
                <a:lnTo>
                  <a:pt x="51868" y="136879"/>
                </a:lnTo>
                <a:lnTo>
                  <a:pt x="54527" y="136938"/>
                </a:lnTo>
                <a:lnTo>
                  <a:pt x="57252" y="136025"/>
                </a:lnTo>
                <a:lnTo>
                  <a:pt x="62820" y="132470"/>
                </a:lnTo>
                <a:lnTo>
                  <a:pt x="66591" y="131141"/>
                </a:lnTo>
                <a:lnTo>
                  <a:pt x="71010" y="130255"/>
                </a:lnTo>
                <a:lnTo>
                  <a:pt x="75861" y="129664"/>
                </a:lnTo>
                <a:lnTo>
                  <a:pt x="80047" y="129271"/>
                </a:lnTo>
                <a:lnTo>
                  <a:pt x="83791" y="129008"/>
                </a:lnTo>
                <a:lnTo>
                  <a:pt x="87239" y="128833"/>
                </a:lnTo>
                <a:lnTo>
                  <a:pt x="92395" y="127764"/>
                </a:lnTo>
                <a:lnTo>
                  <a:pt x="98690" y="126099"/>
                </a:lnTo>
                <a:lnTo>
                  <a:pt x="105744" y="124036"/>
                </a:lnTo>
                <a:lnTo>
                  <a:pt x="112352" y="122661"/>
                </a:lnTo>
                <a:lnTo>
                  <a:pt x="118662" y="121744"/>
                </a:lnTo>
                <a:lnTo>
                  <a:pt x="124774" y="121133"/>
                </a:lnTo>
                <a:lnTo>
                  <a:pt x="130753" y="120725"/>
                </a:lnTo>
                <a:lnTo>
                  <a:pt x="136645" y="120454"/>
                </a:lnTo>
                <a:lnTo>
                  <a:pt x="142478" y="120273"/>
                </a:lnTo>
                <a:lnTo>
                  <a:pt x="148271" y="121105"/>
                </a:lnTo>
                <a:lnTo>
                  <a:pt x="154039" y="122611"/>
                </a:lnTo>
                <a:lnTo>
                  <a:pt x="159788" y="124569"/>
                </a:lnTo>
                <a:lnTo>
                  <a:pt x="165526" y="125873"/>
                </a:lnTo>
                <a:lnTo>
                  <a:pt x="171256" y="126743"/>
                </a:lnTo>
                <a:lnTo>
                  <a:pt x="176982" y="127323"/>
                </a:lnTo>
                <a:lnTo>
                  <a:pt x="181752" y="128663"/>
                </a:lnTo>
                <a:lnTo>
                  <a:pt x="185884" y="130508"/>
                </a:lnTo>
                <a:lnTo>
                  <a:pt x="189590" y="132690"/>
                </a:lnTo>
                <a:lnTo>
                  <a:pt x="193014" y="135098"/>
                </a:lnTo>
                <a:lnTo>
                  <a:pt x="199359" y="140313"/>
                </a:lnTo>
                <a:lnTo>
                  <a:pt x="201432" y="143037"/>
                </a:lnTo>
                <a:lnTo>
                  <a:pt x="203735" y="148604"/>
                </a:lnTo>
                <a:lnTo>
                  <a:pt x="204759" y="156793"/>
                </a:lnTo>
                <a:lnTo>
                  <a:pt x="205032" y="161644"/>
                </a:lnTo>
                <a:lnTo>
                  <a:pt x="205335" y="172114"/>
                </a:lnTo>
                <a:lnTo>
                  <a:pt x="205416" y="177573"/>
                </a:lnTo>
                <a:lnTo>
                  <a:pt x="203565" y="182165"/>
                </a:lnTo>
                <a:lnTo>
                  <a:pt x="200426" y="186178"/>
                </a:lnTo>
                <a:lnTo>
                  <a:pt x="196428" y="189807"/>
                </a:lnTo>
                <a:lnTo>
                  <a:pt x="186906" y="198918"/>
                </a:lnTo>
                <a:lnTo>
                  <a:pt x="181700" y="204015"/>
                </a:lnTo>
                <a:lnTo>
                  <a:pt x="176324" y="208365"/>
                </a:lnTo>
                <a:lnTo>
                  <a:pt x="170836" y="212218"/>
                </a:lnTo>
                <a:lnTo>
                  <a:pt x="165271" y="215739"/>
                </a:lnTo>
                <a:lnTo>
                  <a:pt x="159657" y="219991"/>
                </a:lnTo>
                <a:lnTo>
                  <a:pt x="154009" y="224731"/>
                </a:lnTo>
                <a:lnTo>
                  <a:pt x="148339" y="229796"/>
                </a:lnTo>
                <a:lnTo>
                  <a:pt x="142653" y="234125"/>
                </a:lnTo>
                <a:lnTo>
                  <a:pt x="136958" y="237963"/>
                </a:lnTo>
                <a:lnTo>
                  <a:pt x="131256" y="241475"/>
                </a:lnTo>
                <a:lnTo>
                  <a:pt x="125550" y="244768"/>
                </a:lnTo>
                <a:lnTo>
                  <a:pt x="114130" y="250968"/>
                </a:lnTo>
                <a:lnTo>
                  <a:pt x="108417" y="253002"/>
                </a:lnTo>
                <a:lnTo>
                  <a:pt x="102704" y="254358"/>
                </a:lnTo>
                <a:lnTo>
                  <a:pt x="96990" y="255263"/>
                </a:lnTo>
                <a:lnTo>
                  <a:pt x="91276" y="256818"/>
                </a:lnTo>
                <a:lnTo>
                  <a:pt x="85561" y="258807"/>
                </a:lnTo>
                <a:lnTo>
                  <a:pt x="79847" y="261086"/>
                </a:lnTo>
                <a:lnTo>
                  <a:pt x="75084" y="262605"/>
                </a:lnTo>
                <a:lnTo>
                  <a:pt x="70957" y="263618"/>
                </a:lnTo>
                <a:lnTo>
                  <a:pt x="67253" y="264293"/>
                </a:lnTo>
                <a:lnTo>
                  <a:pt x="63831" y="263790"/>
                </a:lnTo>
                <a:lnTo>
                  <a:pt x="60597" y="262503"/>
                </a:lnTo>
                <a:lnTo>
                  <a:pt x="57489" y="260692"/>
                </a:lnTo>
                <a:lnTo>
                  <a:pt x="51495" y="258680"/>
                </a:lnTo>
                <a:lnTo>
                  <a:pt x="44437" y="257388"/>
                </a:lnTo>
                <a:lnTo>
                  <a:pt x="40933" y="254672"/>
                </a:lnTo>
                <a:lnTo>
                  <a:pt x="34128" y="24849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314"/>
          <p:cNvSpPr/>
          <p:nvPr/>
        </p:nvSpPr>
        <p:spPr>
          <a:xfrm>
            <a:off x="5454967" y="2948939"/>
            <a:ext cx="152504" cy="291467"/>
          </a:xfrm>
          <a:custGeom>
            <a:avLst/>
            <a:gdLst/>
            <a:ahLst/>
            <a:cxnLst/>
            <a:rect l="0" t="0" r="0" b="0"/>
            <a:pathLst>
              <a:path w="152504" h="291467">
                <a:moveTo>
                  <a:pt x="0" y="0"/>
                </a:moveTo>
                <a:lnTo>
                  <a:pt x="11932" y="0"/>
                </a:lnTo>
                <a:lnTo>
                  <a:pt x="13670" y="953"/>
                </a:lnTo>
                <a:lnTo>
                  <a:pt x="14828" y="2541"/>
                </a:lnTo>
                <a:lnTo>
                  <a:pt x="15601" y="4552"/>
                </a:lnTo>
                <a:lnTo>
                  <a:pt x="18021" y="5892"/>
                </a:lnTo>
                <a:lnTo>
                  <a:pt x="21539" y="6786"/>
                </a:lnTo>
                <a:lnTo>
                  <a:pt x="25789" y="7381"/>
                </a:lnTo>
                <a:lnTo>
                  <a:pt x="29575" y="8731"/>
                </a:lnTo>
                <a:lnTo>
                  <a:pt x="33052" y="10584"/>
                </a:lnTo>
                <a:lnTo>
                  <a:pt x="36322" y="12771"/>
                </a:lnTo>
                <a:lnTo>
                  <a:pt x="40408" y="16134"/>
                </a:lnTo>
                <a:lnTo>
                  <a:pt x="45036" y="20281"/>
                </a:lnTo>
                <a:lnTo>
                  <a:pt x="58111" y="32679"/>
                </a:lnTo>
                <a:lnTo>
                  <a:pt x="104150" y="78438"/>
                </a:lnTo>
                <a:lnTo>
                  <a:pt x="107534" y="82772"/>
                </a:lnTo>
                <a:lnTo>
                  <a:pt x="110741" y="87567"/>
                </a:lnTo>
                <a:lnTo>
                  <a:pt x="113833" y="92668"/>
                </a:lnTo>
                <a:lnTo>
                  <a:pt x="117799" y="97974"/>
                </a:lnTo>
                <a:lnTo>
                  <a:pt x="122347" y="103416"/>
                </a:lnTo>
                <a:lnTo>
                  <a:pt x="127285" y="108949"/>
                </a:lnTo>
                <a:lnTo>
                  <a:pt x="131529" y="114543"/>
                </a:lnTo>
                <a:lnTo>
                  <a:pt x="135311" y="120177"/>
                </a:lnTo>
                <a:lnTo>
                  <a:pt x="138785" y="125838"/>
                </a:lnTo>
                <a:lnTo>
                  <a:pt x="142053" y="132470"/>
                </a:lnTo>
                <a:lnTo>
                  <a:pt x="145185" y="139748"/>
                </a:lnTo>
                <a:lnTo>
                  <a:pt x="148225" y="147458"/>
                </a:lnTo>
                <a:lnTo>
                  <a:pt x="150252" y="154503"/>
                </a:lnTo>
                <a:lnTo>
                  <a:pt x="151603" y="161105"/>
                </a:lnTo>
                <a:lnTo>
                  <a:pt x="152503" y="167411"/>
                </a:lnTo>
                <a:lnTo>
                  <a:pt x="152151" y="173520"/>
                </a:lnTo>
                <a:lnTo>
                  <a:pt x="150964" y="179498"/>
                </a:lnTo>
                <a:lnTo>
                  <a:pt x="149220" y="185388"/>
                </a:lnTo>
                <a:lnTo>
                  <a:pt x="147105" y="191220"/>
                </a:lnTo>
                <a:lnTo>
                  <a:pt x="144743" y="197012"/>
                </a:lnTo>
                <a:lnTo>
                  <a:pt x="142215" y="202779"/>
                </a:lnTo>
                <a:lnTo>
                  <a:pt x="136867" y="214267"/>
                </a:lnTo>
                <a:lnTo>
                  <a:pt x="134107" y="219997"/>
                </a:lnTo>
                <a:lnTo>
                  <a:pt x="130362" y="225723"/>
                </a:lnTo>
                <a:lnTo>
                  <a:pt x="125961" y="231444"/>
                </a:lnTo>
                <a:lnTo>
                  <a:pt x="121121" y="237164"/>
                </a:lnTo>
                <a:lnTo>
                  <a:pt x="116943" y="242882"/>
                </a:lnTo>
                <a:lnTo>
                  <a:pt x="113204" y="248599"/>
                </a:lnTo>
                <a:lnTo>
                  <a:pt x="109759" y="254315"/>
                </a:lnTo>
                <a:lnTo>
                  <a:pt x="105558" y="259079"/>
                </a:lnTo>
                <a:lnTo>
                  <a:pt x="100852" y="263207"/>
                </a:lnTo>
                <a:lnTo>
                  <a:pt x="95810" y="266911"/>
                </a:lnTo>
                <a:lnTo>
                  <a:pt x="91496" y="270334"/>
                </a:lnTo>
                <a:lnTo>
                  <a:pt x="87667" y="273568"/>
                </a:lnTo>
                <a:lnTo>
                  <a:pt x="84162" y="276676"/>
                </a:lnTo>
                <a:lnTo>
                  <a:pt x="77728" y="282670"/>
                </a:lnTo>
                <a:lnTo>
                  <a:pt x="74679" y="285602"/>
                </a:lnTo>
                <a:lnTo>
                  <a:pt x="71693" y="287557"/>
                </a:lnTo>
                <a:lnTo>
                  <a:pt x="68750" y="288860"/>
                </a:lnTo>
                <a:lnTo>
                  <a:pt x="60008" y="29146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315"/>
          <p:cNvSpPr/>
          <p:nvPr/>
        </p:nvSpPr>
        <p:spPr>
          <a:xfrm>
            <a:off x="5686425" y="3111817"/>
            <a:ext cx="111443" cy="8573"/>
          </a:xfrm>
          <a:custGeom>
            <a:avLst/>
            <a:gdLst/>
            <a:ahLst/>
            <a:cxnLst/>
            <a:rect l="0" t="0" r="0" b="0"/>
            <a:pathLst>
              <a:path w="111443" h="8573">
                <a:moveTo>
                  <a:pt x="0" y="0"/>
                </a:moveTo>
                <a:lnTo>
                  <a:pt x="44615" y="0"/>
                </a:lnTo>
                <a:lnTo>
                  <a:pt x="47840" y="953"/>
                </a:lnTo>
                <a:lnTo>
                  <a:pt x="50944" y="2540"/>
                </a:lnTo>
                <a:lnTo>
                  <a:pt x="53965" y="4551"/>
                </a:lnTo>
                <a:lnTo>
                  <a:pt x="57884" y="5892"/>
                </a:lnTo>
                <a:lnTo>
                  <a:pt x="62402" y="6785"/>
                </a:lnTo>
                <a:lnTo>
                  <a:pt x="67319" y="7381"/>
                </a:lnTo>
                <a:lnTo>
                  <a:pt x="72502" y="7778"/>
                </a:lnTo>
                <a:lnTo>
                  <a:pt x="77861" y="8043"/>
                </a:lnTo>
                <a:lnTo>
                  <a:pt x="91968" y="8415"/>
                </a:lnTo>
                <a:lnTo>
                  <a:pt x="111442" y="85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316"/>
          <p:cNvSpPr/>
          <p:nvPr/>
        </p:nvSpPr>
        <p:spPr>
          <a:xfrm>
            <a:off x="5900737" y="2983343"/>
            <a:ext cx="179478" cy="248490"/>
          </a:xfrm>
          <a:custGeom>
            <a:avLst/>
            <a:gdLst/>
            <a:ahLst/>
            <a:cxnLst/>
            <a:rect l="0" t="0" r="0" b="0"/>
            <a:pathLst>
              <a:path w="179478" h="248490">
                <a:moveTo>
                  <a:pt x="0" y="17032"/>
                </a:moveTo>
                <a:lnTo>
                  <a:pt x="9102" y="12481"/>
                </a:lnTo>
                <a:lnTo>
                  <a:pt x="12735" y="11140"/>
                </a:lnTo>
                <a:lnTo>
                  <a:pt x="16111" y="10246"/>
                </a:lnTo>
                <a:lnTo>
                  <a:pt x="19313" y="9651"/>
                </a:lnTo>
                <a:lnTo>
                  <a:pt x="23352" y="8301"/>
                </a:lnTo>
                <a:lnTo>
                  <a:pt x="27951" y="6449"/>
                </a:lnTo>
                <a:lnTo>
                  <a:pt x="32921" y="4261"/>
                </a:lnTo>
                <a:lnTo>
                  <a:pt x="38140" y="2803"/>
                </a:lnTo>
                <a:lnTo>
                  <a:pt x="43524" y="1831"/>
                </a:lnTo>
                <a:lnTo>
                  <a:pt x="49019" y="1183"/>
                </a:lnTo>
                <a:lnTo>
                  <a:pt x="55539" y="751"/>
                </a:lnTo>
                <a:lnTo>
                  <a:pt x="62743" y="463"/>
                </a:lnTo>
                <a:lnTo>
                  <a:pt x="83996" y="57"/>
                </a:lnTo>
                <a:lnTo>
                  <a:pt x="90288" y="0"/>
                </a:lnTo>
                <a:lnTo>
                  <a:pt x="97339" y="915"/>
                </a:lnTo>
                <a:lnTo>
                  <a:pt x="104897" y="2477"/>
                </a:lnTo>
                <a:lnTo>
                  <a:pt x="112795" y="4471"/>
                </a:lnTo>
                <a:lnTo>
                  <a:pt x="119964" y="5801"/>
                </a:lnTo>
                <a:lnTo>
                  <a:pt x="126648" y="6687"/>
                </a:lnTo>
                <a:lnTo>
                  <a:pt x="133010" y="7277"/>
                </a:lnTo>
                <a:lnTo>
                  <a:pt x="139155" y="8624"/>
                </a:lnTo>
                <a:lnTo>
                  <a:pt x="145158" y="10474"/>
                </a:lnTo>
                <a:lnTo>
                  <a:pt x="151065" y="12660"/>
                </a:lnTo>
                <a:lnTo>
                  <a:pt x="155955" y="15069"/>
                </a:lnTo>
                <a:lnTo>
                  <a:pt x="160167" y="17629"/>
                </a:lnTo>
                <a:lnTo>
                  <a:pt x="163928" y="20287"/>
                </a:lnTo>
                <a:lnTo>
                  <a:pt x="167388" y="23012"/>
                </a:lnTo>
                <a:lnTo>
                  <a:pt x="170647" y="25781"/>
                </a:lnTo>
                <a:lnTo>
                  <a:pt x="173773" y="28580"/>
                </a:lnTo>
                <a:lnTo>
                  <a:pt x="175856" y="32350"/>
                </a:lnTo>
                <a:lnTo>
                  <a:pt x="177245" y="36769"/>
                </a:lnTo>
                <a:lnTo>
                  <a:pt x="178171" y="41620"/>
                </a:lnTo>
                <a:lnTo>
                  <a:pt x="177835" y="45806"/>
                </a:lnTo>
                <a:lnTo>
                  <a:pt x="176660" y="49550"/>
                </a:lnTo>
                <a:lnTo>
                  <a:pt x="172813" y="56249"/>
                </a:lnTo>
                <a:lnTo>
                  <a:pt x="167928" y="62402"/>
                </a:lnTo>
                <a:lnTo>
                  <a:pt x="163387" y="66328"/>
                </a:lnTo>
                <a:lnTo>
                  <a:pt x="157502" y="70851"/>
                </a:lnTo>
                <a:lnTo>
                  <a:pt x="150722" y="75771"/>
                </a:lnTo>
                <a:lnTo>
                  <a:pt x="144296" y="80004"/>
                </a:lnTo>
                <a:lnTo>
                  <a:pt x="138107" y="83778"/>
                </a:lnTo>
                <a:lnTo>
                  <a:pt x="132077" y="87247"/>
                </a:lnTo>
                <a:lnTo>
                  <a:pt x="120296" y="93641"/>
                </a:lnTo>
                <a:lnTo>
                  <a:pt x="97211" y="105507"/>
                </a:lnTo>
                <a:lnTo>
                  <a:pt x="92430" y="107447"/>
                </a:lnTo>
                <a:lnTo>
                  <a:pt x="88290" y="108741"/>
                </a:lnTo>
                <a:lnTo>
                  <a:pt x="84577" y="109604"/>
                </a:lnTo>
                <a:lnTo>
                  <a:pt x="81150" y="111132"/>
                </a:lnTo>
                <a:lnTo>
                  <a:pt x="77912" y="113102"/>
                </a:lnTo>
                <a:lnTo>
                  <a:pt x="74802" y="115369"/>
                </a:lnTo>
                <a:lnTo>
                  <a:pt x="71775" y="116880"/>
                </a:lnTo>
                <a:lnTo>
                  <a:pt x="68805" y="117887"/>
                </a:lnTo>
                <a:lnTo>
                  <a:pt x="60053" y="119891"/>
                </a:lnTo>
                <a:lnTo>
                  <a:pt x="117568" y="119902"/>
                </a:lnTo>
                <a:lnTo>
                  <a:pt x="123146" y="120854"/>
                </a:lnTo>
                <a:lnTo>
                  <a:pt x="128770" y="122442"/>
                </a:lnTo>
                <a:lnTo>
                  <a:pt x="134424" y="124452"/>
                </a:lnTo>
                <a:lnTo>
                  <a:pt x="140098" y="126746"/>
                </a:lnTo>
                <a:lnTo>
                  <a:pt x="145786" y="129227"/>
                </a:lnTo>
                <a:lnTo>
                  <a:pt x="151484" y="131833"/>
                </a:lnTo>
                <a:lnTo>
                  <a:pt x="156234" y="134524"/>
                </a:lnTo>
                <a:lnTo>
                  <a:pt x="160353" y="137270"/>
                </a:lnTo>
                <a:lnTo>
                  <a:pt x="164052" y="140053"/>
                </a:lnTo>
                <a:lnTo>
                  <a:pt x="167471" y="142861"/>
                </a:lnTo>
                <a:lnTo>
                  <a:pt x="170702" y="145685"/>
                </a:lnTo>
                <a:lnTo>
                  <a:pt x="173809" y="148521"/>
                </a:lnTo>
                <a:lnTo>
                  <a:pt x="175880" y="151364"/>
                </a:lnTo>
                <a:lnTo>
                  <a:pt x="178181" y="157062"/>
                </a:lnTo>
                <a:lnTo>
                  <a:pt x="178795" y="160868"/>
                </a:lnTo>
                <a:lnTo>
                  <a:pt x="179204" y="165310"/>
                </a:lnTo>
                <a:lnTo>
                  <a:pt x="179477" y="170176"/>
                </a:lnTo>
                <a:lnTo>
                  <a:pt x="178707" y="174373"/>
                </a:lnTo>
                <a:lnTo>
                  <a:pt x="175310" y="181576"/>
                </a:lnTo>
                <a:lnTo>
                  <a:pt x="174024" y="185783"/>
                </a:lnTo>
                <a:lnTo>
                  <a:pt x="173166" y="190493"/>
                </a:lnTo>
                <a:lnTo>
                  <a:pt x="172594" y="195537"/>
                </a:lnTo>
                <a:lnTo>
                  <a:pt x="170308" y="199853"/>
                </a:lnTo>
                <a:lnTo>
                  <a:pt x="166879" y="203683"/>
                </a:lnTo>
                <a:lnTo>
                  <a:pt x="162687" y="207188"/>
                </a:lnTo>
                <a:lnTo>
                  <a:pt x="157988" y="210478"/>
                </a:lnTo>
                <a:lnTo>
                  <a:pt x="152950" y="213623"/>
                </a:lnTo>
                <a:lnTo>
                  <a:pt x="147687" y="216673"/>
                </a:lnTo>
                <a:lnTo>
                  <a:pt x="136759" y="222601"/>
                </a:lnTo>
                <a:lnTo>
                  <a:pt x="131177" y="225515"/>
                </a:lnTo>
                <a:lnTo>
                  <a:pt x="124599" y="228411"/>
                </a:lnTo>
                <a:lnTo>
                  <a:pt x="117356" y="231294"/>
                </a:lnTo>
                <a:lnTo>
                  <a:pt x="109670" y="234168"/>
                </a:lnTo>
                <a:lnTo>
                  <a:pt x="103593" y="236084"/>
                </a:lnTo>
                <a:lnTo>
                  <a:pt x="98590" y="237362"/>
                </a:lnTo>
                <a:lnTo>
                  <a:pt x="94302" y="238213"/>
                </a:lnTo>
                <a:lnTo>
                  <a:pt x="89538" y="239733"/>
                </a:lnTo>
                <a:lnTo>
                  <a:pt x="84457" y="241700"/>
                </a:lnTo>
                <a:lnTo>
                  <a:pt x="79164" y="243963"/>
                </a:lnTo>
                <a:lnTo>
                  <a:pt x="73731" y="245471"/>
                </a:lnTo>
                <a:lnTo>
                  <a:pt x="68204" y="246477"/>
                </a:lnTo>
                <a:lnTo>
                  <a:pt x="62615" y="247148"/>
                </a:lnTo>
                <a:lnTo>
                  <a:pt x="57936" y="247595"/>
                </a:lnTo>
                <a:lnTo>
                  <a:pt x="53864" y="247893"/>
                </a:lnTo>
                <a:lnTo>
                  <a:pt x="50197" y="248092"/>
                </a:lnTo>
                <a:lnTo>
                  <a:pt x="43583" y="248313"/>
                </a:lnTo>
                <a:lnTo>
                  <a:pt x="25717" y="24848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317"/>
          <p:cNvSpPr/>
          <p:nvPr/>
        </p:nvSpPr>
        <p:spPr>
          <a:xfrm>
            <a:off x="6132588" y="3000479"/>
            <a:ext cx="205347" cy="256592"/>
          </a:xfrm>
          <a:custGeom>
            <a:avLst/>
            <a:gdLst/>
            <a:ahLst/>
            <a:cxnLst/>
            <a:rect l="0" t="0" r="0" b="0"/>
            <a:pathLst>
              <a:path w="205347" h="256592">
                <a:moveTo>
                  <a:pt x="205346" y="8468"/>
                </a:moveTo>
                <a:lnTo>
                  <a:pt x="205346" y="3917"/>
                </a:lnTo>
                <a:lnTo>
                  <a:pt x="204394" y="2577"/>
                </a:lnTo>
                <a:lnTo>
                  <a:pt x="202807" y="1683"/>
                </a:lnTo>
                <a:lnTo>
                  <a:pt x="197965" y="248"/>
                </a:lnTo>
                <a:lnTo>
                  <a:pt x="192576" y="0"/>
                </a:lnTo>
                <a:lnTo>
                  <a:pt x="189213" y="918"/>
                </a:lnTo>
                <a:lnTo>
                  <a:pt x="185066" y="2482"/>
                </a:lnTo>
                <a:lnTo>
                  <a:pt x="180396" y="4477"/>
                </a:lnTo>
                <a:lnTo>
                  <a:pt x="175378" y="5808"/>
                </a:lnTo>
                <a:lnTo>
                  <a:pt x="170128" y="6695"/>
                </a:lnTo>
                <a:lnTo>
                  <a:pt x="164722" y="7286"/>
                </a:lnTo>
                <a:lnTo>
                  <a:pt x="158261" y="8632"/>
                </a:lnTo>
                <a:lnTo>
                  <a:pt x="151096" y="10482"/>
                </a:lnTo>
                <a:lnTo>
                  <a:pt x="143462" y="12669"/>
                </a:lnTo>
                <a:lnTo>
                  <a:pt x="135515" y="14126"/>
                </a:lnTo>
                <a:lnTo>
                  <a:pt x="127360" y="15097"/>
                </a:lnTo>
                <a:lnTo>
                  <a:pt x="119066" y="15745"/>
                </a:lnTo>
                <a:lnTo>
                  <a:pt x="110678" y="17130"/>
                </a:lnTo>
                <a:lnTo>
                  <a:pt x="102229" y="19005"/>
                </a:lnTo>
                <a:lnTo>
                  <a:pt x="93739" y="21208"/>
                </a:lnTo>
                <a:lnTo>
                  <a:pt x="86175" y="22676"/>
                </a:lnTo>
                <a:lnTo>
                  <a:pt x="79226" y="23655"/>
                </a:lnTo>
                <a:lnTo>
                  <a:pt x="72689" y="24308"/>
                </a:lnTo>
                <a:lnTo>
                  <a:pt x="66425" y="24743"/>
                </a:lnTo>
                <a:lnTo>
                  <a:pt x="60345" y="25033"/>
                </a:lnTo>
                <a:lnTo>
                  <a:pt x="45226" y="25441"/>
                </a:lnTo>
                <a:lnTo>
                  <a:pt x="25507" y="25613"/>
                </a:lnTo>
                <a:lnTo>
                  <a:pt x="25360" y="25613"/>
                </a:lnTo>
                <a:lnTo>
                  <a:pt x="25324" y="75888"/>
                </a:lnTo>
                <a:lnTo>
                  <a:pt x="24372" y="80085"/>
                </a:lnTo>
                <a:lnTo>
                  <a:pt x="20774" y="87287"/>
                </a:lnTo>
                <a:lnTo>
                  <a:pt x="15999" y="93664"/>
                </a:lnTo>
                <a:lnTo>
                  <a:pt x="13393" y="96698"/>
                </a:lnTo>
                <a:lnTo>
                  <a:pt x="11655" y="99673"/>
                </a:lnTo>
                <a:lnTo>
                  <a:pt x="9723" y="105519"/>
                </a:lnTo>
                <a:lnTo>
                  <a:pt x="6326" y="111292"/>
                </a:lnTo>
                <a:lnTo>
                  <a:pt x="4086" y="114164"/>
                </a:lnTo>
                <a:lnTo>
                  <a:pt x="1598" y="119897"/>
                </a:lnTo>
                <a:lnTo>
                  <a:pt x="0" y="126787"/>
                </a:lnTo>
                <a:lnTo>
                  <a:pt x="821" y="127352"/>
                </a:lnTo>
                <a:lnTo>
                  <a:pt x="4274" y="127981"/>
                </a:lnTo>
                <a:lnTo>
                  <a:pt x="8984" y="128260"/>
                </a:lnTo>
                <a:lnTo>
                  <a:pt x="14251" y="128384"/>
                </a:lnTo>
                <a:lnTo>
                  <a:pt x="19768" y="128439"/>
                </a:lnTo>
                <a:lnTo>
                  <a:pt x="22572" y="127501"/>
                </a:lnTo>
                <a:lnTo>
                  <a:pt x="28229" y="123919"/>
                </a:lnTo>
                <a:lnTo>
                  <a:pt x="32023" y="122583"/>
                </a:lnTo>
                <a:lnTo>
                  <a:pt x="36458" y="121692"/>
                </a:lnTo>
                <a:lnTo>
                  <a:pt x="41319" y="121098"/>
                </a:lnTo>
                <a:lnTo>
                  <a:pt x="46465" y="119750"/>
                </a:lnTo>
                <a:lnTo>
                  <a:pt x="51800" y="117899"/>
                </a:lnTo>
                <a:lnTo>
                  <a:pt x="57263" y="115712"/>
                </a:lnTo>
                <a:lnTo>
                  <a:pt x="62809" y="114254"/>
                </a:lnTo>
                <a:lnTo>
                  <a:pt x="68412" y="113282"/>
                </a:lnTo>
                <a:lnTo>
                  <a:pt x="74052" y="112634"/>
                </a:lnTo>
                <a:lnTo>
                  <a:pt x="80669" y="112202"/>
                </a:lnTo>
                <a:lnTo>
                  <a:pt x="87938" y="111914"/>
                </a:lnTo>
                <a:lnTo>
                  <a:pt x="111035" y="111452"/>
                </a:lnTo>
                <a:lnTo>
                  <a:pt x="115802" y="112367"/>
                </a:lnTo>
                <a:lnTo>
                  <a:pt x="120885" y="113929"/>
                </a:lnTo>
                <a:lnTo>
                  <a:pt x="126179" y="115923"/>
                </a:lnTo>
                <a:lnTo>
                  <a:pt x="130661" y="117252"/>
                </a:lnTo>
                <a:lnTo>
                  <a:pt x="134601" y="118138"/>
                </a:lnTo>
                <a:lnTo>
                  <a:pt x="138180" y="118729"/>
                </a:lnTo>
                <a:lnTo>
                  <a:pt x="141519" y="120075"/>
                </a:lnTo>
                <a:lnTo>
                  <a:pt x="147769" y="124111"/>
                </a:lnTo>
                <a:lnTo>
                  <a:pt x="153722" y="129080"/>
                </a:lnTo>
                <a:lnTo>
                  <a:pt x="159543" y="134463"/>
                </a:lnTo>
                <a:lnTo>
                  <a:pt x="165304" y="140031"/>
                </a:lnTo>
                <a:lnTo>
                  <a:pt x="167222" y="142849"/>
                </a:lnTo>
                <a:lnTo>
                  <a:pt x="169352" y="148521"/>
                </a:lnTo>
                <a:lnTo>
                  <a:pt x="169920" y="152319"/>
                </a:lnTo>
                <a:lnTo>
                  <a:pt x="170299" y="156756"/>
                </a:lnTo>
                <a:lnTo>
                  <a:pt x="170552" y="161619"/>
                </a:lnTo>
                <a:lnTo>
                  <a:pt x="169767" y="165814"/>
                </a:lnTo>
                <a:lnTo>
                  <a:pt x="166356" y="173015"/>
                </a:lnTo>
                <a:lnTo>
                  <a:pt x="161665" y="181930"/>
                </a:lnTo>
                <a:lnTo>
                  <a:pt x="159081" y="186974"/>
                </a:lnTo>
                <a:lnTo>
                  <a:pt x="156405" y="191290"/>
                </a:lnTo>
                <a:lnTo>
                  <a:pt x="150892" y="198625"/>
                </a:lnTo>
                <a:lnTo>
                  <a:pt x="145267" y="205060"/>
                </a:lnTo>
                <a:lnTo>
                  <a:pt x="142434" y="208109"/>
                </a:lnTo>
                <a:lnTo>
                  <a:pt x="138640" y="211095"/>
                </a:lnTo>
                <a:lnTo>
                  <a:pt x="134205" y="214037"/>
                </a:lnTo>
                <a:lnTo>
                  <a:pt x="129344" y="216952"/>
                </a:lnTo>
                <a:lnTo>
                  <a:pt x="124198" y="220800"/>
                </a:lnTo>
                <a:lnTo>
                  <a:pt x="118863" y="225270"/>
                </a:lnTo>
                <a:lnTo>
                  <a:pt x="113400" y="230155"/>
                </a:lnTo>
                <a:lnTo>
                  <a:pt x="107854" y="233412"/>
                </a:lnTo>
                <a:lnTo>
                  <a:pt x="102251" y="235583"/>
                </a:lnTo>
                <a:lnTo>
                  <a:pt x="96612" y="237031"/>
                </a:lnTo>
                <a:lnTo>
                  <a:pt x="90947" y="238948"/>
                </a:lnTo>
                <a:lnTo>
                  <a:pt x="85265" y="241179"/>
                </a:lnTo>
                <a:lnTo>
                  <a:pt x="79572" y="243619"/>
                </a:lnTo>
                <a:lnTo>
                  <a:pt x="74824" y="246198"/>
                </a:lnTo>
                <a:lnTo>
                  <a:pt x="70707" y="248869"/>
                </a:lnTo>
                <a:lnTo>
                  <a:pt x="67009" y="251603"/>
                </a:lnTo>
                <a:lnTo>
                  <a:pt x="63591" y="253425"/>
                </a:lnTo>
                <a:lnTo>
                  <a:pt x="57254" y="255451"/>
                </a:lnTo>
                <a:lnTo>
                  <a:pt x="51263" y="256351"/>
                </a:lnTo>
                <a:lnTo>
                  <a:pt x="48332" y="256591"/>
                </a:lnTo>
                <a:lnTo>
                  <a:pt x="45425" y="255798"/>
                </a:lnTo>
                <a:lnTo>
                  <a:pt x="39655" y="252377"/>
                </a:lnTo>
                <a:lnTo>
                  <a:pt x="34082" y="248312"/>
                </a:lnTo>
                <a:lnTo>
                  <a:pt x="25324" y="23992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318"/>
          <p:cNvSpPr/>
          <p:nvPr/>
        </p:nvSpPr>
        <p:spPr>
          <a:xfrm>
            <a:off x="6526530" y="3068955"/>
            <a:ext cx="145733" cy="8573"/>
          </a:xfrm>
          <a:custGeom>
            <a:avLst/>
            <a:gdLst/>
            <a:ahLst/>
            <a:cxnLst/>
            <a:rect l="0" t="0" r="0" b="0"/>
            <a:pathLst>
              <a:path w="145733" h="8573">
                <a:moveTo>
                  <a:pt x="0" y="8572"/>
                </a:moveTo>
                <a:lnTo>
                  <a:pt x="0" y="353"/>
                </a:lnTo>
                <a:lnTo>
                  <a:pt x="4551" y="104"/>
                </a:lnTo>
                <a:lnTo>
                  <a:pt x="20151" y="9"/>
                </a:lnTo>
                <a:lnTo>
                  <a:pt x="14573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319"/>
          <p:cNvSpPr/>
          <p:nvPr/>
        </p:nvSpPr>
        <p:spPr>
          <a:xfrm>
            <a:off x="6535102" y="3128962"/>
            <a:ext cx="180024" cy="13513"/>
          </a:xfrm>
          <a:custGeom>
            <a:avLst/>
            <a:gdLst/>
            <a:ahLst/>
            <a:cxnLst/>
            <a:rect l="0" t="0" r="0" b="0"/>
            <a:pathLst>
              <a:path w="180024" h="13513">
                <a:moveTo>
                  <a:pt x="0" y="8573"/>
                </a:moveTo>
                <a:lnTo>
                  <a:pt x="4551" y="13124"/>
                </a:lnTo>
                <a:lnTo>
                  <a:pt x="5891" y="13512"/>
                </a:lnTo>
                <a:lnTo>
                  <a:pt x="6785" y="12818"/>
                </a:lnTo>
                <a:lnTo>
                  <a:pt x="7381" y="11403"/>
                </a:lnTo>
                <a:lnTo>
                  <a:pt x="9683" y="10459"/>
                </a:lnTo>
                <a:lnTo>
                  <a:pt x="13123" y="9830"/>
                </a:lnTo>
                <a:lnTo>
                  <a:pt x="17322" y="9411"/>
                </a:lnTo>
                <a:lnTo>
                  <a:pt x="22025" y="9132"/>
                </a:lnTo>
                <a:lnTo>
                  <a:pt x="32332" y="8821"/>
                </a:lnTo>
                <a:lnTo>
                  <a:pt x="53395" y="8646"/>
                </a:lnTo>
                <a:lnTo>
                  <a:pt x="61314" y="7669"/>
                </a:lnTo>
                <a:lnTo>
                  <a:pt x="69451" y="6065"/>
                </a:lnTo>
                <a:lnTo>
                  <a:pt x="77733" y="4044"/>
                </a:lnTo>
                <a:lnTo>
                  <a:pt x="86112" y="2696"/>
                </a:lnTo>
                <a:lnTo>
                  <a:pt x="94556" y="1797"/>
                </a:lnTo>
                <a:lnTo>
                  <a:pt x="103042" y="1198"/>
                </a:lnTo>
                <a:lnTo>
                  <a:pt x="111557" y="799"/>
                </a:lnTo>
                <a:lnTo>
                  <a:pt x="128639" y="355"/>
                </a:lnTo>
                <a:lnTo>
                  <a:pt x="180023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320"/>
          <p:cNvSpPr/>
          <p:nvPr/>
        </p:nvSpPr>
        <p:spPr>
          <a:xfrm>
            <a:off x="6809422" y="3120389"/>
            <a:ext cx="137161" cy="8574"/>
          </a:xfrm>
          <a:custGeom>
            <a:avLst/>
            <a:gdLst/>
            <a:ahLst/>
            <a:cxnLst/>
            <a:rect l="0" t="0" r="0" b="0"/>
            <a:pathLst>
              <a:path w="137161" h="8574">
                <a:moveTo>
                  <a:pt x="0" y="8573"/>
                </a:moveTo>
                <a:lnTo>
                  <a:pt x="0" y="105"/>
                </a:lnTo>
                <a:lnTo>
                  <a:pt x="2540" y="47"/>
                </a:lnTo>
                <a:lnTo>
                  <a:pt x="13716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321"/>
          <p:cNvSpPr/>
          <p:nvPr/>
        </p:nvSpPr>
        <p:spPr>
          <a:xfrm>
            <a:off x="6955155" y="3026096"/>
            <a:ext cx="205194" cy="265707"/>
          </a:xfrm>
          <a:custGeom>
            <a:avLst/>
            <a:gdLst/>
            <a:ahLst/>
            <a:cxnLst/>
            <a:rect l="0" t="0" r="0" b="0"/>
            <a:pathLst>
              <a:path w="205194" h="265707">
                <a:moveTo>
                  <a:pt x="0" y="25714"/>
                </a:moveTo>
                <a:lnTo>
                  <a:pt x="4551" y="21163"/>
                </a:lnTo>
                <a:lnTo>
                  <a:pt x="6844" y="19822"/>
                </a:lnTo>
                <a:lnTo>
                  <a:pt x="11931" y="18333"/>
                </a:lnTo>
                <a:lnTo>
                  <a:pt x="17368" y="15131"/>
                </a:lnTo>
                <a:lnTo>
                  <a:pt x="20151" y="12943"/>
                </a:lnTo>
                <a:lnTo>
                  <a:pt x="24863" y="10532"/>
                </a:lnTo>
                <a:lnTo>
                  <a:pt x="30864" y="7973"/>
                </a:lnTo>
                <a:lnTo>
                  <a:pt x="37721" y="5314"/>
                </a:lnTo>
                <a:lnTo>
                  <a:pt x="44197" y="3541"/>
                </a:lnTo>
                <a:lnTo>
                  <a:pt x="50419" y="2360"/>
                </a:lnTo>
                <a:lnTo>
                  <a:pt x="56473" y="1572"/>
                </a:lnTo>
                <a:lnTo>
                  <a:pt x="63366" y="1046"/>
                </a:lnTo>
                <a:lnTo>
                  <a:pt x="70819" y="696"/>
                </a:lnTo>
                <a:lnTo>
                  <a:pt x="85767" y="307"/>
                </a:lnTo>
                <a:lnTo>
                  <a:pt x="129642" y="8"/>
                </a:lnTo>
                <a:lnTo>
                  <a:pt x="144034" y="0"/>
                </a:lnTo>
                <a:lnTo>
                  <a:pt x="148410" y="951"/>
                </a:lnTo>
                <a:lnTo>
                  <a:pt x="152280" y="2538"/>
                </a:lnTo>
                <a:lnTo>
                  <a:pt x="155812" y="4548"/>
                </a:lnTo>
                <a:lnTo>
                  <a:pt x="159120" y="6841"/>
                </a:lnTo>
                <a:lnTo>
                  <a:pt x="165335" y="11928"/>
                </a:lnTo>
                <a:lnTo>
                  <a:pt x="167373" y="15571"/>
                </a:lnTo>
                <a:lnTo>
                  <a:pt x="168732" y="19904"/>
                </a:lnTo>
                <a:lnTo>
                  <a:pt x="169638" y="24698"/>
                </a:lnTo>
                <a:lnTo>
                  <a:pt x="170644" y="32565"/>
                </a:lnTo>
                <a:lnTo>
                  <a:pt x="170913" y="35996"/>
                </a:lnTo>
                <a:lnTo>
                  <a:pt x="170139" y="40189"/>
                </a:lnTo>
                <a:lnTo>
                  <a:pt x="168671" y="44889"/>
                </a:lnTo>
                <a:lnTo>
                  <a:pt x="166740" y="49927"/>
                </a:lnTo>
                <a:lnTo>
                  <a:pt x="163547" y="55191"/>
                </a:lnTo>
                <a:lnTo>
                  <a:pt x="159514" y="60605"/>
                </a:lnTo>
                <a:lnTo>
                  <a:pt x="154920" y="66120"/>
                </a:lnTo>
                <a:lnTo>
                  <a:pt x="149953" y="70748"/>
                </a:lnTo>
                <a:lnTo>
                  <a:pt x="144736" y="74787"/>
                </a:lnTo>
                <a:lnTo>
                  <a:pt x="139353" y="78431"/>
                </a:lnTo>
                <a:lnTo>
                  <a:pt x="133860" y="82766"/>
                </a:lnTo>
                <a:lnTo>
                  <a:pt x="128292" y="87561"/>
                </a:lnTo>
                <a:lnTo>
                  <a:pt x="122675" y="92663"/>
                </a:lnTo>
                <a:lnTo>
                  <a:pt x="117026" y="97016"/>
                </a:lnTo>
                <a:lnTo>
                  <a:pt x="111354" y="100871"/>
                </a:lnTo>
                <a:lnTo>
                  <a:pt x="105669" y="104394"/>
                </a:lnTo>
                <a:lnTo>
                  <a:pt x="99974" y="107695"/>
                </a:lnTo>
                <a:lnTo>
                  <a:pt x="88565" y="113902"/>
                </a:lnTo>
                <a:lnTo>
                  <a:pt x="83808" y="116891"/>
                </a:lnTo>
                <a:lnTo>
                  <a:pt x="79684" y="119836"/>
                </a:lnTo>
                <a:lnTo>
                  <a:pt x="75983" y="122752"/>
                </a:lnTo>
                <a:lnTo>
                  <a:pt x="72562" y="124696"/>
                </a:lnTo>
                <a:lnTo>
                  <a:pt x="66222" y="126856"/>
                </a:lnTo>
                <a:lnTo>
                  <a:pt x="60229" y="130356"/>
                </a:lnTo>
                <a:lnTo>
                  <a:pt x="51949" y="136758"/>
                </a:lnTo>
                <a:lnTo>
                  <a:pt x="58288" y="137104"/>
                </a:lnTo>
                <a:lnTo>
                  <a:pt x="58861" y="137121"/>
                </a:lnTo>
                <a:lnTo>
                  <a:pt x="64218" y="132595"/>
                </a:lnTo>
                <a:lnTo>
                  <a:pt x="66624" y="131258"/>
                </a:lnTo>
                <a:lnTo>
                  <a:pt x="71838" y="129772"/>
                </a:lnTo>
                <a:lnTo>
                  <a:pt x="75515" y="129376"/>
                </a:lnTo>
                <a:lnTo>
                  <a:pt x="79871" y="129112"/>
                </a:lnTo>
                <a:lnTo>
                  <a:pt x="89790" y="128818"/>
                </a:lnTo>
                <a:lnTo>
                  <a:pt x="141730" y="128593"/>
                </a:lnTo>
                <a:lnTo>
                  <a:pt x="147826" y="129542"/>
                </a:lnTo>
                <a:lnTo>
                  <a:pt x="153796" y="131128"/>
                </a:lnTo>
                <a:lnTo>
                  <a:pt x="159680" y="133137"/>
                </a:lnTo>
                <a:lnTo>
                  <a:pt x="165508" y="135429"/>
                </a:lnTo>
                <a:lnTo>
                  <a:pt x="171299" y="137910"/>
                </a:lnTo>
                <a:lnTo>
                  <a:pt x="177064" y="140516"/>
                </a:lnTo>
                <a:lnTo>
                  <a:pt x="181860" y="143206"/>
                </a:lnTo>
                <a:lnTo>
                  <a:pt x="186010" y="145952"/>
                </a:lnTo>
                <a:lnTo>
                  <a:pt x="189729" y="148735"/>
                </a:lnTo>
                <a:lnTo>
                  <a:pt x="193161" y="152495"/>
                </a:lnTo>
                <a:lnTo>
                  <a:pt x="196401" y="156907"/>
                </a:lnTo>
                <a:lnTo>
                  <a:pt x="199514" y="161754"/>
                </a:lnTo>
                <a:lnTo>
                  <a:pt x="202973" y="169678"/>
                </a:lnTo>
                <a:lnTo>
                  <a:pt x="204510" y="177328"/>
                </a:lnTo>
                <a:lnTo>
                  <a:pt x="204920" y="182035"/>
                </a:lnTo>
                <a:lnTo>
                  <a:pt x="205193" y="187078"/>
                </a:lnTo>
                <a:lnTo>
                  <a:pt x="204423" y="191392"/>
                </a:lnTo>
                <a:lnTo>
                  <a:pt x="201027" y="198726"/>
                </a:lnTo>
                <a:lnTo>
                  <a:pt x="193760" y="212761"/>
                </a:lnTo>
                <a:lnTo>
                  <a:pt x="188350" y="220923"/>
                </a:lnTo>
                <a:lnTo>
                  <a:pt x="182771" y="227726"/>
                </a:lnTo>
                <a:lnTo>
                  <a:pt x="177116" y="233925"/>
                </a:lnTo>
                <a:lnTo>
                  <a:pt x="164026" y="247320"/>
                </a:lnTo>
                <a:lnTo>
                  <a:pt x="159833" y="250603"/>
                </a:lnTo>
                <a:lnTo>
                  <a:pt x="156086" y="252793"/>
                </a:lnTo>
                <a:lnTo>
                  <a:pt x="152635" y="254252"/>
                </a:lnTo>
                <a:lnTo>
                  <a:pt x="146260" y="258414"/>
                </a:lnTo>
                <a:lnTo>
                  <a:pt x="143226" y="260857"/>
                </a:lnTo>
                <a:lnTo>
                  <a:pt x="139299" y="262486"/>
                </a:lnTo>
                <a:lnTo>
                  <a:pt x="134776" y="263572"/>
                </a:lnTo>
                <a:lnTo>
                  <a:pt x="129855" y="264296"/>
                </a:lnTo>
                <a:lnTo>
                  <a:pt x="125622" y="264779"/>
                </a:lnTo>
                <a:lnTo>
                  <a:pt x="121848" y="265100"/>
                </a:lnTo>
                <a:lnTo>
                  <a:pt x="118379" y="265315"/>
                </a:lnTo>
                <a:lnTo>
                  <a:pt x="111985" y="265553"/>
                </a:lnTo>
                <a:lnTo>
                  <a:pt x="103031" y="265687"/>
                </a:lnTo>
                <a:lnTo>
                  <a:pt x="100119" y="265706"/>
                </a:lnTo>
                <a:lnTo>
                  <a:pt x="97226" y="264766"/>
                </a:lnTo>
                <a:lnTo>
                  <a:pt x="91471" y="261182"/>
                </a:lnTo>
                <a:lnTo>
                  <a:pt x="87428" y="258359"/>
                </a:lnTo>
                <a:lnTo>
                  <a:pt x="83941" y="257699"/>
                </a:lnTo>
                <a:lnTo>
                  <a:pt x="81679" y="257523"/>
                </a:lnTo>
                <a:lnTo>
                  <a:pt x="80169" y="256453"/>
                </a:lnTo>
                <a:lnTo>
                  <a:pt x="79164" y="254787"/>
                </a:lnTo>
                <a:lnTo>
                  <a:pt x="77152" y="24859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322"/>
          <p:cNvSpPr/>
          <p:nvPr/>
        </p:nvSpPr>
        <p:spPr>
          <a:xfrm>
            <a:off x="7229478" y="3017520"/>
            <a:ext cx="162447" cy="240031"/>
          </a:xfrm>
          <a:custGeom>
            <a:avLst/>
            <a:gdLst/>
            <a:ahLst/>
            <a:cxnLst/>
            <a:rect l="0" t="0" r="0" b="0"/>
            <a:pathLst>
              <a:path w="162447" h="240031">
                <a:moveTo>
                  <a:pt x="68577" y="0"/>
                </a:moveTo>
                <a:lnTo>
                  <a:pt x="61196" y="0"/>
                </a:lnTo>
                <a:lnTo>
                  <a:pt x="57994" y="2540"/>
                </a:lnTo>
                <a:lnTo>
                  <a:pt x="53396" y="6844"/>
                </a:lnTo>
                <a:lnTo>
                  <a:pt x="48177" y="11931"/>
                </a:lnTo>
                <a:lnTo>
                  <a:pt x="46405" y="14622"/>
                </a:lnTo>
                <a:lnTo>
                  <a:pt x="44435" y="20151"/>
                </a:lnTo>
                <a:lnTo>
                  <a:pt x="42005" y="22959"/>
                </a:lnTo>
                <a:lnTo>
                  <a:pt x="38479" y="25783"/>
                </a:lnTo>
                <a:lnTo>
                  <a:pt x="34225" y="28619"/>
                </a:lnTo>
                <a:lnTo>
                  <a:pt x="30435" y="32414"/>
                </a:lnTo>
                <a:lnTo>
                  <a:pt x="26957" y="36849"/>
                </a:lnTo>
                <a:lnTo>
                  <a:pt x="23685" y="41711"/>
                </a:lnTo>
                <a:lnTo>
                  <a:pt x="21504" y="45905"/>
                </a:lnTo>
                <a:lnTo>
                  <a:pt x="17481" y="57310"/>
                </a:lnTo>
                <a:lnTo>
                  <a:pt x="15464" y="62019"/>
                </a:lnTo>
                <a:lnTo>
                  <a:pt x="13165" y="67064"/>
                </a:lnTo>
                <a:lnTo>
                  <a:pt x="10681" y="71379"/>
                </a:lnTo>
                <a:lnTo>
                  <a:pt x="8072" y="75208"/>
                </a:lnTo>
                <a:lnTo>
                  <a:pt x="5381" y="78714"/>
                </a:lnTo>
                <a:lnTo>
                  <a:pt x="3586" y="82956"/>
                </a:lnTo>
                <a:lnTo>
                  <a:pt x="2389" y="87689"/>
                </a:lnTo>
                <a:lnTo>
                  <a:pt x="1593" y="92749"/>
                </a:lnTo>
                <a:lnTo>
                  <a:pt x="1060" y="97075"/>
                </a:lnTo>
                <a:lnTo>
                  <a:pt x="469" y="104422"/>
                </a:lnTo>
                <a:lnTo>
                  <a:pt x="207" y="110862"/>
                </a:lnTo>
                <a:lnTo>
                  <a:pt x="59" y="119843"/>
                </a:lnTo>
                <a:lnTo>
                  <a:pt x="0" y="147388"/>
                </a:lnTo>
                <a:lnTo>
                  <a:pt x="951" y="150646"/>
                </a:lnTo>
                <a:lnTo>
                  <a:pt x="4549" y="156806"/>
                </a:lnTo>
                <a:lnTo>
                  <a:pt x="6782" y="162719"/>
                </a:lnTo>
                <a:lnTo>
                  <a:pt x="8728" y="169474"/>
                </a:lnTo>
                <a:lnTo>
                  <a:pt x="10580" y="173943"/>
                </a:lnTo>
                <a:lnTo>
                  <a:pt x="12767" y="178827"/>
                </a:lnTo>
                <a:lnTo>
                  <a:pt x="15178" y="183035"/>
                </a:lnTo>
                <a:lnTo>
                  <a:pt x="17737" y="186793"/>
                </a:lnTo>
                <a:lnTo>
                  <a:pt x="20397" y="190251"/>
                </a:lnTo>
                <a:lnTo>
                  <a:pt x="23121" y="192556"/>
                </a:lnTo>
                <a:lnTo>
                  <a:pt x="25891" y="194093"/>
                </a:lnTo>
                <a:lnTo>
                  <a:pt x="28689" y="195118"/>
                </a:lnTo>
                <a:lnTo>
                  <a:pt x="31508" y="196753"/>
                </a:lnTo>
                <a:lnTo>
                  <a:pt x="34339" y="198796"/>
                </a:lnTo>
                <a:lnTo>
                  <a:pt x="37179" y="201111"/>
                </a:lnTo>
                <a:lnTo>
                  <a:pt x="40025" y="203606"/>
                </a:lnTo>
                <a:lnTo>
                  <a:pt x="42875" y="206222"/>
                </a:lnTo>
                <a:lnTo>
                  <a:pt x="45727" y="208919"/>
                </a:lnTo>
                <a:lnTo>
                  <a:pt x="48581" y="210717"/>
                </a:lnTo>
                <a:lnTo>
                  <a:pt x="51436" y="211915"/>
                </a:lnTo>
                <a:lnTo>
                  <a:pt x="54292" y="212714"/>
                </a:lnTo>
                <a:lnTo>
                  <a:pt x="57149" y="214199"/>
                </a:lnTo>
                <a:lnTo>
                  <a:pt x="60005" y="216142"/>
                </a:lnTo>
                <a:lnTo>
                  <a:pt x="62863" y="218390"/>
                </a:lnTo>
                <a:lnTo>
                  <a:pt x="65720" y="219888"/>
                </a:lnTo>
                <a:lnTo>
                  <a:pt x="68577" y="220887"/>
                </a:lnTo>
                <a:lnTo>
                  <a:pt x="71435" y="221553"/>
                </a:lnTo>
                <a:lnTo>
                  <a:pt x="75245" y="221997"/>
                </a:lnTo>
                <a:lnTo>
                  <a:pt x="79689" y="222293"/>
                </a:lnTo>
                <a:lnTo>
                  <a:pt x="88755" y="222622"/>
                </a:lnTo>
                <a:lnTo>
                  <a:pt x="95960" y="222768"/>
                </a:lnTo>
                <a:lnTo>
                  <a:pt x="99215" y="221854"/>
                </a:lnTo>
                <a:lnTo>
                  <a:pt x="102337" y="220293"/>
                </a:lnTo>
                <a:lnTo>
                  <a:pt x="105371" y="218299"/>
                </a:lnTo>
                <a:lnTo>
                  <a:pt x="108346" y="216018"/>
                </a:lnTo>
                <a:lnTo>
                  <a:pt x="111283" y="213544"/>
                </a:lnTo>
                <a:lnTo>
                  <a:pt x="114192" y="210943"/>
                </a:lnTo>
                <a:lnTo>
                  <a:pt x="119965" y="205512"/>
                </a:lnTo>
                <a:lnTo>
                  <a:pt x="122838" y="202730"/>
                </a:lnTo>
                <a:lnTo>
                  <a:pt x="125706" y="200876"/>
                </a:lnTo>
                <a:lnTo>
                  <a:pt x="128570" y="199640"/>
                </a:lnTo>
                <a:lnTo>
                  <a:pt x="131433" y="198816"/>
                </a:lnTo>
                <a:lnTo>
                  <a:pt x="135245" y="197314"/>
                </a:lnTo>
                <a:lnTo>
                  <a:pt x="139693" y="195360"/>
                </a:lnTo>
                <a:lnTo>
                  <a:pt x="144562" y="193105"/>
                </a:lnTo>
                <a:lnTo>
                  <a:pt x="147808" y="190649"/>
                </a:lnTo>
                <a:lnTo>
                  <a:pt x="149973" y="188059"/>
                </a:lnTo>
                <a:lnTo>
                  <a:pt x="153330" y="182642"/>
                </a:lnTo>
                <a:lnTo>
                  <a:pt x="157998" y="177059"/>
                </a:lnTo>
                <a:lnTo>
                  <a:pt x="159623" y="174236"/>
                </a:lnTo>
                <a:lnTo>
                  <a:pt x="161429" y="168561"/>
                </a:lnTo>
                <a:lnTo>
                  <a:pt x="162232" y="162863"/>
                </a:lnTo>
                <a:lnTo>
                  <a:pt x="162446" y="160010"/>
                </a:lnTo>
                <a:lnTo>
                  <a:pt x="161636" y="158108"/>
                </a:lnTo>
                <a:lnTo>
                  <a:pt x="160144" y="156840"/>
                </a:lnTo>
                <a:lnTo>
                  <a:pt x="158196" y="155995"/>
                </a:lnTo>
                <a:lnTo>
                  <a:pt x="156899" y="154479"/>
                </a:lnTo>
                <a:lnTo>
                  <a:pt x="156033" y="152516"/>
                </a:lnTo>
                <a:lnTo>
                  <a:pt x="155456" y="150255"/>
                </a:lnTo>
                <a:lnTo>
                  <a:pt x="154118" y="148747"/>
                </a:lnTo>
                <a:lnTo>
                  <a:pt x="152275" y="147742"/>
                </a:lnTo>
                <a:lnTo>
                  <a:pt x="147686" y="146626"/>
                </a:lnTo>
                <a:lnTo>
                  <a:pt x="145129" y="146328"/>
                </a:lnTo>
                <a:lnTo>
                  <a:pt x="142471" y="146129"/>
                </a:lnTo>
                <a:lnTo>
                  <a:pt x="139747" y="145997"/>
                </a:lnTo>
                <a:lnTo>
                  <a:pt x="134181" y="145850"/>
                </a:lnTo>
                <a:lnTo>
                  <a:pt x="131363" y="146763"/>
                </a:lnTo>
                <a:lnTo>
                  <a:pt x="128532" y="148324"/>
                </a:lnTo>
                <a:lnTo>
                  <a:pt x="125691" y="150318"/>
                </a:lnTo>
                <a:lnTo>
                  <a:pt x="121893" y="152599"/>
                </a:lnTo>
                <a:lnTo>
                  <a:pt x="117456" y="155073"/>
                </a:lnTo>
                <a:lnTo>
                  <a:pt x="107446" y="160361"/>
                </a:lnTo>
                <a:lnTo>
                  <a:pt x="96647" y="165886"/>
                </a:lnTo>
                <a:lnTo>
                  <a:pt x="91100" y="169646"/>
                </a:lnTo>
                <a:lnTo>
                  <a:pt x="85497" y="174057"/>
                </a:lnTo>
                <a:lnTo>
                  <a:pt x="79858" y="178903"/>
                </a:lnTo>
                <a:lnTo>
                  <a:pt x="75145" y="183086"/>
                </a:lnTo>
                <a:lnTo>
                  <a:pt x="67368" y="190274"/>
                </a:lnTo>
                <a:lnTo>
                  <a:pt x="63008" y="193524"/>
                </a:lnTo>
                <a:lnTo>
                  <a:pt x="58197" y="196644"/>
                </a:lnTo>
                <a:lnTo>
                  <a:pt x="53085" y="199675"/>
                </a:lnTo>
                <a:lnTo>
                  <a:pt x="49676" y="202649"/>
                </a:lnTo>
                <a:lnTo>
                  <a:pt x="47404" y="205585"/>
                </a:lnTo>
                <a:lnTo>
                  <a:pt x="44879" y="211386"/>
                </a:lnTo>
                <a:lnTo>
                  <a:pt x="43757" y="217139"/>
                </a:lnTo>
                <a:lnTo>
                  <a:pt x="43258" y="222871"/>
                </a:lnTo>
                <a:lnTo>
                  <a:pt x="43037" y="228593"/>
                </a:lnTo>
                <a:lnTo>
                  <a:pt x="42859" y="24003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323"/>
          <p:cNvSpPr/>
          <p:nvPr/>
        </p:nvSpPr>
        <p:spPr>
          <a:xfrm>
            <a:off x="7563802" y="3068955"/>
            <a:ext cx="51436" cy="197168"/>
          </a:xfrm>
          <a:custGeom>
            <a:avLst/>
            <a:gdLst/>
            <a:ahLst/>
            <a:cxnLst/>
            <a:rect l="0" t="0" r="0" b="0"/>
            <a:pathLst>
              <a:path w="51436" h="197168">
                <a:moveTo>
                  <a:pt x="0" y="0"/>
                </a:moveTo>
                <a:lnTo>
                  <a:pt x="7381" y="7380"/>
                </a:lnTo>
                <a:lnTo>
                  <a:pt x="8731" y="9683"/>
                </a:lnTo>
                <a:lnTo>
                  <a:pt x="12771" y="17321"/>
                </a:lnTo>
                <a:lnTo>
                  <a:pt x="15181" y="21072"/>
                </a:lnTo>
                <a:lnTo>
                  <a:pt x="17741" y="24525"/>
                </a:lnTo>
                <a:lnTo>
                  <a:pt x="20400" y="27780"/>
                </a:lnTo>
                <a:lnTo>
                  <a:pt x="23125" y="31855"/>
                </a:lnTo>
                <a:lnTo>
                  <a:pt x="25895" y="36476"/>
                </a:lnTo>
                <a:lnTo>
                  <a:pt x="28693" y="41462"/>
                </a:lnTo>
                <a:lnTo>
                  <a:pt x="30559" y="46692"/>
                </a:lnTo>
                <a:lnTo>
                  <a:pt x="31803" y="52082"/>
                </a:lnTo>
                <a:lnTo>
                  <a:pt x="32632" y="57581"/>
                </a:lnTo>
                <a:lnTo>
                  <a:pt x="34138" y="63152"/>
                </a:lnTo>
                <a:lnTo>
                  <a:pt x="36093" y="68772"/>
                </a:lnTo>
                <a:lnTo>
                  <a:pt x="38349" y="74423"/>
                </a:lnTo>
                <a:lnTo>
                  <a:pt x="39854" y="80095"/>
                </a:lnTo>
                <a:lnTo>
                  <a:pt x="40857" y="85782"/>
                </a:lnTo>
                <a:lnTo>
                  <a:pt x="41526" y="91478"/>
                </a:lnTo>
                <a:lnTo>
                  <a:pt x="41971" y="97180"/>
                </a:lnTo>
                <a:lnTo>
                  <a:pt x="42269" y="102887"/>
                </a:lnTo>
                <a:lnTo>
                  <a:pt x="42687" y="117479"/>
                </a:lnTo>
                <a:lnTo>
                  <a:pt x="42847" y="143722"/>
                </a:lnTo>
                <a:lnTo>
                  <a:pt x="42852" y="147250"/>
                </a:lnTo>
                <a:lnTo>
                  <a:pt x="43808" y="150554"/>
                </a:lnTo>
                <a:lnTo>
                  <a:pt x="45398" y="153709"/>
                </a:lnTo>
                <a:lnTo>
                  <a:pt x="47410" y="156765"/>
                </a:lnTo>
                <a:lnTo>
                  <a:pt x="48752" y="160707"/>
                </a:lnTo>
                <a:lnTo>
                  <a:pt x="49647" y="165241"/>
                </a:lnTo>
                <a:lnTo>
                  <a:pt x="50243" y="170168"/>
                </a:lnTo>
                <a:lnTo>
                  <a:pt x="50640" y="174405"/>
                </a:lnTo>
                <a:lnTo>
                  <a:pt x="50905" y="178182"/>
                </a:lnTo>
                <a:lnTo>
                  <a:pt x="51330" y="186538"/>
                </a:lnTo>
                <a:lnTo>
                  <a:pt x="51404" y="192536"/>
                </a:lnTo>
                <a:lnTo>
                  <a:pt x="51435" y="19716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324"/>
          <p:cNvSpPr/>
          <p:nvPr/>
        </p:nvSpPr>
        <p:spPr>
          <a:xfrm>
            <a:off x="7503794" y="3154680"/>
            <a:ext cx="197169" cy="17146"/>
          </a:xfrm>
          <a:custGeom>
            <a:avLst/>
            <a:gdLst/>
            <a:ahLst/>
            <a:cxnLst/>
            <a:rect l="0" t="0" r="0" b="0"/>
            <a:pathLst>
              <a:path w="197169" h="17146">
                <a:moveTo>
                  <a:pt x="0" y="17145"/>
                </a:moveTo>
                <a:lnTo>
                  <a:pt x="74446" y="17145"/>
                </a:lnTo>
                <a:lnTo>
                  <a:pt x="81063" y="16192"/>
                </a:lnTo>
                <a:lnTo>
                  <a:pt x="88332" y="14605"/>
                </a:lnTo>
                <a:lnTo>
                  <a:pt x="96035" y="12594"/>
                </a:lnTo>
                <a:lnTo>
                  <a:pt x="103077" y="11253"/>
                </a:lnTo>
                <a:lnTo>
                  <a:pt x="109676" y="10359"/>
                </a:lnTo>
                <a:lnTo>
                  <a:pt x="115980" y="9764"/>
                </a:lnTo>
                <a:lnTo>
                  <a:pt x="123040" y="9366"/>
                </a:lnTo>
                <a:lnTo>
                  <a:pt x="138505" y="8925"/>
                </a:lnTo>
                <a:lnTo>
                  <a:pt x="158725" y="8677"/>
                </a:lnTo>
                <a:lnTo>
                  <a:pt x="165825" y="7689"/>
                </a:lnTo>
                <a:lnTo>
                  <a:pt x="173415" y="6079"/>
                </a:lnTo>
                <a:lnTo>
                  <a:pt x="19716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325"/>
          <p:cNvSpPr/>
          <p:nvPr/>
        </p:nvSpPr>
        <p:spPr>
          <a:xfrm>
            <a:off x="7769542" y="3043345"/>
            <a:ext cx="184626" cy="231351"/>
          </a:xfrm>
          <a:custGeom>
            <a:avLst/>
            <a:gdLst/>
            <a:ahLst/>
            <a:cxnLst/>
            <a:rect l="0" t="0" r="0" b="0"/>
            <a:pathLst>
              <a:path w="184626" h="231351">
                <a:moveTo>
                  <a:pt x="0" y="34182"/>
                </a:moveTo>
                <a:lnTo>
                  <a:pt x="8220" y="34182"/>
                </a:lnTo>
                <a:lnTo>
                  <a:pt x="13019" y="29631"/>
                </a:lnTo>
                <a:lnTo>
                  <a:pt x="15347" y="28290"/>
                </a:lnTo>
                <a:lnTo>
                  <a:pt x="20473" y="26801"/>
                </a:lnTo>
                <a:lnTo>
                  <a:pt x="25927" y="26139"/>
                </a:lnTo>
                <a:lnTo>
                  <a:pt x="28715" y="25963"/>
                </a:lnTo>
                <a:lnTo>
                  <a:pt x="32478" y="24892"/>
                </a:lnTo>
                <a:lnTo>
                  <a:pt x="36892" y="23227"/>
                </a:lnTo>
                <a:lnTo>
                  <a:pt x="41740" y="21163"/>
                </a:lnTo>
                <a:lnTo>
                  <a:pt x="45924" y="19788"/>
                </a:lnTo>
                <a:lnTo>
                  <a:pt x="49666" y="18871"/>
                </a:lnTo>
                <a:lnTo>
                  <a:pt x="53113" y="18259"/>
                </a:lnTo>
                <a:lnTo>
                  <a:pt x="58269" y="16900"/>
                </a:lnTo>
                <a:lnTo>
                  <a:pt x="71618" y="12848"/>
                </a:lnTo>
                <a:lnTo>
                  <a:pt x="78225" y="11387"/>
                </a:lnTo>
                <a:lnTo>
                  <a:pt x="84535" y="10413"/>
                </a:lnTo>
                <a:lnTo>
                  <a:pt x="90647" y="9763"/>
                </a:lnTo>
                <a:lnTo>
                  <a:pt x="96626" y="9331"/>
                </a:lnTo>
                <a:lnTo>
                  <a:pt x="102517" y="9042"/>
                </a:lnTo>
                <a:lnTo>
                  <a:pt x="108350" y="8849"/>
                </a:lnTo>
                <a:lnTo>
                  <a:pt x="114144" y="7769"/>
                </a:lnTo>
                <a:lnTo>
                  <a:pt x="119910" y="6096"/>
                </a:lnTo>
                <a:lnTo>
                  <a:pt x="125661" y="4028"/>
                </a:lnTo>
                <a:lnTo>
                  <a:pt x="130446" y="2649"/>
                </a:lnTo>
                <a:lnTo>
                  <a:pt x="134589" y="1730"/>
                </a:lnTo>
                <a:lnTo>
                  <a:pt x="138303" y="1118"/>
                </a:lnTo>
                <a:lnTo>
                  <a:pt x="141732" y="709"/>
                </a:lnTo>
                <a:lnTo>
                  <a:pt x="144971" y="437"/>
                </a:lnTo>
                <a:lnTo>
                  <a:pt x="148082" y="255"/>
                </a:lnTo>
                <a:lnTo>
                  <a:pt x="154079" y="53"/>
                </a:lnTo>
                <a:lnTo>
                  <a:pt x="157012" y="0"/>
                </a:lnTo>
                <a:lnTo>
                  <a:pt x="159919" y="916"/>
                </a:lnTo>
                <a:lnTo>
                  <a:pt x="162811" y="2480"/>
                </a:lnTo>
                <a:lnTo>
                  <a:pt x="165690" y="4475"/>
                </a:lnTo>
                <a:lnTo>
                  <a:pt x="171430" y="6691"/>
                </a:lnTo>
                <a:lnTo>
                  <a:pt x="174294" y="7283"/>
                </a:lnTo>
                <a:lnTo>
                  <a:pt x="176204" y="8629"/>
                </a:lnTo>
                <a:lnTo>
                  <a:pt x="177476" y="10479"/>
                </a:lnTo>
                <a:lnTo>
                  <a:pt x="178325" y="12665"/>
                </a:lnTo>
                <a:lnTo>
                  <a:pt x="181809" y="17634"/>
                </a:lnTo>
                <a:lnTo>
                  <a:pt x="184071" y="20292"/>
                </a:lnTo>
                <a:lnTo>
                  <a:pt x="184625" y="23018"/>
                </a:lnTo>
                <a:lnTo>
                  <a:pt x="184044" y="25786"/>
                </a:lnTo>
                <a:lnTo>
                  <a:pt x="182704" y="28585"/>
                </a:lnTo>
                <a:lnTo>
                  <a:pt x="181810" y="32356"/>
                </a:lnTo>
                <a:lnTo>
                  <a:pt x="181214" y="36775"/>
                </a:lnTo>
                <a:lnTo>
                  <a:pt x="180816" y="41625"/>
                </a:lnTo>
                <a:lnTo>
                  <a:pt x="180552" y="45812"/>
                </a:lnTo>
                <a:lnTo>
                  <a:pt x="180258" y="53003"/>
                </a:lnTo>
                <a:lnTo>
                  <a:pt x="180092" y="66958"/>
                </a:lnTo>
                <a:lnTo>
                  <a:pt x="179117" y="72225"/>
                </a:lnTo>
                <a:lnTo>
                  <a:pt x="177514" y="77642"/>
                </a:lnTo>
                <a:lnTo>
                  <a:pt x="175493" y="83158"/>
                </a:lnTo>
                <a:lnTo>
                  <a:pt x="174145" y="87787"/>
                </a:lnTo>
                <a:lnTo>
                  <a:pt x="173247" y="91827"/>
                </a:lnTo>
                <a:lnTo>
                  <a:pt x="172648" y="95472"/>
                </a:lnTo>
                <a:lnTo>
                  <a:pt x="171296" y="99807"/>
                </a:lnTo>
                <a:lnTo>
                  <a:pt x="169443" y="104602"/>
                </a:lnTo>
                <a:lnTo>
                  <a:pt x="167254" y="109704"/>
                </a:lnTo>
                <a:lnTo>
                  <a:pt x="162283" y="120452"/>
                </a:lnTo>
                <a:lnTo>
                  <a:pt x="159624" y="125985"/>
                </a:lnTo>
                <a:lnTo>
                  <a:pt x="157851" y="131579"/>
                </a:lnTo>
                <a:lnTo>
                  <a:pt x="156669" y="137214"/>
                </a:lnTo>
                <a:lnTo>
                  <a:pt x="155881" y="142875"/>
                </a:lnTo>
                <a:lnTo>
                  <a:pt x="155356" y="147601"/>
                </a:lnTo>
                <a:lnTo>
                  <a:pt x="155005" y="151705"/>
                </a:lnTo>
                <a:lnTo>
                  <a:pt x="154771" y="155393"/>
                </a:lnTo>
                <a:lnTo>
                  <a:pt x="153664" y="158805"/>
                </a:lnTo>
                <a:lnTo>
                  <a:pt x="149893" y="165135"/>
                </a:lnTo>
                <a:lnTo>
                  <a:pt x="148507" y="169109"/>
                </a:lnTo>
                <a:lnTo>
                  <a:pt x="147581" y="173663"/>
                </a:lnTo>
                <a:lnTo>
                  <a:pt x="146965" y="178605"/>
                </a:lnTo>
                <a:lnTo>
                  <a:pt x="146554" y="182851"/>
                </a:lnTo>
                <a:lnTo>
                  <a:pt x="146281" y="186635"/>
                </a:lnTo>
                <a:lnTo>
                  <a:pt x="145977" y="193379"/>
                </a:lnTo>
                <a:lnTo>
                  <a:pt x="145765" y="203830"/>
                </a:lnTo>
                <a:lnTo>
                  <a:pt x="145733" y="23135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326"/>
          <p:cNvSpPr/>
          <p:nvPr/>
        </p:nvSpPr>
        <p:spPr>
          <a:xfrm>
            <a:off x="8018144" y="3043351"/>
            <a:ext cx="188597" cy="239917"/>
          </a:xfrm>
          <a:custGeom>
            <a:avLst/>
            <a:gdLst/>
            <a:ahLst/>
            <a:cxnLst/>
            <a:rect l="0" t="0" r="0" b="0"/>
            <a:pathLst>
              <a:path w="188597" h="239917">
                <a:moveTo>
                  <a:pt x="0" y="25604"/>
                </a:moveTo>
                <a:lnTo>
                  <a:pt x="0" y="21053"/>
                </a:lnTo>
                <a:lnTo>
                  <a:pt x="953" y="19712"/>
                </a:lnTo>
                <a:lnTo>
                  <a:pt x="2540" y="18818"/>
                </a:lnTo>
                <a:lnTo>
                  <a:pt x="7382" y="17384"/>
                </a:lnTo>
                <a:lnTo>
                  <a:pt x="12772" y="12585"/>
                </a:lnTo>
                <a:lnTo>
                  <a:pt x="15182" y="11209"/>
                </a:lnTo>
                <a:lnTo>
                  <a:pt x="20401" y="9681"/>
                </a:lnTo>
                <a:lnTo>
                  <a:pt x="25895" y="6462"/>
                </a:lnTo>
                <a:lnTo>
                  <a:pt x="28693" y="4270"/>
                </a:lnTo>
                <a:lnTo>
                  <a:pt x="34343" y="1835"/>
                </a:lnTo>
                <a:lnTo>
                  <a:pt x="37183" y="1185"/>
                </a:lnTo>
                <a:lnTo>
                  <a:pt x="40981" y="752"/>
                </a:lnTo>
                <a:lnTo>
                  <a:pt x="45418" y="463"/>
                </a:lnTo>
                <a:lnTo>
                  <a:pt x="50282" y="271"/>
                </a:lnTo>
                <a:lnTo>
                  <a:pt x="60765" y="57"/>
                </a:lnTo>
                <a:lnTo>
                  <a:pt x="66228" y="0"/>
                </a:lnTo>
                <a:lnTo>
                  <a:pt x="71774" y="915"/>
                </a:lnTo>
                <a:lnTo>
                  <a:pt x="77378" y="2477"/>
                </a:lnTo>
                <a:lnTo>
                  <a:pt x="83018" y="4471"/>
                </a:lnTo>
                <a:lnTo>
                  <a:pt x="88683" y="5800"/>
                </a:lnTo>
                <a:lnTo>
                  <a:pt x="94365" y="6686"/>
                </a:lnTo>
                <a:lnTo>
                  <a:pt x="100057" y="7277"/>
                </a:lnTo>
                <a:lnTo>
                  <a:pt x="104805" y="7671"/>
                </a:lnTo>
                <a:lnTo>
                  <a:pt x="108923" y="7934"/>
                </a:lnTo>
                <a:lnTo>
                  <a:pt x="112620" y="8109"/>
                </a:lnTo>
                <a:lnTo>
                  <a:pt x="116038" y="9178"/>
                </a:lnTo>
                <a:lnTo>
                  <a:pt x="119268" y="10843"/>
                </a:lnTo>
                <a:lnTo>
                  <a:pt x="122375" y="12906"/>
                </a:lnTo>
                <a:lnTo>
                  <a:pt x="125399" y="14281"/>
                </a:lnTo>
                <a:lnTo>
                  <a:pt x="128368" y="15198"/>
                </a:lnTo>
                <a:lnTo>
                  <a:pt x="131298" y="15809"/>
                </a:lnTo>
                <a:lnTo>
                  <a:pt x="133252" y="17169"/>
                </a:lnTo>
                <a:lnTo>
                  <a:pt x="134555" y="19028"/>
                </a:lnTo>
                <a:lnTo>
                  <a:pt x="135424" y="21220"/>
                </a:lnTo>
                <a:lnTo>
                  <a:pt x="138929" y="26195"/>
                </a:lnTo>
                <a:lnTo>
                  <a:pt x="141197" y="28855"/>
                </a:lnTo>
                <a:lnTo>
                  <a:pt x="142709" y="31581"/>
                </a:lnTo>
                <a:lnTo>
                  <a:pt x="144389" y="37151"/>
                </a:lnTo>
                <a:lnTo>
                  <a:pt x="145136" y="42801"/>
                </a:lnTo>
                <a:lnTo>
                  <a:pt x="145467" y="48487"/>
                </a:lnTo>
                <a:lnTo>
                  <a:pt x="145615" y="54189"/>
                </a:lnTo>
                <a:lnTo>
                  <a:pt x="144702" y="57995"/>
                </a:lnTo>
                <a:lnTo>
                  <a:pt x="143141" y="62438"/>
                </a:lnTo>
                <a:lnTo>
                  <a:pt x="141147" y="67305"/>
                </a:lnTo>
                <a:lnTo>
                  <a:pt x="138866" y="71502"/>
                </a:lnTo>
                <a:lnTo>
                  <a:pt x="133791" y="78706"/>
                </a:lnTo>
                <a:lnTo>
                  <a:pt x="130151" y="82912"/>
                </a:lnTo>
                <a:lnTo>
                  <a:pt x="125820" y="87622"/>
                </a:lnTo>
                <a:lnTo>
                  <a:pt x="121028" y="92667"/>
                </a:lnTo>
                <a:lnTo>
                  <a:pt x="116881" y="97935"/>
                </a:lnTo>
                <a:lnTo>
                  <a:pt x="113163" y="103352"/>
                </a:lnTo>
                <a:lnTo>
                  <a:pt x="109732" y="108868"/>
                </a:lnTo>
                <a:lnTo>
                  <a:pt x="104588" y="114451"/>
                </a:lnTo>
                <a:lnTo>
                  <a:pt x="98300" y="120078"/>
                </a:lnTo>
                <a:lnTo>
                  <a:pt x="91252" y="125734"/>
                </a:lnTo>
                <a:lnTo>
                  <a:pt x="84647" y="131410"/>
                </a:lnTo>
                <a:lnTo>
                  <a:pt x="78339" y="137098"/>
                </a:lnTo>
                <a:lnTo>
                  <a:pt x="62899" y="151666"/>
                </a:lnTo>
                <a:lnTo>
                  <a:pt x="59079" y="155366"/>
                </a:lnTo>
                <a:lnTo>
                  <a:pt x="54626" y="158784"/>
                </a:lnTo>
                <a:lnTo>
                  <a:pt x="49753" y="162016"/>
                </a:lnTo>
                <a:lnTo>
                  <a:pt x="44599" y="165122"/>
                </a:lnTo>
                <a:lnTo>
                  <a:pt x="40210" y="169099"/>
                </a:lnTo>
                <a:lnTo>
                  <a:pt x="36332" y="173654"/>
                </a:lnTo>
                <a:lnTo>
                  <a:pt x="32794" y="178597"/>
                </a:lnTo>
                <a:lnTo>
                  <a:pt x="30436" y="182844"/>
                </a:lnTo>
                <a:lnTo>
                  <a:pt x="27815" y="190103"/>
                </a:lnTo>
                <a:lnTo>
                  <a:pt x="24110" y="196505"/>
                </a:lnTo>
                <a:lnTo>
                  <a:pt x="18521" y="203824"/>
                </a:lnTo>
                <a:lnTo>
                  <a:pt x="17756" y="207365"/>
                </a:lnTo>
                <a:lnTo>
                  <a:pt x="17267" y="212849"/>
                </a:lnTo>
                <a:lnTo>
                  <a:pt x="19739" y="216139"/>
                </a:lnTo>
                <a:lnTo>
                  <a:pt x="25368" y="222383"/>
                </a:lnTo>
                <a:lnTo>
                  <a:pt x="30166" y="227207"/>
                </a:lnTo>
                <a:lnTo>
                  <a:pt x="33446" y="228586"/>
                </a:lnTo>
                <a:lnTo>
                  <a:pt x="37537" y="229505"/>
                </a:lnTo>
                <a:lnTo>
                  <a:pt x="42170" y="230118"/>
                </a:lnTo>
                <a:lnTo>
                  <a:pt x="46211" y="230527"/>
                </a:lnTo>
                <a:lnTo>
                  <a:pt x="49858" y="230799"/>
                </a:lnTo>
                <a:lnTo>
                  <a:pt x="53240" y="230980"/>
                </a:lnTo>
                <a:lnTo>
                  <a:pt x="59540" y="231182"/>
                </a:lnTo>
                <a:lnTo>
                  <a:pt x="70982" y="231296"/>
                </a:lnTo>
                <a:lnTo>
                  <a:pt x="148093" y="231344"/>
                </a:lnTo>
                <a:lnTo>
                  <a:pt x="152068" y="232296"/>
                </a:lnTo>
                <a:lnTo>
                  <a:pt x="156625" y="233884"/>
                </a:lnTo>
                <a:lnTo>
                  <a:pt x="161567" y="235894"/>
                </a:lnTo>
                <a:lnTo>
                  <a:pt x="165813" y="237235"/>
                </a:lnTo>
                <a:lnTo>
                  <a:pt x="169598" y="238129"/>
                </a:lnTo>
                <a:lnTo>
                  <a:pt x="173073" y="238725"/>
                </a:lnTo>
                <a:lnTo>
                  <a:pt x="176341" y="239122"/>
                </a:lnTo>
                <a:lnTo>
                  <a:pt x="179474" y="239386"/>
                </a:lnTo>
                <a:lnTo>
                  <a:pt x="188596" y="23991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327"/>
          <p:cNvSpPr/>
          <p:nvPr/>
        </p:nvSpPr>
        <p:spPr>
          <a:xfrm>
            <a:off x="8276511" y="3188970"/>
            <a:ext cx="161687" cy="8542"/>
          </a:xfrm>
          <a:custGeom>
            <a:avLst/>
            <a:gdLst/>
            <a:ahLst/>
            <a:cxnLst/>
            <a:rect l="0" t="0" r="0" b="0"/>
            <a:pathLst>
              <a:path w="161687" h="8542">
                <a:moveTo>
                  <a:pt x="7381" y="0"/>
                </a:moveTo>
                <a:lnTo>
                  <a:pt x="0" y="0"/>
                </a:lnTo>
                <a:lnTo>
                  <a:pt x="6294" y="0"/>
                </a:lnTo>
                <a:lnTo>
                  <a:pt x="7609" y="952"/>
                </a:lnTo>
                <a:lnTo>
                  <a:pt x="9439" y="2540"/>
                </a:lnTo>
                <a:lnTo>
                  <a:pt x="14666" y="7380"/>
                </a:lnTo>
                <a:lnTo>
                  <a:pt x="17001" y="7778"/>
                </a:lnTo>
                <a:lnTo>
                  <a:pt x="20462" y="8042"/>
                </a:lnTo>
                <a:lnTo>
                  <a:pt x="28434" y="8337"/>
                </a:lnTo>
                <a:lnTo>
                  <a:pt x="39231" y="8502"/>
                </a:lnTo>
                <a:lnTo>
                  <a:pt x="48842" y="8541"/>
                </a:lnTo>
                <a:lnTo>
                  <a:pt x="54071" y="7599"/>
                </a:lnTo>
                <a:lnTo>
                  <a:pt x="59463" y="6018"/>
                </a:lnTo>
                <a:lnTo>
                  <a:pt x="64962" y="4012"/>
                </a:lnTo>
                <a:lnTo>
                  <a:pt x="70533" y="2675"/>
                </a:lnTo>
                <a:lnTo>
                  <a:pt x="76152" y="1783"/>
                </a:lnTo>
                <a:lnTo>
                  <a:pt x="81803" y="1189"/>
                </a:lnTo>
                <a:lnTo>
                  <a:pt x="87476" y="792"/>
                </a:lnTo>
                <a:lnTo>
                  <a:pt x="93163" y="528"/>
                </a:lnTo>
                <a:lnTo>
                  <a:pt x="104561" y="234"/>
                </a:lnTo>
                <a:lnTo>
                  <a:pt x="161686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328"/>
          <p:cNvSpPr/>
          <p:nvPr/>
        </p:nvSpPr>
        <p:spPr>
          <a:xfrm>
            <a:off x="8498205" y="3077528"/>
            <a:ext cx="197129" cy="171446"/>
          </a:xfrm>
          <a:custGeom>
            <a:avLst/>
            <a:gdLst/>
            <a:ahLst/>
            <a:cxnLst/>
            <a:rect l="0" t="0" r="0" b="0"/>
            <a:pathLst>
              <a:path w="197129" h="171446">
                <a:moveTo>
                  <a:pt x="0" y="8572"/>
                </a:moveTo>
                <a:lnTo>
                  <a:pt x="0" y="4021"/>
                </a:lnTo>
                <a:lnTo>
                  <a:pt x="952" y="2680"/>
                </a:lnTo>
                <a:lnTo>
                  <a:pt x="2539" y="1786"/>
                </a:lnTo>
                <a:lnTo>
                  <a:pt x="6844" y="793"/>
                </a:lnTo>
                <a:lnTo>
                  <a:pt x="11931" y="352"/>
                </a:lnTo>
                <a:lnTo>
                  <a:pt x="17368" y="156"/>
                </a:lnTo>
                <a:lnTo>
                  <a:pt x="28324" y="46"/>
                </a:lnTo>
                <a:lnTo>
                  <a:pt x="78362" y="0"/>
                </a:lnTo>
                <a:lnTo>
                  <a:pt x="82721" y="952"/>
                </a:lnTo>
                <a:lnTo>
                  <a:pt x="87532" y="2540"/>
                </a:lnTo>
                <a:lnTo>
                  <a:pt x="99840" y="7380"/>
                </a:lnTo>
                <a:lnTo>
                  <a:pt x="104063" y="10582"/>
                </a:lnTo>
                <a:lnTo>
                  <a:pt x="106523" y="12769"/>
                </a:lnTo>
                <a:lnTo>
                  <a:pt x="108162" y="15180"/>
                </a:lnTo>
                <a:lnTo>
                  <a:pt x="109985" y="20399"/>
                </a:lnTo>
                <a:lnTo>
                  <a:pt x="109518" y="23124"/>
                </a:lnTo>
                <a:lnTo>
                  <a:pt x="108254" y="25893"/>
                </a:lnTo>
                <a:lnTo>
                  <a:pt x="106460" y="28692"/>
                </a:lnTo>
                <a:lnTo>
                  <a:pt x="105263" y="32462"/>
                </a:lnTo>
                <a:lnTo>
                  <a:pt x="104466" y="36881"/>
                </a:lnTo>
                <a:lnTo>
                  <a:pt x="103933" y="41732"/>
                </a:lnTo>
                <a:lnTo>
                  <a:pt x="101673" y="45919"/>
                </a:lnTo>
                <a:lnTo>
                  <a:pt x="98262" y="49662"/>
                </a:lnTo>
                <a:lnTo>
                  <a:pt x="94083" y="53110"/>
                </a:lnTo>
                <a:lnTo>
                  <a:pt x="89392" y="56362"/>
                </a:lnTo>
                <a:lnTo>
                  <a:pt x="84360" y="59482"/>
                </a:lnTo>
                <a:lnTo>
                  <a:pt x="79100" y="62514"/>
                </a:lnTo>
                <a:lnTo>
                  <a:pt x="74640" y="65488"/>
                </a:lnTo>
                <a:lnTo>
                  <a:pt x="70716" y="68424"/>
                </a:lnTo>
                <a:lnTo>
                  <a:pt x="67146" y="71333"/>
                </a:lnTo>
                <a:lnTo>
                  <a:pt x="62862" y="74225"/>
                </a:lnTo>
                <a:lnTo>
                  <a:pt x="58100" y="77105"/>
                </a:lnTo>
                <a:lnTo>
                  <a:pt x="53021" y="79978"/>
                </a:lnTo>
                <a:lnTo>
                  <a:pt x="48682" y="82846"/>
                </a:lnTo>
                <a:lnTo>
                  <a:pt x="44837" y="85710"/>
                </a:lnTo>
                <a:lnTo>
                  <a:pt x="41321" y="88572"/>
                </a:lnTo>
                <a:lnTo>
                  <a:pt x="38025" y="90480"/>
                </a:lnTo>
                <a:lnTo>
                  <a:pt x="34874" y="91753"/>
                </a:lnTo>
                <a:lnTo>
                  <a:pt x="25764" y="94284"/>
                </a:lnTo>
                <a:lnTo>
                  <a:pt x="30282" y="94293"/>
                </a:lnTo>
                <a:lnTo>
                  <a:pt x="32570" y="93341"/>
                </a:lnTo>
                <a:lnTo>
                  <a:pt x="37653" y="89744"/>
                </a:lnTo>
                <a:lnTo>
                  <a:pt x="41294" y="88405"/>
                </a:lnTo>
                <a:lnTo>
                  <a:pt x="45626" y="87511"/>
                </a:lnTo>
                <a:lnTo>
                  <a:pt x="50421" y="86915"/>
                </a:lnTo>
                <a:lnTo>
                  <a:pt x="55521" y="86518"/>
                </a:lnTo>
                <a:lnTo>
                  <a:pt x="60826" y="86254"/>
                </a:lnTo>
                <a:lnTo>
                  <a:pt x="66268" y="86077"/>
                </a:lnTo>
                <a:lnTo>
                  <a:pt x="71802" y="85007"/>
                </a:lnTo>
                <a:lnTo>
                  <a:pt x="77395" y="83341"/>
                </a:lnTo>
                <a:lnTo>
                  <a:pt x="83029" y="81278"/>
                </a:lnTo>
                <a:lnTo>
                  <a:pt x="89642" y="79902"/>
                </a:lnTo>
                <a:lnTo>
                  <a:pt x="96909" y="78985"/>
                </a:lnTo>
                <a:lnTo>
                  <a:pt x="104610" y="78374"/>
                </a:lnTo>
                <a:lnTo>
                  <a:pt x="111650" y="78919"/>
                </a:lnTo>
                <a:lnTo>
                  <a:pt x="118248" y="80235"/>
                </a:lnTo>
                <a:lnTo>
                  <a:pt x="124552" y="82065"/>
                </a:lnTo>
                <a:lnTo>
                  <a:pt x="130660" y="83285"/>
                </a:lnTo>
                <a:lnTo>
                  <a:pt x="136636" y="84098"/>
                </a:lnTo>
                <a:lnTo>
                  <a:pt x="142526" y="84640"/>
                </a:lnTo>
                <a:lnTo>
                  <a:pt x="148357" y="85954"/>
                </a:lnTo>
                <a:lnTo>
                  <a:pt x="154149" y="87782"/>
                </a:lnTo>
                <a:lnTo>
                  <a:pt x="159916" y="89954"/>
                </a:lnTo>
                <a:lnTo>
                  <a:pt x="165666" y="91401"/>
                </a:lnTo>
                <a:lnTo>
                  <a:pt x="171403" y="92366"/>
                </a:lnTo>
                <a:lnTo>
                  <a:pt x="177134" y="93010"/>
                </a:lnTo>
                <a:lnTo>
                  <a:pt x="180955" y="94391"/>
                </a:lnTo>
                <a:lnTo>
                  <a:pt x="183502" y="96265"/>
                </a:lnTo>
                <a:lnTo>
                  <a:pt x="187284" y="100886"/>
                </a:lnTo>
                <a:lnTo>
                  <a:pt x="192139" y="106115"/>
                </a:lnTo>
                <a:lnTo>
                  <a:pt x="193815" y="108843"/>
                </a:lnTo>
                <a:lnTo>
                  <a:pt x="194933" y="111614"/>
                </a:lnTo>
                <a:lnTo>
                  <a:pt x="195678" y="114414"/>
                </a:lnTo>
                <a:lnTo>
                  <a:pt x="196174" y="117233"/>
                </a:lnTo>
                <a:lnTo>
                  <a:pt x="196506" y="120065"/>
                </a:lnTo>
                <a:lnTo>
                  <a:pt x="196726" y="122906"/>
                </a:lnTo>
                <a:lnTo>
                  <a:pt x="196873" y="125752"/>
                </a:lnTo>
                <a:lnTo>
                  <a:pt x="197128" y="135469"/>
                </a:lnTo>
                <a:lnTo>
                  <a:pt x="194610" y="138948"/>
                </a:lnTo>
                <a:lnTo>
                  <a:pt x="190316" y="143669"/>
                </a:lnTo>
                <a:lnTo>
                  <a:pt x="185233" y="148942"/>
                </a:lnTo>
                <a:lnTo>
                  <a:pt x="181591" y="150730"/>
                </a:lnTo>
                <a:lnTo>
                  <a:pt x="177257" y="151921"/>
                </a:lnTo>
                <a:lnTo>
                  <a:pt x="172464" y="152716"/>
                </a:lnTo>
                <a:lnTo>
                  <a:pt x="167363" y="154197"/>
                </a:lnTo>
                <a:lnTo>
                  <a:pt x="162057" y="156138"/>
                </a:lnTo>
                <a:lnTo>
                  <a:pt x="156616" y="158384"/>
                </a:lnTo>
                <a:lnTo>
                  <a:pt x="151083" y="160834"/>
                </a:lnTo>
                <a:lnTo>
                  <a:pt x="139855" y="166096"/>
                </a:lnTo>
                <a:lnTo>
                  <a:pt x="135147" y="167881"/>
                </a:lnTo>
                <a:lnTo>
                  <a:pt x="131055" y="169070"/>
                </a:lnTo>
                <a:lnTo>
                  <a:pt x="127375" y="169863"/>
                </a:lnTo>
                <a:lnTo>
                  <a:pt x="123017" y="170392"/>
                </a:lnTo>
                <a:lnTo>
                  <a:pt x="118207" y="170744"/>
                </a:lnTo>
                <a:lnTo>
                  <a:pt x="108733" y="171136"/>
                </a:lnTo>
                <a:lnTo>
                  <a:pt x="98046" y="171356"/>
                </a:lnTo>
                <a:lnTo>
                  <a:pt x="81710" y="171445"/>
                </a:lnTo>
                <a:lnTo>
                  <a:pt x="80191" y="170494"/>
                </a:lnTo>
                <a:lnTo>
                  <a:pt x="79178" y="168907"/>
                </a:lnTo>
                <a:lnTo>
                  <a:pt x="77152" y="16287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329"/>
          <p:cNvSpPr/>
          <p:nvPr/>
        </p:nvSpPr>
        <p:spPr>
          <a:xfrm>
            <a:off x="8746807" y="3051914"/>
            <a:ext cx="179622" cy="214208"/>
          </a:xfrm>
          <a:custGeom>
            <a:avLst/>
            <a:gdLst/>
            <a:ahLst/>
            <a:cxnLst/>
            <a:rect l="0" t="0" r="0" b="0"/>
            <a:pathLst>
              <a:path w="179622" h="214208">
                <a:moveTo>
                  <a:pt x="154305" y="8468"/>
                </a:moveTo>
                <a:lnTo>
                  <a:pt x="149754" y="8468"/>
                </a:lnTo>
                <a:lnTo>
                  <a:pt x="148414" y="7516"/>
                </a:lnTo>
                <a:lnTo>
                  <a:pt x="147520" y="5928"/>
                </a:lnTo>
                <a:lnTo>
                  <a:pt x="146086" y="1087"/>
                </a:lnTo>
                <a:lnTo>
                  <a:pt x="145016" y="690"/>
                </a:lnTo>
                <a:lnTo>
                  <a:pt x="141286" y="248"/>
                </a:lnTo>
                <a:lnTo>
                  <a:pt x="136453" y="53"/>
                </a:lnTo>
                <a:lnTo>
                  <a:pt x="133833" y="0"/>
                </a:lnTo>
                <a:lnTo>
                  <a:pt x="130179" y="918"/>
                </a:lnTo>
                <a:lnTo>
                  <a:pt x="125839" y="2482"/>
                </a:lnTo>
                <a:lnTo>
                  <a:pt x="121040" y="4477"/>
                </a:lnTo>
                <a:lnTo>
                  <a:pt x="115936" y="5808"/>
                </a:lnTo>
                <a:lnTo>
                  <a:pt x="110629" y="6695"/>
                </a:lnTo>
                <a:lnTo>
                  <a:pt x="105185" y="7286"/>
                </a:lnTo>
                <a:lnTo>
                  <a:pt x="99651" y="7680"/>
                </a:lnTo>
                <a:lnTo>
                  <a:pt x="94057" y="7943"/>
                </a:lnTo>
                <a:lnTo>
                  <a:pt x="88421" y="8118"/>
                </a:lnTo>
                <a:lnTo>
                  <a:pt x="82761" y="9187"/>
                </a:lnTo>
                <a:lnTo>
                  <a:pt x="77081" y="10852"/>
                </a:lnTo>
                <a:lnTo>
                  <a:pt x="71390" y="12915"/>
                </a:lnTo>
                <a:lnTo>
                  <a:pt x="65691" y="14290"/>
                </a:lnTo>
                <a:lnTo>
                  <a:pt x="59987" y="15207"/>
                </a:lnTo>
                <a:lnTo>
                  <a:pt x="54279" y="15818"/>
                </a:lnTo>
                <a:lnTo>
                  <a:pt x="49521" y="16226"/>
                </a:lnTo>
                <a:lnTo>
                  <a:pt x="45396" y="16497"/>
                </a:lnTo>
                <a:lnTo>
                  <a:pt x="38274" y="16799"/>
                </a:lnTo>
                <a:lnTo>
                  <a:pt x="28910" y="16969"/>
                </a:lnTo>
                <a:lnTo>
                  <a:pt x="9917" y="17040"/>
                </a:lnTo>
                <a:lnTo>
                  <a:pt x="16072" y="17041"/>
                </a:lnTo>
                <a:lnTo>
                  <a:pt x="16429" y="17993"/>
                </a:lnTo>
                <a:lnTo>
                  <a:pt x="17051" y="24421"/>
                </a:lnTo>
                <a:lnTo>
                  <a:pt x="21668" y="29811"/>
                </a:lnTo>
                <a:lnTo>
                  <a:pt x="22066" y="32222"/>
                </a:lnTo>
                <a:lnTo>
                  <a:pt x="21378" y="34781"/>
                </a:lnTo>
                <a:lnTo>
                  <a:pt x="19967" y="37440"/>
                </a:lnTo>
                <a:lnTo>
                  <a:pt x="18400" y="42935"/>
                </a:lnTo>
                <a:lnTo>
                  <a:pt x="17702" y="48551"/>
                </a:lnTo>
                <a:lnTo>
                  <a:pt x="17393" y="54223"/>
                </a:lnTo>
                <a:lnTo>
                  <a:pt x="17255" y="59918"/>
                </a:lnTo>
                <a:lnTo>
                  <a:pt x="17151" y="87287"/>
                </a:lnTo>
                <a:lnTo>
                  <a:pt x="16197" y="89589"/>
                </a:lnTo>
                <a:lnTo>
                  <a:pt x="14608" y="91124"/>
                </a:lnTo>
                <a:lnTo>
                  <a:pt x="12596" y="92147"/>
                </a:lnTo>
                <a:lnTo>
                  <a:pt x="11255" y="93781"/>
                </a:lnTo>
                <a:lnTo>
                  <a:pt x="10361" y="95824"/>
                </a:lnTo>
                <a:lnTo>
                  <a:pt x="9764" y="98138"/>
                </a:lnTo>
                <a:lnTo>
                  <a:pt x="10320" y="100633"/>
                </a:lnTo>
                <a:lnTo>
                  <a:pt x="13476" y="105945"/>
                </a:lnTo>
                <a:lnTo>
                  <a:pt x="16823" y="110865"/>
                </a:lnTo>
                <a:lnTo>
                  <a:pt x="21601" y="111198"/>
                </a:lnTo>
                <a:lnTo>
                  <a:pt x="25857" y="111310"/>
                </a:lnTo>
                <a:lnTo>
                  <a:pt x="29907" y="111326"/>
                </a:lnTo>
                <a:lnTo>
                  <a:pt x="33273" y="110377"/>
                </a:lnTo>
                <a:lnTo>
                  <a:pt x="37422" y="108793"/>
                </a:lnTo>
                <a:lnTo>
                  <a:pt x="42093" y="106784"/>
                </a:lnTo>
                <a:lnTo>
                  <a:pt x="46160" y="105444"/>
                </a:lnTo>
                <a:lnTo>
                  <a:pt x="49824" y="104551"/>
                </a:lnTo>
                <a:lnTo>
                  <a:pt x="53218" y="103956"/>
                </a:lnTo>
                <a:lnTo>
                  <a:pt x="57386" y="102607"/>
                </a:lnTo>
                <a:lnTo>
                  <a:pt x="62070" y="100755"/>
                </a:lnTo>
                <a:lnTo>
                  <a:pt x="67097" y="98567"/>
                </a:lnTo>
                <a:lnTo>
                  <a:pt x="72355" y="97110"/>
                </a:lnTo>
                <a:lnTo>
                  <a:pt x="77764" y="96137"/>
                </a:lnTo>
                <a:lnTo>
                  <a:pt x="83275" y="95489"/>
                </a:lnTo>
                <a:lnTo>
                  <a:pt x="88854" y="95057"/>
                </a:lnTo>
                <a:lnTo>
                  <a:pt x="94478" y="94769"/>
                </a:lnTo>
                <a:lnTo>
                  <a:pt x="100134" y="94577"/>
                </a:lnTo>
                <a:lnTo>
                  <a:pt x="106761" y="95402"/>
                </a:lnTo>
                <a:lnTo>
                  <a:pt x="114037" y="96904"/>
                </a:lnTo>
                <a:lnTo>
                  <a:pt x="121745" y="98858"/>
                </a:lnTo>
                <a:lnTo>
                  <a:pt x="128789" y="100160"/>
                </a:lnTo>
                <a:lnTo>
                  <a:pt x="135388" y="101029"/>
                </a:lnTo>
                <a:lnTo>
                  <a:pt x="141694" y="101608"/>
                </a:lnTo>
                <a:lnTo>
                  <a:pt x="146850" y="102946"/>
                </a:lnTo>
                <a:lnTo>
                  <a:pt x="151240" y="104791"/>
                </a:lnTo>
                <a:lnTo>
                  <a:pt x="155119" y="106973"/>
                </a:lnTo>
                <a:lnTo>
                  <a:pt x="158658" y="109381"/>
                </a:lnTo>
                <a:lnTo>
                  <a:pt x="161969" y="111938"/>
                </a:lnTo>
                <a:lnTo>
                  <a:pt x="165129" y="114596"/>
                </a:lnTo>
                <a:lnTo>
                  <a:pt x="167237" y="117320"/>
                </a:lnTo>
                <a:lnTo>
                  <a:pt x="169577" y="122887"/>
                </a:lnTo>
                <a:lnTo>
                  <a:pt x="173158" y="128536"/>
                </a:lnTo>
                <a:lnTo>
                  <a:pt x="175446" y="131376"/>
                </a:lnTo>
                <a:lnTo>
                  <a:pt x="176972" y="134221"/>
                </a:lnTo>
                <a:lnTo>
                  <a:pt x="178666" y="139923"/>
                </a:lnTo>
                <a:lnTo>
                  <a:pt x="179118" y="143730"/>
                </a:lnTo>
                <a:lnTo>
                  <a:pt x="179420" y="148173"/>
                </a:lnTo>
                <a:lnTo>
                  <a:pt x="179621" y="153039"/>
                </a:lnTo>
                <a:lnTo>
                  <a:pt x="178803" y="157237"/>
                </a:lnTo>
                <a:lnTo>
                  <a:pt x="177304" y="160987"/>
                </a:lnTo>
                <a:lnTo>
                  <a:pt x="175353" y="164440"/>
                </a:lnTo>
                <a:lnTo>
                  <a:pt x="170644" y="170816"/>
                </a:lnTo>
                <a:lnTo>
                  <a:pt x="165377" y="176826"/>
                </a:lnTo>
                <a:lnTo>
                  <a:pt x="159860" y="182671"/>
                </a:lnTo>
                <a:lnTo>
                  <a:pt x="151400" y="191317"/>
                </a:lnTo>
                <a:lnTo>
                  <a:pt x="147605" y="194185"/>
                </a:lnTo>
                <a:lnTo>
                  <a:pt x="143172" y="197049"/>
                </a:lnTo>
                <a:lnTo>
                  <a:pt x="138310" y="199911"/>
                </a:lnTo>
                <a:lnTo>
                  <a:pt x="133164" y="202772"/>
                </a:lnTo>
                <a:lnTo>
                  <a:pt x="122367" y="208490"/>
                </a:lnTo>
                <a:lnTo>
                  <a:pt x="116820" y="210396"/>
                </a:lnTo>
                <a:lnTo>
                  <a:pt x="111218" y="211667"/>
                </a:lnTo>
                <a:lnTo>
                  <a:pt x="105577" y="212514"/>
                </a:lnTo>
                <a:lnTo>
                  <a:pt x="99913" y="213079"/>
                </a:lnTo>
                <a:lnTo>
                  <a:pt x="94230" y="213455"/>
                </a:lnTo>
                <a:lnTo>
                  <a:pt x="88538" y="213706"/>
                </a:lnTo>
                <a:lnTo>
                  <a:pt x="77133" y="213985"/>
                </a:lnTo>
                <a:lnTo>
                  <a:pt x="18706" y="214207"/>
                </a:lnTo>
                <a:lnTo>
                  <a:pt x="14376" y="213255"/>
                </a:lnTo>
                <a:lnTo>
                  <a:pt x="10537" y="211668"/>
                </a:lnTo>
                <a:lnTo>
                  <a:pt x="0" y="20563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330"/>
          <p:cNvSpPr/>
          <p:nvPr/>
        </p:nvSpPr>
        <p:spPr>
          <a:xfrm>
            <a:off x="6723697" y="3540442"/>
            <a:ext cx="240031" cy="25719"/>
          </a:xfrm>
          <a:custGeom>
            <a:avLst/>
            <a:gdLst/>
            <a:ahLst/>
            <a:cxnLst/>
            <a:rect l="0" t="0" r="0" b="0"/>
            <a:pathLst>
              <a:path w="240031" h="25719">
                <a:moveTo>
                  <a:pt x="0" y="0"/>
                </a:moveTo>
                <a:lnTo>
                  <a:pt x="8219" y="0"/>
                </a:lnTo>
                <a:lnTo>
                  <a:pt x="13495" y="2540"/>
                </a:lnTo>
                <a:lnTo>
                  <a:pt x="17569" y="4551"/>
                </a:lnTo>
                <a:lnTo>
                  <a:pt x="21238" y="5891"/>
                </a:lnTo>
                <a:lnTo>
                  <a:pt x="24636" y="6785"/>
                </a:lnTo>
                <a:lnTo>
                  <a:pt x="27855" y="7381"/>
                </a:lnTo>
                <a:lnTo>
                  <a:pt x="33970" y="8043"/>
                </a:lnTo>
                <a:lnTo>
                  <a:pt x="40815" y="8337"/>
                </a:lnTo>
                <a:lnTo>
                  <a:pt x="60732" y="8526"/>
                </a:lnTo>
                <a:lnTo>
                  <a:pt x="169753" y="8573"/>
                </a:lnTo>
                <a:lnTo>
                  <a:pt x="175081" y="9525"/>
                </a:lnTo>
                <a:lnTo>
                  <a:pt x="180538" y="11112"/>
                </a:lnTo>
                <a:lnTo>
                  <a:pt x="186082" y="13124"/>
                </a:lnTo>
                <a:lnTo>
                  <a:pt x="190730" y="14464"/>
                </a:lnTo>
                <a:lnTo>
                  <a:pt x="194780" y="15358"/>
                </a:lnTo>
                <a:lnTo>
                  <a:pt x="198433" y="15954"/>
                </a:lnTo>
                <a:lnTo>
                  <a:pt x="205033" y="16616"/>
                </a:lnTo>
                <a:lnTo>
                  <a:pt x="211140" y="16910"/>
                </a:lnTo>
                <a:lnTo>
                  <a:pt x="217031" y="17040"/>
                </a:lnTo>
                <a:lnTo>
                  <a:pt x="229752" y="17136"/>
                </a:lnTo>
                <a:lnTo>
                  <a:pt x="231273" y="18091"/>
                </a:lnTo>
                <a:lnTo>
                  <a:pt x="233240" y="19681"/>
                </a:lnTo>
                <a:lnTo>
                  <a:pt x="240030" y="2571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331"/>
          <p:cNvSpPr/>
          <p:nvPr/>
        </p:nvSpPr>
        <p:spPr>
          <a:xfrm>
            <a:off x="6757987" y="3634740"/>
            <a:ext cx="205741" cy="1"/>
          </a:xfrm>
          <a:custGeom>
            <a:avLst/>
            <a:gdLst/>
            <a:ahLst/>
            <a:cxnLst/>
            <a:rect l="0" t="0" r="0" b="0"/>
            <a:pathLst>
              <a:path w="205741" h="1">
                <a:moveTo>
                  <a:pt x="0" y="0"/>
                </a:move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332"/>
          <p:cNvSpPr/>
          <p:nvPr/>
        </p:nvSpPr>
        <p:spPr>
          <a:xfrm>
            <a:off x="7195184" y="3454717"/>
            <a:ext cx="17147" cy="282894"/>
          </a:xfrm>
          <a:custGeom>
            <a:avLst/>
            <a:gdLst/>
            <a:ahLst/>
            <a:cxnLst/>
            <a:rect l="0" t="0" r="0" b="0"/>
            <a:pathLst>
              <a:path w="17147" h="282894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6" y="2540"/>
                </a:lnTo>
                <a:lnTo>
                  <a:pt x="8220" y="7381"/>
                </a:lnTo>
                <a:lnTo>
                  <a:pt x="9290" y="8731"/>
                </a:lnTo>
                <a:lnTo>
                  <a:pt x="10956" y="10583"/>
                </a:lnTo>
                <a:lnTo>
                  <a:pt x="13020" y="12770"/>
                </a:lnTo>
                <a:lnTo>
                  <a:pt x="14395" y="15181"/>
                </a:lnTo>
                <a:lnTo>
                  <a:pt x="15312" y="17741"/>
                </a:lnTo>
                <a:lnTo>
                  <a:pt x="15923" y="20400"/>
                </a:lnTo>
                <a:lnTo>
                  <a:pt x="16331" y="23125"/>
                </a:lnTo>
                <a:lnTo>
                  <a:pt x="16784" y="28693"/>
                </a:lnTo>
                <a:lnTo>
                  <a:pt x="16985" y="36883"/>
                </a:lnTo>
                <a:lnTo>
                  <a:pt x="17146" y="146134"/>
                </a:lnTo>
                <a:lnTo>
                  <a:pt x="16193" y="154572"/>
                </a:lnTo>
                <a:lnTo>
                  <a:pt x="14606" y="163056"/>
                </a:lnTo>
                <a:lnTo>
                  <a:pt x="12594" y="171569"/>
                </a:lnTo>
                <a:lnTo>
                  <a:pt x="11254" y="179149"/>
                </a:lnTo>
                <a:lnTo>
                  <a:pt x="10360" y="186108"/>
                </a:lnTo>
                <a:lnTo>
                  <a:pt x="9765" y="192652"/>
                </a:lnTo>
                <a:lnTo>
                  <a:pt x="9368" y="199872"/>
                </a:lnTo>
                <a:lnTo>
                  <a:pt x="8927" y="215515"/>
                </a:lnTo>
                <a:lnTo>
                  <a:pt x="8604" y="253921"/>
                </a:lnTo>
                <a:lnTo>
                  <a:pt x="8573" y="28289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9" name="Group 138"/>
          <p:cNvGrpSpPr/>
          <p:nvPr/>
        </p:nvGrpSpPr>
        <p:grpSpPr>
          <a:xfrm>
            <a:off x="1545907" y="3394710"/>
            <a:ext cx="2785517" cy="411481"/>
            <a:chOff x="1545907" y="3394710"/>
            <a:chExt cx="2785517" cy="411481"/>
          </a:xfrm>
        </p:grpSpPr>
        <p:sp>
          <p:nvSpPr>
            <p:cNvPr id="125" name="SMARTPenAnnotation333"/>
            <p:cNvSpPr/>
            <p:nvPr/>
          </p:nvSpPr>
          <p:spPr>
            <a:xfrm>
              <a:off x="1545907" y="3617595"/>
              <a:ext cx="240031" cy="179978"/>
            </a:xfrm>
            <a:custGeom>
              <a:avLst/>
              <a:gdLst/>
              <a:ahLst/>
              <a:cxnLst/>
              <a:rect l="0" t="0" r="0" b="0"/>
              <a:pathLst>
                <a:path w="240031" h="179978">
                  <a:moveTo>
                    <a:pt x="0" y="0"/>
                  </a:moveTo>
                  <a:lnTo>
                    <a:pt x="0" y="4550"/>
                  </a:lnTo>
                  <a:lnTo>
                    <a:pt x="952" y="6844"/>
                  </a:lnTo>
                  <a:lnTo>
                    <a:pt x="4551" y="11931"/>
                  </a:lnTo>
                  <a:lnTo>
                    <a:pt x="8731" y="17068"/>
                  </a:lnTo>
                  <a:lnTo>
                    <a:pt x="12770" y="21238"/>
                  </a:lnTo>
                  <a:lnTo>
                    <a:pt x="15181" y="22731"/>
                  </a:lnTo>
                  <a:lnTo>
                    <a:pt x="20400" y="24390"/>
                  </a:lnTo>
                  <a:lnTo>
                    <a:pt x="23125" y="26737"/>
                  </a:lnTo>
                  <a:lnTo>
                    <a:pt x="25894" y="30207"/>
                  </a:lnTo>
                  <a:lnTo>
                    <a:pt x="28693" y="34426"/>
                  </a:lnTo>
                  <a:lnTo>
                    <a:pt x="32463" y="38190"/>
                  </a:lnTo>
                  <a:lnTo>
                    <a:pt x="36882" y="41652"/>
                  </a:lnTo>
                  <a:lnTo>
                    <a:pt x="41733" y="44914"/>
                  </a:lnTo>
                  <a:lnTo>
                    <a:pt x="45920" y="48040"/>
                  </a:lnTo>
                  <a:lnTo>
                    <a:pt x="49663" y="51076"/>
                  </a:lnTo>
                  <a:lnTo>
                    <a:pt x="53111" y="54053"/>
                  </a:lnTo>
                  <a:lnTo>
                    <a:pt x="56362" y="57943"/>
                  </a:lnTo>
                  <a:lnTo>
                    <a:pt x="59482" y="62441"/>
                  </a:lnTo>
                  <a:lnTo>
                    <a:pt x="62515" y="67345"/>
                  </a:lnTo>
                  <a:lnTo>
                    <a:pt x="65489" y="71567"/>
                  </a:lnTo>
                  <a:lnTo>
                    <a:pt x="68424" y="75333"/>
                  </a:lnTo>
                  <a:lnTo>
                    <a:pt x="71334" y="78797"/>
                  </a:lnTo>
                  <a:lnTo>
                    <a:pt x="74226" y="83011"/>
                  </a:lnTo>
                  <a:lnTo>
                    <a:pt x="77106" y="87726"/>
                  </a:lnTo>
                  <a:lnTo>
                    <a:pt x="79979" y="92774"/>
                  </a:lnTo>
                  <a:lnTo>
                    <a:pt x="83799" y="98044"/>
                  </a:lnTo>
                  <a:lnTo>
                    <a:pt x="88251" y="103463"/>
                  </a:lnTo>
                  <a:lnTo>
                    <a:pt x="93124" y="108980"/>
                  </a:lnTo>
                  <a:lnTo>
                    <a:pt x="97325" y="114563"/>
                  </a:lnTo>
                  <a:lnTo>
                    <a:pt x="101078" y="120190"/>
                  </a:lnTo>
                  <a:lnTo>
                    <a:pt x="104533" y="125847"/>
                  </a:lnTo>
                  <a:lnTo>
                    <a:pt x="107789" y="131523"/>
                  </a:lnTo>
                  <a:lnTo>
                    <a:pt x="113946" y="142909"/>
                  </a:lnTo>
                  <a:lnTo>
                    <a:pt x="116921" y="147660"/>
                  </a:lnTo>
                  <a:lnTo>
                    <a:pt x="119858" y="151780"/>
                  </a:lnTo>
                  <a:lnTo>
                    <a:pt x="122768" y="155479"/>
                  </a:lnTo>
                  <a:lnTo>
                    <a:pt x="124707" y="158898"/>
                  </a:lnTo>
                  <a:lnTo>
                    <a:pt x="126001" y="162129"/>
                  </a:lnTo>
                  <a:lnTo>
                    <a:pt x="126863" y="165236"/>
                  </a:lnTo>
                  <a:lnTo>
                    <a:pt x="128390" y="168260"/>
                  </a:lnTo>
                  <a:lnTo>
                    <a:pt x="130361" y="171228"/>
                  </a:lnTo>
                  <a:lnTo>
                    <a:pt x="137125" y="179977"/>
                  </a:lnTo>
                  <a:lnTo>
                    <a:pt x="137157" y="168086"/>
                  </a:lnTo>
                  <a:lnTo>
                    <a:pt x="138110" y="164445"/>
                  </a:lnTo>
                  <a:lnTo>
                    <a:pt x="139699" y="160112"/>
                  </a:lnTo>
                  <a:lnTo>
                    <a:pt x="141710" y="155319"/>
                  </a:lnTo>
                  <a:lnTo>
                    <a:pt x="143051" y="150218"/>
                  </a:lnTo>
                  <a:lnTo>
                    <a:pt x="143945" y="144913"/>
                  </a:lnTo>
                  <a:lnTo>
                    <a:pt x="144540" y="139471"/>
                  </a:lnTo>
                  <a:lnTo>
                    <a:pt x="145890" y="133938"/>
                  </a:lnTo>
                  <a:lnTo>
                    <a:pt x="147743" y="128344"/>
                  </a:lnTo>
                  <a:lnTo>
                    <a:pt x="149930" y="122710"/>
                  </a:lnTo>
                  <a:lnTo>
                    <a:pt x="154901" y="108830"/>
                  </a:lnTo>
                  <a:lnTo>
                    <a:pt x="157560" y="101128"/>
                  </a:lnTo>
                  <a:lnTo>
                    <a:pt x="160285" y="94089"/>
                  </a:lnTo>
                  <a:lnTo>
                    <a:pt x="163054" y="87491"/>
                  </a:lnTo>
                  <a:lnTo>
                    <a:pt x="165853" y="81187"/>
                  </a:lnTo>
                  <a:lnTo>
                    <a:pt x="171502" y="69103"/>
                  </a:lnTo>
                  <a:lnTo>
                    <a:pt x="174342" y="63214"/>
                  </a:lnTo>
                  <a:lnTo>
                    <a:pt x="178141" y="57382"/>
                  </a:lnTo>
                  <a:lnTo>
                    <a:pt x="182578" y="51590"/>
                  </a:lnTo>
                  <a:lnTo>
                    <a:pt x="187441" y="45823"/>
                  </a:lnTo>
                  <a:lnTo>
                    <a:pt x="191636" y="40073"/>
                  </a:lnTo>
                  <a:lnTo>
                    <a:pt x="195384" y="34335"/>
                  </a:lnTo>
                  <a:lnTo>
                    <a:pt x="198836" y="28605"/>
                  </a:lnTo>
                  <a:lnTo>
                    <a:pt x="203995" y="23833"/>
                  </a:lnTo>
                  <a:lnTo>
                    <a:pt x="210292" y="19698"/>
                  </a:lnTo>
                  <a:lnTo>
                    <a:pt x="217347" y="15990"/>
                  </a:lnTo>
                  <a:lnTo>
                    <a:pt x="223003" y="12565"/>
                  </a:lnTo>
                  <a:lnTo>
                    <a:pt x="227726" y="9328"/>
                  </a:lnTo>
                  <a:lnTo>
                    <a:pt x="24003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SMARTPenAnnotation334"/>
            <p:cNvSpPr/>
            <p:nvPr/>
          </p:nvSpPr>
          <p:spPr>
            <a:xfrm>
              <a:off x="1837372" y="3626202"/>
              <a:ext cx="214313" cy="152897"/>
            </a:xfrm>
            <a:custGeom>
              <a:avLst/>
              <a:gdLst/>
              <a:ahLst/>
              <a:cxnLst/>
              <a:rect l="0" t="0" r="0" b="0"/>
              <a:pathLst>
                <a:path w="214313" h="152897">
                  <a:moveTo>
                    <a:pt x="0" y="59973"/>
                  </a:moveTo>
                  <a:lnTo>
                    <a:pt x="0" y="64523"/>
                  </a:lnTo>
                  <a:lnTo>
                    <a:pt x="953" y="65864"/>
                  </a:lnTo>
                  <a:lnTo>
                    <a:pt x="2540" y="66758"/>
                  </a:lnTo>
                  <a:lnTo>
                    <a:pt x="7381" y="68192"/>
                  </a:lnTo>
                  <a:lnTo>
                    <a:pt x="13123" y="68388"/>
                  </a:lnTo>
                  <a:lnTo>
                    <a:pt x="58823" y="68544"/>
                  </a:lnTo>
                  <a:lnTo>
                    <a:pt x="63980" y="67592"/>
                  </a:lnTo>
                  <a:lnTo>
                    <a:pt x="69324" y="66005"/>
                  </a:lnTo>
                  <a:lnTo>
                    <a:pt x="74791" y="63994"/>
                  </a:lnTo>
                  <a:lnTo>
                    <a:pt x="80340" y="61701"/>
                  </a:lnTo>
                  <a:lnTo>
                    <a:pt x="85945" y="59220"/>
                  </a:lnTo>
                  <a:lnTo>
                    <a:pt x="91587" y="56613"/>
                  </a:lnTo>
                  <a:lnTo>
                    <a:pt x="96300" y="53923"/>
                  </a:lnTo>
                  <a:lnTo>
                    <a:pt x="100395" y="51177"/>
                  </a:lnTo>
                  <a:lnTo>
                    <a:pt x="104078" y="48394"/>
                  </a:lnTo>
                  <a:lnTo>
                    <a:pt x="108438" y="45586"/>
                  </a:lnTo>
                  <a:lnTo>
                    <a:pt x="113249" y="42762"/>
                  </a:lnTo>
                  <a:lnTo>
                    <a:pt x="118362" y="39926"/>
                  </a:lnTo>
                  <a:lnTo>
                    <a:pt x="122723" y="37083"/>
                  </a:lnTo>
                  <a:lnTo>
                    <a:pt x="126583" y="34235"/>
                  </a:lnTo>
                  <a:lnTo>
                    <a:pt x="130109" y="31385"/>
                  </a:lnTo>
                  <a:lnTo>
                    <a:pt x="133411" y="28531"/>
                  </a:lnTo>
                  <a:lnTo>
                    <a:pt x="136566" y="25677"/>
                  </a:lnTo>
                  <a:lnTo>
                    <a:pt x="142611" y="19965"/>
                  </a:lnTo>
                  <a:lnTo>
                    <a:pt x="152577" y="10231"/>
                  </a:lnTo>
                  <a:lnTo>
                    <a:pt x="152200" y="8714"/>
                  </a:lnTo>
                  <a:lnTo>
                    <a:pt x="149242" y="4488"/>
                  </a:lnTo>
                  <a:lnTo>
                    <a:pt x="146772" y="1305"/>
                  </a:lnTo>
                  <a:lnTo>
                    <a:pt x="145473" y="858"/>
                  </a:lnTo>
                  <a:lnTo>
                    <a:pt x="141490" y="362"/>
                  </a:lnTo>
                  <a:lnTo>
                    <a:pt x="138141" y="230"/>
                  </a:lnTo>
                  <a:lnTo>
                    <a:pt x="125280" y="44"/>
                  </a:lnTo>
                  <a:lnTo>
                    <a:pt x="118227" y="0"/>
                  </a:lnTo>
                  <a:lnTo>
                    <a:pt x="114061" y="941"/>
                  </a:lnTo>
                  <a:lnTo>
                    <a:pt x="109378" y="2521"/>
                  </a:lnTo>
                  <a:lnTo>
                    <a:pt x="104351" y="4526"/>
                  </a:lnTo>
                  <a:lnTo>
                    <a:pt x="100047" y="6816"/>
                  </a:lnTo>
                  <a:lnTo>
                    <a:pt x="96226" y="9295"/>
                  </a:lnTo>
                  <a:lnTo>
                    <a:pt x="92725" y="11900"/>
                  </a:lnTo>
                  <a:lnTo>
                    <a:pt x="89440" y="14589"/>
                  </a:lnTo>
                  <a:lnTo>
                    <a:pt x="86296" y="17334"/>
                  </a:lnTo>
                  <a:lnTo>
                    <a:pt x="83248" y="20117"/>
                  </a:lnTo>
                  <a:lnTo>
                    <a:pt x="77322" y="25749"/>
                  </a:lnTo>
                  <a:lnTo>
                    <a:pt x="65756" y="37126"/>
                  </a:lnTo>
                  <a:lnTo>
                    <a:pt x="62887" y="40931"/>
                  </a:lnTo>
                  <a:lnTo>
                    <a:pt x="60022" y="45373"/>
                  </a:lnTo>
                  <a:lnTo>
                    <a:pt x="57160" y="50240"/>
                  </a:lnTo>
                  <a:lnTo>
                    <a:pt x="55252" y="54436"/>
                  </a:lnTo>
                  <a:lnTo>
                    <a:pt x="53979" y="58187"/>
                  </a:lnTo>
                  <a:lnTo>
                    <a:pt x="53131" y="61639"/>
                  </a:lnTo>
                  <a:lnTo>
                    <a:pt x="52566" y="65847"/>
                  </a:lnTo>
                  <a:lnTo>
                    <a:pt x="52189" y="70556"/>
                  </a:lnTo>
                  <a:lnTo>
                    <a:pt x="51938" y="75601"/>
                  </a:lnTo>
                  <a:lnTo>
                    <a:pt x="52723" y="79916"/>
                  </a:lnTo>
                  <a:lnTo>
                    <a:pt x="54198" y="83746"/>
                  </a:lnTo>
                  <a:lnTo>
                    <a:pt x="56135" y="87251"/>
                  </a:lnTo>
                  <a:lnTo>
                    <a:pt x="60826" y="96226"/>
                  </a:lnTo>
                  <a:lnTo>
                    <a:pt x="63411" y="101287"/>
                  </a:lnTo>
                  <a:lnTo>
                    <a:pt x="66086" y="105613"/>
                  </a:lnTo>
                  <a:lnTo>
                    <a:pt x="68823" y="109450"/>
                  </a:lnTo>
                  <a:lnTo>
                    <a:pt x="71599" y="112960"/>
                  </a:lnTo>
                  <a:lnTo>
                    <a:pt x="74403" y="117205"/>
                  </a:lnTo>
                  <a:lnTo>
                    <a:pt x="77224" y="121940"/>
                  </a:lnTo>
                  <a:lnTo>
                    <a:pt x="80058" y="127002"/>
                  </a:lnTo>
                  <a:lnTo>
                    <a:pt x="83852" y="131329"/>
                  </a:lnTo>
                  <a:lnTo>
                    <a:pt x="88286" y="135166"/>
                  </a:lnTo>
                  <a:lnTo>
                    <a:pt x="93147" y="138677"/>
                  </a:lnTo>
                  <a:lnTo>
                    <a:pt x="98293" y="141017"/>
                  </a:lnTo>
                  <a:lnTo>
                    <a:pt x="103629" y="142577"/>
                  </a:lnTo>
                  <a:lnTo>
                    <a:pt x="109091" y="143617"/>
                  </a:lnTo>
                  <a:lnTo>
                    <a:pt x="113685" y="145263"/>
                  </a:lnTo>
                  <a:lnTo>
                    <a:pt x="117700" y="147313"/>
                  </a:lnTo>
                  <a:lnTo>
                    <a:pt x="121329" y="149632"/>
                  </a:lnTo>
                  <a:lnTo>
                    <a:pt x="125653" y="151178"/>
                  </a:lnTo>
                  <a:lnTo>
                    <a:pt x="130441" y="152209"/>
                  </a:lnTo>
                  <a:lnTo>
                    <a:pt x="135538" y="152896"/>
                  </a:lnTo>
                  <a:lnTo>
                    <a:pt x="140842" y="152401"/>
                  </a:lnTo>
                  <a:lnTo>
                    <a:pt x="146282" y="151120"/>
                  </a:lnTo>
                  <a:lnTo>
                    <a:pt x="151814" y="149312"/>
                  </a:lnTo>
                  <a:lnTo>
                    <a:pt x="157407" y="148107"/>
                  </a:lnTo>
                  <a:lnTo>
                    <a:pt x="163040" y="147304"/>
                  </a:lnTo>
                  <a:lnTo>
                    <a:pt x="168701" y="146769"/>
                  </a:lnTo>
                  <a:lnTo>
                    <a:pt x="174380" y="145459"/>
                  </a:lnTo>
                  <a:lnTo>
                    <a:pt x="180071" y="143634"/>
                  </a:lnTo>
                  <a:lnTo>
                    <a:pt x="185770" y="141464"/>
                  </a:lnTo>
                  <a:lnTo>
                    <a:pt x="190521" y="139065"/>
                  </a:lnTo>
                  <a:lnTo>
                    <a:pt x="194642" y="136514"/>
                  </a:lnTo>
                  <a:lnTo>
                    <a:pt x="198341" y="133860"/>
                  </a:lnTo>
                  <a:lnTo>
                    <a:pt x="201760" y="131138"/>
                  </a:lnTo>
                  <a:lnTo>
                    <a:pt x="204992" y="128371"/>
                  </a:lnTo>
                  <a:lnTo>
                    <a:pt x="214312" y="11998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SMARTPenAnnotation335"/>
            <p:cNvSpPr/>
            <p:nvPr/>
          </p:nvSpPr>
          <p:spPr>
            <a:xfrm>
              <a:off x="2103119" y="3600450"/>
              <a:ext cx="120016" cy="150336"/>
            </a:xfrm>
            <a:custGeom>
              <a:avLst/>
              <a:gdLst/>
              <a:ahLst/>
              <a:cxnLst/>
              <a:rect l="0" t="0" r="0" b="0"/>
              <a:pathLst>
                <a:path w="120016" h="150336">
                  <a:moveTo>
                    <a:pt x="0" y="42862"/>
                  </a:moveTo>
                  <a:lnTo>
                    <a:pt x="4551" y="42862"/>
                  </a:lnTo>
                  <a:lnTo>
                    <a:pt x="5892" y="43815"/>
                  </a:lnTo>
                  <a:lnTo>
                    <a:pt x="6786" y="45402"/>
                  </a:lnTo>
                  <a:lnTo>
                    <a:pt x="7381" y="47413"/>
                  </a:lnTo>
                  <a:lnTo>
                    <a:pt x="8731" y="49706"/>
                  </a:lnTo>
                  <a:lnTo>
                    <a:pt x="10583" y="52187"/>
                  </a:lnTo>
                  <a:lnTo>
                    <a:pt x="12771" y="54794"/>
                  </a:lnTo>
                  <a:lnTo>
                    <a:pt x="14229" y="57484"/>
                  </a:lnTo>
                  <a:lnTo>
                    <a:pt x="15201" y="60230"/>
                  </a:lnTo>
                  <a:lnTo>
                    <a:pt x="15849" y="63013"/>
                  </a:lnTo>
                  <a:lnTo>
                    <a:pt x="17234" y="66774"/>
                  </a:lnTo>
                  <a:lnTo>
                    <a:pt x="19109" y="71186"/>
                  </a:lnTo>
                  <a:lnTo>
                    <a:pt x="21312" y="76032"/>
                  </a:lnTo>
                  <a:lnTo>
                    <a:pt x="22781" y="80215"/>
                  </a:lnTo>
                  <a:lnTo>
                    <a:pt x="23760" y="83957"/>
                  </a:lnTo>
                  <a:lnTo>
                    <a:pt x="24412" y="87403"/>
                  </a:lnTo>
                  <a:lnTo>
                    <a:pt x="25800" y="91606"/>
                  </a:lnTo>
                  <a:lnTo>
                    <a:pt x="27678" y="96313"/>
                  </a:lnTo>
                  <a:lnTo>
                    <a:pt x="29882" y="101356"/>
                  </a:lnTo>
                  <a:lnTo>
                    <a:pt x="31352" y="105671"/>
                  </a:lnTo>
                  <a:lnTo>
                    <a:pt x="32331" y="109499"/>
                  </a:lnTo>
                  <a:lnTo>
                    <a:pt x="32984" y="113004"/>
                  </a:lnTo>
                  <a:lnTo>
                    <a:pt x="33420" y="116294"/>
                  </a:lnTo>
                  <a:lnTo>
                    <a:pt x="33710" y="119439"/>
                  </a:lnTo>
                  <a:lnTo>
                    <a:pt x="33904" y="122489"/>
                  </a:lnTo>
                  <a:lnTo>
                    <a:pt x="34118" y="128416"/>
                  </a:lnTo>
                  <a:lnTo>
                    <a:pt x="34280" y="144029"/>
                  </a:lnTo>
                  <a:lnTo>
                    <a:pt x="34289" y="150335"/>
                  </a:lnTo>
                  <a:lnTo>
                    <a:pt x="34290" y="104345"/>
                  </a:lnTo>
                  <a:lnTo>
                    <a:pt x="35243" y="99090"/>
                  </a:lnTo>
                  <a:lnTo>
                    <a:pt x="36831" y="93683"/>
                  </a:lnTo>
                  <a:lnTo>
                    <a:pt x="38841" y="88172"/>
                  </a:lnTo>
                  <a:lnTo>
                    <a:pt x="41135" y="82594"/>
                  </a:lnTo>
                  <a:lnTo>
                    <a:pt x="43616" y="76970"/>
                  </a:lnTo>
                  <a:lnTo>
                    <a:pt x="48913" y="65641"/>
                  </a:lnTo>
                  <a:lnTo>
                    <a:pt x="54442" y="54256"/>
                  </a:lnTo>
                  <a:lnTo>
                    <a:pt x="58202" y="48553"/>
                  </a:lnTo>
                  <a:lnTo>
                    <a:pt x="62614" y="42846"/>
                  </a:lnTo>
                  <a:lnTo>
                    <a:pt x="67460" y="37136"/>
                  </a:lnTo>
                  <a:lnTo>
                    <a:pt x="72596" y="32377"/>
                  </a:lnTo>
                  <a:lnTo>
                    <a:pt x="77925" y="28252"/>
                  </a:lnTo>
                  <a:lnTo>
                    <a:pt x="83383" y="24550"/>
                  </a:lnTo>
                  <a:lnTo>
                    <a:pt x="88926" y="21129"/>
                  </a:lnTo>
                  <a:lnTo>
                    <a:pt x="94527" y="17896"/>
                  </a:lnTo>
                  <a:lnTo>
                    <a:pt x="100166" y="14788"/>
                  </a:lnTo>
                  <a:lnTo>
                    <a:pt x="104877" y="11764"/>
                  </a:lnTo>
                  <a:lnTo>
                    <a:pt x="108971" y="8795"/>
                  </a:lnTo>
                  <a:lnTo>
                    <a:pt x="120015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SMARTPenAnnotation336"/>
            <p:cNvSpPr/>
            <p:nvPr/>
          </p:nvSpPr>
          <p:spPr>
            <a:xfrm>
              <a:off x="2326109" y="3574732"/>
              <a:ext cx="42759" cy="188596"/>
            </a:xfrm>
            <a:custGeom>
              <a:avLst/>
              <a:gdLst/>
              <a:ahLst/>
              <a:cxnLst/>
              <a:rect l="0" t="0" r="0" b="0"/>
              <a:pathLst>
                <a:path w="42759" h="188596">
                  <a:moveTo>
                    <a:pt x="8468" y="0"/>
                  </a:moveTo>
                  <a:lnTo>
                    <a:pt x="0" y="0"/>
                  </a:lnTo>
                  <a:lnTo>
                    <a:pt x="4477" y="0"/>
                  </a:lnTo>
                  <a:lnTo>
                    <a:pt x="5808" y="953"/>
                  </a:lnTo>
                  <a:lnTo>
                    <a:pt x="6694" y="2540"/>
                  </a:lnTo>
                  <a:lnTo>
                    <a:pt x="7680" y="6844"/>
                  </a:lnTo>
                  <a:lnTo>
                    <a:pt x="8118" y="11932"/>
                  </a:lnTo>
                  <a:lnTo>
                    <a:pt x="8312" y="17368"/>
                  </a:lnTo>
                  <a:lnTo>
                    <a:pt x="8364" y="20151"/>
                  </a:lnTo>
                  <a:lnTo>
                    <a:pt x="9351" y="23912"/>
                  </a:lnTo>
                  <a:lnTo>
                    <a:pt x="10962" y="28324"/>
                  </a:lnTo>
                  <a:lnTo>
                    <a:pt x="12988" y="33170"/>
                  </a:lnTo>
                  <a:lnTo>
                    <a:pt x="14339" y="38306"/>
                  </a:lnTo>
                  <a:lnTo>
                    <a:pt x="15239" y="43635"/>
                  </a:lnTo>
                  <a:lnTo>
                    <a:pt x="15840" y="49092"/>
                  </a:lnTo>
                  <a:lnTo>
                    <a:pt x="16240" y="54636"/>
                  </a:lnTo>
                  <a:lnTo>
                    <a:pt x="16507" y="60236"/>
                  </a:lnTo>
                  <a:lnTo>
                    <a:pt x="16685" y="65875"/>
                  </a:lnTo>
                  <a:lnTo>
                    <a:pt x="17756" y="72492"/>
                  </a:lnTo>
                  <a:lnTo>
                    <a:pt x="19422" y="79760"/>
                  </a:lnTo>
                  <a:lnTo>
                    <a:pt x="21486" y="87463"/>
                  </a:lnTo>
                  <a:lnTo>
                    <a:pt x="22862" y="94504"/>
                  </a:lnTo>
                  <a:lnTo>
                    <a:pt x="23779" y="101103"/>
                  </a:lnTo>
                  <a:lnTo>
                    <a:pt x="24390" y="107407"/>
                  </a:lnTo>
                  <a:lnTo>
                    <a:pt x="25750" y="113514"/>
                  </a:lnTo>
                  <a:lnTo>
                    <a:pt x="27610" y="119492"/>
                  </a:lnTo>
                  <a:lnTo>
                    <a:pt x="29802" y="125381"/>
                  </a:lnTo>
                  <a:lnTo>
                    <a:pt x="31263" y="131212"/>
                  </a:lnTo>
                  <a:lnTo>
                    <a:pt x="32237" y="137005"/>
                  </a:lnTo>
                  <a:lnTo>
                    <a:pt x="32887" y="142772"/>
                  </a:lnTo>
                  <a:lnTo>
                    <a:pt x="34272" y="148521"/>
                  </a:lnTo>
                  <a:lnTo>
                    <a:pt x="36148" y="154259"/>
                  </a:lnTo>
                  <a:lnTo>
                    <a:pt x="38351" y="159990"/>
                  </a:lnTo>
                  <a:lnTo>
                    <a:pt x="39820" y="164762"/>
                  </a:lnTo>
                  <a:lnTo>
                    <a:pt x="40800" y="168896"/>
                  </a:lnTo>
                  <a:lnTo>
                    <a:pt x="41452" y="172605"/>
                  </a:lnTo>
                  <a:lnTo>
                    <a:pt x="41888" y="176030"/>
                  </a:lnTo>
                  <a:lnTo>
                    <a:pt x="42178" y="179266"/>
                  </a:lnTo>
                  <a:lnTo>
                    <a:pt x="42758" y="18859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SMARTPenAnnotation337"/>
            <p:cNvSpPr/>
            <p:nvPr/>
          </p:nvSpPr>
          <p:spPr>
            <a:xfrm>
              <a:off x="2286775" y="3604182"/>
              <a:ext cx="262115" cy="133415"/>
            </a:xfrm>
            <a:custGeom>
              <a:avLst/>
              <a:gdLst/>
              <a:ahLst/>
              <a:cxnLst/>
              <a:rect l="0" t="0" r="0" b="0"/>
              <a:pathLst>
                <a:path w="262115" h="133415">
                  <a:moveTo>
                    <a:pt x="4939" y="81993"/>
                  </a:moveTo>
                  <a:lnTo>
                    <a:pt x="0" y="81993"/>
                  </a:lnTo>
                  <a:lnTo>
                    <a:pt x="87830" y="81993"/>
                  </a:lnTo>
                  <a:lnTo>
                    <a:pt x="94490" y="81040"/>
                  </a:lnTo>
                  <a:lnTo>
                    <a:pt x="101787" y="79453"/>
                  </a:lnTo>
                  <a:lnTo>
                    <a:pt x="109510" y="77442"/>
                  </a:lnTo>
                  <a:lnTo>
                    <a:pt x="116563" y="75149"/>
                  </a:lnTo>
                  <a:lnTo>
                    <a:pt x="123170" y="72667"/>
                  </a:lnTo>
                  <a:lnTo>
                    <a:pt x="129480" y="70061"/>
                  </a:lnTo>
                  <a:lnTo>
                    <a:pt x="135591" y="67371"/>
                  </a:lnTo>
                  <a:lnTo>
                    <a:pt x="147462" y="61841"/>
                  </a:lnTo>
                  <a:lnTo>
                    <a:pt x="182074" y="44832"/>
                  </a:lnTo>
                  <a:lnTo>
                    <a:pt x="186846" y="42931"/>
                  </a:lnTo>
                  <a:lnTo>
                    <a:pt x="194690" y="40819"/>
                  </a:lnTo>
                  <a:lnTo>
                    <a:pt x="199067" y="39304"/>
                  </a:lnTo>
                  <a:lnTo>
                    <a:pt x="203890" y="37341"/>
                  </a:lnTo>
                  <a:lnTo>
                    <a:pt x="209011" y="35080"/>
                  </a:lnTo>
                  <a:lnTo>
                    <a:pt x="213377" y="32620"/>
                  </a:lnTo>
                  <a:lnTo>
                    <a:pt x="217240" y="30027"/>
                  </a:lnTo>
                  <a:lnTo>
                    <a:pt x="220769" y="27347"/>
                  </a:lnTo>
                  <a:lnTo>
                    <a:pt x="224073" y="24607"/>
                  </a:lnTo>
                  <a:lnTo>
                    <a:pt x="227228" y="21828"/>
                  </a:lnTo>
                  <a:lnTo>
                    <a:pt x="230285" y="19023"/>
                  </a:lnTo>
                  <a:lnTo>
                    <a:pt x="232322" y="16200"/>
                  </a:lnTo>
                  <a:lnTo>
                    <a:pt x="233680" y="13366"/>
                  </a:lnTo>
                  <a:lnTo>
                    <a:pt x="235860" y="6524"/>
                  </a:lnTo>
                  <a:lnTo>
                    <a:pt x="235087" y="5963"/>
                  </a:lnTo>
                  <a:lnTo>
                    <a:pt x="231687" y="5339"/>
                  </a:lnTo>
                  <a:lnTo>
                    <a:pt x="230400" y="4220"/>
                  </a:lnTo>
                  <a:lnTo>
                    <a:pt x="229541" y="2522"/>
                  </a:lnTo>
                  <a:lnTo>
                    <a:pt x="228969" y="437"/>
                  </a:lnTo>
                  <a:lnTo>
                    <a:pt x="226683" y="0"/>
                  </a:lnTo>
                  <a:lnTo>
                    <a:pt x="214363" y="2983"/>
                  </a:lnTo>
                  <a:lnTo>
                    <a:pt x="209325" y="3602"/>
                  </a:lnTo>
                  <a:lnTo>
                    <a:pt x="204062" y="4015"/>
                  </a:lnTo>
                  <a:lnTo>
                    <a:pt x="199600" y="5242"/>
                  </a:lnTo>
                  <a:lnTo>
                    <a:pt x="192103" y="9147"/>
                  </a:lnTo>
                  <a:lnTo>
                    <a:pt x="187817" y="11521"/>
                  </a:lnTo>
                  <a:lnTo>
                    <a:pt x="177976" y="16700"/>
                  </a:lnTo>
                  <a:lnTo>
                    <a:pt x="173637" y="19414"/>
                  </a:lnTo>
                  <a:lnTo>
                    <a:pt x="169792" y="22176"/>
                  </a:lnTo>
                  <a:lnTo>
                    <a:pt x="166276" y="24970"/>
                  </a:lnTo>
                  <a:lnTo>
                    <a:pt x="162980" y="27785"/>
                  </a:lnTo>
                  <a:lnTo>
                    <a:pt x="159830" y="30614"/>
                  </a:lnTo>
                  <a:lnTo>
                    <a:pt x="156777" y="33453"/>
                  </a:lnTo>
                  <a:lnTo>
                    <a:pt x="153789" y="37250"/>
                  </a:lnTo>
                  <a:lnTo>
                    <a:pt x="150845" y="41687"/>
                  </a:lnTo>
                  <a:lnTo>
                    <a:pt x="147930" y="46550"/>
                  </a:lnTo>
                  <a:lnTo>
                    <a:pt x="145986" y="50744"/>
                  </a:lnTo>
                  <a:lnTo>
                    <a:pt x="144691" y="54493"/>
                  </a:lnTo>
                  <a:lnTo>
                    <a:pt x="143827" y="57944"/>
                  </a:lnTo>
                  <a:lnTo>
                    <a:pt x="143251" y="62150"/>
                  </a:lnTo>
                  <a:lnTo>
                    <a:pt x="142867" y="66859"/>
                  </a:lnTo>
                  <a:lnTo>
                    <a:pt x="142441" y="76219"/>
                  </a:lnTo>
                  <a:lnTo>
                    <a:pt x="142251" y="83554"/>
                  </a:lnTo>
                  <a:lnTo>
                    <a:pt x="143153" y="87796"/>
                  </a:lnTo>
                  <a:lnTo>
                    <a:pt x="144707" y="92529"/>
                  </a:lnTo>
                  <a:lnTo>
                    <a:pt x="146695" y="97589"/>
                  </a:lnTo>
                  <a:lnTo>
                    <a:pt x="148021" y="101916"/>
                  </a:lnTo>
                  <a:lnTo>
                    <a:pt x="148905" y="105752"/>
                  </a:lnTo>
                  <a:lnTo>
                    <a:pt x="149494" y="109262"/>
                  </a:lnTo>
                  <a:lnTo>
                    <a:pt x="150839" y="112555"/>
                  </a:lnTo>
                  <a:lnTo>
                    <a:pt x="152688" y="115702"/>
                  </a:lnTo>
                  <a:lnTo>
                    <a:pt x="154874" y="118753"/>
                  </a:lnTo>
                  <a:lnTo>
                    <a:pt x="158236" y="121740"/>
                  </a:lnTo>
                  <a:lnTo>
                    <a:pt x="162382" y="124683"/>
                  </a:lnTo>
                  <a:lnTo>
                    <a:pt x="167051" y="127598"/>
                  </a:lnTo>
                  <a:lnTo>
                    <a:pt x="174779" y="130837"/>
                  </a:lnTo>
                  <a:lnTo>
                    <a:pt x="182341" y="132276"/>
                  </a:lnTo>
                  <a:lnTo>
                    <a:pt x="187025" y="132660"/>
                  </a:lnTo>
                  <a:lnTo>
                    <a:pt x="192052" y="132916"/>
                  </a:lnTo>
                  <a:lnTo>
                    <a:pt x="202718" y="133200"/>
                  </a:lnTo>
                  <a:lnTo>
                    <a:pt x="242148" y="133414"/>
                  </a:lnTo>
                  <a:lnTo>
                    <a:pt x="246898" y="132466"/>
                  </a:lnTo>
                  <a:lnTo>
                    <a:pt x="251018" y="130882"/>
                  </a:lnTo>
                  <a:lnTo>
                    <a:pt x="262114" y="12485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SMARTPenAnnotation338"/>
            <p:cNvSpPr/>
            <p:nvPr/>
          </p:nvSpPr>
          <p:spPr>
            <a:xfrm>
              <a:off x="2617469" y="3600450"/>
              <a:ext cx="197169" cy="154305"/>
            </a:xfrm>
            <a:custGeom>
              <a:avLst/>
              <a:gdLst/>
              <a:ahLst/>
              <a:cxnLst/>
              <a:rect l="0" t="0" r="0" b="0"/>
              <a:pathLst>
                <a:path w="197169" h="154305">
                  <a:moveTo>
                    <a:pt x="0" y="0"/>
                  </a:moveTo>
                  <a:lnTo>
                    <a:pt x="0" y="7380"/>
                  </a:lnTo>
                  <a:lnTo>
                    <a:pt x="2540" y="10583"/>
                  </a:lnTo>
                  <a:lnTo>
                    <a:pt x="6845" y="15181"/>
                  </a:lnTo>
                  <a:lnTo>
                    <a:pt x="22959" y="31510"/>
                  </a:lnTo>
                  <a:lnTo>
                    <a:pt x="28620" y="37182"/>
                  </a:lnTo>
                  <a:lnTo>
                    <a:pt x="32415" y="40028"/>
                  </a:lnTo>
                  <a:lnTo>
                    <a:pt x="36850" y="42878"/>
                  </a:lnTo>
                  <a:lnTo>
                    <a:pt x="41712" y="45730"/>
                  </a:lnTo>
                  <a:lnTo>
                    <a:pt x="46858" y="49536"/>
                  </a:lnTo>
                  <a:lnTo>
                    <a:pt x="52194" y="53979"/>
                  </a:lnTo>
                  <a:lnTo>
                    <a:pt x="57656" y="58846"/>
                  </a:lnTo>
                  <a:lnTo>
                    <a:pt x="68805" y="69334"/>
                  </a:lnTo>
                  <a:lnTo>
                    <a:pt x="74445" y="74797"/>
                  </a:lnTo>
                  <a:lnTo>
                    <a:pt x="81063" y="79392"/>
                  </a:lnTo>
                  <a:lnTo>
                    <a:pt x="88332" y="83408"/>
                  </a:lnTo>
                  <a:lnTo>
                    <a:pt x="96036" y="87038"/>
                  </a:lnTo>
                  <a:lnTo>
                    <a:pt x="103076" y="91363"/>
                  </a:lnTo>
                  <a:lnTo>
                    <a:pt x="109675" y="96151"/>
                  </a:lnTo>
                  <a:lnTo>
                    <a:pt x="115980" y="101248"/>
                  </a:lnTo>
                  <a:lnTo>
                    <a:pt x="122087" y="106551"/>
                  </a:lnTo>
                  <a:lnTo>
                    <a:pt x="128064" y="111992"/>
                  </a:lnTo>
                  <a:lnTo>
                    <a:pt x="133954" y="117523"/>
                  </a:lnTo>
                  <a:lnTo>
                    <a:pt x="139785" y="122164"/>
                  </a:lnTo>
                  <a:lnTo>
                    <a:pt x="145578" y="126210"/>
                  </a:lnTo>
                  <a:lnTo>
                    <a:pt x="151344" y="129860"/>
                  </a:lnTo>
                  <a:lnTo>
                    <a:pt x="157094" y="133246"/>
                  </a:lnTo>
                  <a:lnTo>
                    <a:pt x="162832" y="136455"/>
                  </a:lnTo>
                  <a:lnTo>
                    <a:pt x="168562" y="139548"/>
                  </a:lnTo>
                  <a:lnTo>
                    <a:pt x="173335" y="142562"/>
                  </a:lnTo>
                  <a:lnTo>
                    <a:pt x="177469" y="145523"/>
                  </a:lnTo>
                  <a:lnTo>
                    <a:pt x="181178" y="148451"/>
                  </a:lnTo>
                  <a:lnTo>
                    <a:pt x="184603" y="150402"/>
                  </a:lnTo>
                  <a:lnTo>
                    <a:pt x="187839" y="151703"/>
                  </a:lnTo>
                  <a:lnTo>
                    <a:pt x="197168" y="154304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SMARTPenAnnotation339"/>
            <p:cNvSpPr/>
            <p:nvPr/>
          </p:nvSpPr>
          <p:spPr>
            <a:xfrm>
              <a:off x="2643187" y="3591877"/>
              <a:ext cx="154306" cy="171451"/>
            </a:xfrm>
            <a:custGeom>
              <a:avLst/>
              <a:gdLst/>
              <a:ahLst/>
              <a:cxnLst/>
              <a:rect l="0" t="0" r="0" b="0"/>
              <a:pathLst>
                <a:path w="154306" h="171451">
                  <a:moveTo>
                    <a:pt x="154305" y="0"/>
                  </a:moveTo>
                  <a:lnTo>
                    <a:pt x="149754" y="0"/>
                  </a:lnTo>
                  <a:lnTo>
                    <a:pt x="148413" y="952"/>
                  </a:lnTo>
                  <a:lnTo>
                    <a:pt x="147520" y="2540"/>
                  </a:lnTo>
                  <a:lnTo>
                    <a:pt x="146924" y="4551"/>
                  </a:lnTo>
                  <a:lnTo>
                    <a:pt x="143722" y="9325"/>
                  </a:lnTo>
                  <a:lnTo>
                    <a:pt x="139124" y="14622"/>
                  </a:lnTo>
                  <a:lnTo>
                    <a:pt x="133905" y="20151"/>
                  </a:lnTo>
                  <a:lnTo>
                    <a:pt x="105191" y="49093"/>
                  </a:lnTo>
                  <a:lnTo>
                    <a:pt x="100607" y="55588"/>
                  </a:lnTo>
                  <a:lnTo>
                    <a:pt x="96599" y="62777"/>
                  </a:lnTo>
                  <a:lnTo>
                    <a:pt x="92974" y="70426"/>
                  </a:lnTo>
                  <a:lnTo>
                    <a:pt x="88653" y="77431"/>
                  </a:lnTo>
                  <a:lnTo>
                    <a:pt x="83867" y="84005"/>
                  </a:lnTo>
                  <a:lnTo>
                    <a:pt x="78771" y="90293"/>
                  </a:lnTo>
                  <a:lnTo>
                    <a:pt x="74422" y="95438"/>
                  </a:lnTo>
                  <a:lnTo>
                    <a:pt x="70570" y="99821"/>
                  </a:lnTo>
                  <a:lnTo>
                    <a:pt x="67049" y="103695"/>
                  </a:lnTo>
                  <a:lnTo>
                    <a:pt x="58057" y="113079"/>
                  </a:lnTo>
                  <a:lnTo>
                    <a:pt x="41313" y="130075"/>
                  </a:lnTo>
                  <a:lnTo>
                    <a:pt x="38019" y="134342"/>
                  </a:lnTo>
                  <a:lnTo>
                    <a:pt x="34871" y="139091"/>
                  </a:lnTo>
                  <a:lnTo>
                    <a:pt x="31820" y="144162"/>
                  </a:lnTo>
                  <a:lnTo>
                    <a:pt x="27881" y="148496"/>
                  </a:lnTo>
                  <a:lnTo>
                    <a:pt x="23350" y="152337"/>
                  </a:lnTo>
                  <a:lnTo>
                    <a:pt x="18424" y="155851"/>
                  </a:lnTo>
                  <a:lnTo>
                    <a:pt x="15140" y="159145"/>
                  </a:lnTo>
                  <a:lnTo>
                    <a:pt x="12951" y="162295"/>
                  </a:lnTo>
                  <a:lnTo>
                    <a:pt x="11492" y="165346"/>
                  </a:lnTo>
                  <a:lnTo>
                    <a:pt x="9566" y="167381"/>
                  </a:lnTo>
                  <a:lnTo>
                    <a:pt x="7330" y="168738"/>
                  </a:lnTo>
                  <a:lnTo>
                    <a:pt x="0" y="17145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SMARTPenAnnotation340"/>
            <p:cNvSpPr/>
            <p:nvPr/>
          </p:nvSpPr>
          <p:spPr>
            <a:xfrm>
              <a:off x="3075781" y="3463394"/>
              <a:ext cx="141764" cy="291361"/>
            </a:xfrm>
            <a:custGeom>
              <a:avLst/>
              <a:gdLst/>
              <a:ahLst/>
              <a:cxnLst/>
              <a:rect l="0" t="0" r="0" b="0"/>
              <a:pathLst>
                <a:path w="141764" h="291361">
                  <a:moveTo>
                    <a:pt x="107473" y="8468"/>
                  </a:moveTo>
                  <a:lnTo>
                    <a:pt x="107473" y="3918"/>
                  </a:lnTo>
                  <a:lnTo>
                    <a:pt x="106521" y="2576"/>
                  </a:lnTo>
                  <a:lnTo>
                    <a:pt x="104933" y="1683"/>
                  </a:lnTo>
                  <a:lnTo>
                    <a:pt x="99254" y="0"/>
                  </a:lnTo>
                  <a:lnTo>
                    <a:pt x="99006" y="4478"/>
                  </a:lnTo>
                  <a:lnTo>
                    <a:pt x="98018" y="6760"/>
                  </a:lnTo>
                  <a:lnTo>
                    <a:pt x="94381" y="11836"/>
                  </a:lnTo>
                  <a:lnTo>
                    <a:pt x="92078" y="14524"/>
                  </a:lnTo>
                  <a:lnTo>
                    <a:pt x="89590" y="17267"/>
                  </a:lnTo>
                  <a:lnTo>
                    <a:pt x="84285" y="22856"/>
                  </a:lnTo>
                  <a:lnTo>
                    <a:pt x="57190" y="50170"/>
                  </a:lnTo>
                  <a:lnTo>
                    <a:pt x="52996" y="55320"/>
                  </a:lnTo>
                  <a:lnTo>
                    <a:pt x="49248" y="60657"/>
                  </a:lnTo>
                  <a:lnTo>
                    <a:pt x="45796" y="66121"/>
                  </a:lnTo>
                  <a:lnTo>
                    <a:pt x="42543" y="71668"/>
                  </a:lnTo>
                  <a:lnTo>
                    <a:pt x="39421" y="77272"/>
                  </a:lnTo>
                  <a:lnTo>
                    <a:pt x="33413" y="88577"/>
                  </a:lnTo>
                  <a:lnTo>
                    <a:pt x="18922" y="117066"/>
                  </a:lnTo>
                  <a:lnTo>
                    <a:pt x="16054" y="123729"/>
                  </a:lnTo>
                  <a:lnTo>
                    <a:pt x="13190" y="131029"/>
                  </a:lnTo>
                  <a:lnTo>
                    <a:pt x="10328" y="138753"/>
                  </a:lnTo>
                  <a:lnTo>
                    <a:pt x="8420" y="145807"/>
                  </a:lnTo>
                  <a:lnTo>
                    <a:pt x="7148" y="152415"/>
                  </a:lnTo>
                  <a:lnTo>
                    <a:pt x="6300" y="158725"/>
                  </a:lnTo>
                  <a:lnTo>
                    <a:pt x="4782" y="164837"/>
                  </a:lnTo>
                  <a:lnTo>
                    <a:pt x="2817" y="170817"/>
                  </a:lnTo>
                  <a:lnTo>
                    <a:pt x="555" y="176708"/>
                  </a:lnTo>
                  <a:lnTo>
                    <a:pt x="0" y="182540"/>
                  </a:lnTo>
                  <a:lnTo>
                    <a:pt x="582" y="188334"/>
                  </a:lnTo>
                  <a:lnTo>
                    <a:pt x="1923" y="194101"/>
                  </a:lnTo>
                  <a:lnTo>
                    <a:pt x="2816" y="199851"/>
                  </a:lnTo>
                  <a:lnTo>
                    <a:pt x="3412" y="205589"/>
                  </a:lnTo>
                  <a:lnTo>
                    <a:pt x="3809" y="211320"/>
                  </a:lnTo>
                  <a:lnTo>
                    <a:pt x="4074" y="217045"/>
                  </a:lnTo>
                  <a:lnTo>
                    <a:pt x="4368" y="228486"/>
                  </a:lnTo>
                  <a:lnTo>
                    <a:pt x="4534" y="245638"/>
                  </a:lnTo>
                  <a:lnTo>
                    <a:pt x="5509" y="250401"/>
                  </a:lnTo>
                  <a:lnTo>
                    <a:pt x="9134" y="258234"/>
                  </a:lnTo>
                  <a:lnTo>
                    <a:pt x="11434" y="261656"/>
                  </a:lnTo>
                  <a:lnTo>
                    <a:pt x="13919" y="264890"/>
                  </a:lnTo>
                  <a:lnTo>
                    <a:pt x="16529" y="267999"/>
                  </a:lnTo>
                  <a:lnTo>
                    <a:pt x="20174" y="271023"/>
                  </a:lnTo>
                  <a:lnTo>
                    <a:pt x="24509" y="273992"/>
                  </a:lnTo>
                  <a:lnTo>
                    <a:pt x="29304" y="276924"/>
                  </a:lnTo>
                  <a:lnTo>
                    <a:pt x="33453" y="279832"/>
                  </a:lnTo>
                  <a:lnTo>
                    <a:pt x="37171" y="282722"/>
                  </a:lnTo>
                  <a:lnTo>
                    <a:pt x="40603" y="285601"/>
                  </a:lnTo>
                  <a:lnTo>
                    <a:pt x="43843" y="287521"/>
                  </a:lnTo>
                  <a:lnTo>
                    <a:pt x="46956" y="288801"/>
                  </a:lnTo>
                  <a:lnTo>
                    <a:pt x="49984" y="289654"/>
                  </a:lnTo>
                  <a:lnTo>
                    <a:pt x="54859" y="290223"/>
                  </a:lnTo>
                  <a:lnTo>
                    <a:pt x="60967" y="290602"/>
                  </a:lnTo>
                  <a:lnTo>
                    <a:pt x="78136" y="291136"/>
                  </a:lnTo>
                  <a:lnTo>
                    <a:pt x="94336" y="291294"/>
                  </a:lnTo>
                  <a:lnTo>
                    <a:pt x="141763" y="29136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SMARTPenAnnotation341"/>
            <p:cNvSpPr/>
            <p:nvPr/>
          </p:nvSpPr>
          <p:spPr>
            <a:xfrm>
              <a:off x="3320414" y="3489007"/>
              <a:ext cx="42864" cy="240031"/>
            </a:xfrm>
            <a:custGeom>
              <a:avLst/>
              <a:gdLst/>
              <a:ahLst/>
              <a:cxnLst/>
              <a:rect l="0" t="0" r="0" b="0"/>
              <a:pathLst>
                <a:path w="42864" h="240031">
                  <a:moveTo>
                    <a:pt x="0" y="0"/>
                  </a:moveTo>
                  <a:lnTo>
                    <a:pt x="0" y="16483"/>
                  </a:lnTo>
                  <a:lnTo>
                    <a:pt x="953" y="21466"/>
                  </a:lnTo>
                  <a:lnTo>
                    <a:pt x="2540" y="26693"/>
                  </a:lnTo>
                  <a:lnTo>
                    <a:pt x="4551" y="32083"/>
                  </a:lnTo>
                  <a:lnTo>
                    <a:pt x="5892" y="37581"/>
                  </a:lnTo>
                  <a:lnTo>
                    <a:pt x="6786" y="43152"/>
                  </a:lnTo>
                  <a:lnTo>
                    <a:pt x="7381" y="48770"/>
                  </a:lnTo>
                  <a:lnTo>
                    <a:pt x="7779" y="55373"/>
                  </a:lnTo>
                  <a:lnTo>
                    <a:pt x="8220" y="70331"/>
                  </a:lnTo>
                  <a:lnTo>
                    <a:pt x="9290" y="77367"/>
                  </a:lnTo>
                  <a:lnTo>
                    <a:pt x="10956" y="83963"/>
                  </a:lnTo>
                  <a:lnTo>
                    <a:pt x="13019" y="90265"/>
                  </a:lnTo>
                  <a:lnTo>
                    <a:pt x="14395" y="97324"/>
                  </a:lnTo>
                  <a:lnTo>
                    <a:pt x="15312" y="104888"/>
                  </a:lnTo>
                  <a:lnTo>
                    <a:pt x="15923" y="112788"/>
                  </a:lnTo>
                  <a:lnTo>
                    <a:pt x="16331" y="120912"/>
                  </a:lnTo>
                  <a:lnTo>
                    <a:pt x="16783" y="137559"/>
                  </a:lnTo>
                  <a:lnTo>
                    <a:pt x="17038" y="158445"/>
                  </a:lnTo>
                  <a:lnTo>
                    <a:pt x="18027" y="164685"/>
                  </a:lnTo>
                  <a:lnTo>
                    <a:pt x="19638" y="170750"/>
                  </a:lnTo>
                  <a:lnTo>
                    <a:pt x="21664" y="176698"/>
                  </a:lnTo>
                  <a:lnTo>
                    <a:pt x="23016" y="182569"/>
                  </a:lnTo>
                  <a:lnTo>
                    <a:pt x="23917" y="188387"/>
                  </a:lnTo>
                  <a:lnTo>
                    <a:pt x="24517" y="194172"/>
                  </a:lnTo>
                  <a:lnTo>
                    <a:pt x="24917" y="198980"/>
                  </a:lnTo>
                  <a:lnTo>
                    <a:pt x="25184" y="203138"/>
                  </a:lnTo>
                  <a:lnTo>
                    <a:pt x="25362" y="206863"/>
                  </a:lnTo>
                  <a:lnTo>
                    <a:pt x="26434" y="210299"/>
                  </a:lnTo>
                  <a:lnTo>
                    <a:pt x="28100" y="213542"/>
                  </a:lnTo>
                  <a:lnTo>
                    <a:pt x="30164" y="216656"/>
                  </a:lnTo>
                  <a:lnTo>
                    <a:pt x="31539" y="219685"/>
                  </a:lnTo>
                  <a:lnTo>
                    <a:pt x="32456" y="222657"/>
                  </a:lnTo>
                  <a:lnTo>
                    <a:pt x="33475" y="228499"/>
                  </a:lnTo>
                  <a:lnTo>
                    <a:pt x="33928" y="234270"/>
                  </a:lnTo>
                  <a:lnTo>
                    <a:pt x="35001" y="236190"/>
                  </a:lnTo>
                  <a:lnTo>
                    <a:pt x="36670" y="237470"/>
                  </a:lnTo>
                  <a:lnTo>
                    <a:pt x="42863" y="24003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SMARTPenAnnotation342"/>
            <p:cNvSpPr/>
            <p:nvPr/>
          </p:nvSpPr>
          <p:spPr>
            <a:xfrm>
              <a:off x="3509009" y="3669029"/>
              <a:ext cx="25719" cy="25719"/>
            </a:xfrm>
            <a:custGeom>
              <a:avLst/>
              <a:gdLst/>
              <a:ahLst/>
              <a:cxnLst/>
              <a:rect l="0" t="0" r="0" b="0"/>
              <a:pathLst>
                <a:path w="25719" h="25719">
                  <a:moveTo>
                    <a:pt x="0" y="25718"/>
                  </a:moveTo>
                  <a:lnTo>
                    <a:pt x="0" y="18337"/>
                  </a:lnTo>
                  <a:lnTo>
                    <a:pt x="953" y="16987"/>
                  </a:lnTo>
                  <a:lnTo>
                    <a:pt x="2541" y="15135"/>
                  </a:lnTo>
                  <a:lnTo>
                    <a:pt x="4552" y="12948"/>
                  </a:lnTo>
                  <a:lnTo>
                    <a:pt x="6844" y="11490"/>
                  </a:lnTo>
                  <a:lnTo>
                    <a:pt x="9325" y="10517"/>
                  </a:lnTo>
                  <a:lnTo>
                    <a:pt x="11932" y="9869"/>
                  </a:lnTo>
                  <a:lnTo>
                    <a:pt x="13670" y="8485"/>
                  </a:lnTo>
                  <a:lnTo>
                    <a:pt x="14829" y="6609"/>
                  </a:lnTo>
                  <a:lnTo>
                    <a:pt x="15601" y="4406"/>
                  </a:lnTo>
                  <a:lnTo>
                    <a:pt x="17068" y="2938"/>
                  </a:lnTo>
                  <a:lnTo>
                    <a:pt x="18999" y="1959"/>
                  </a:lnTo>
                  <a:lnTo>
                    <a:pt x="25718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SMARTPenAnnotation343"/>
            <p:cNvSpPr/>
            <p:nvPr/>
          </p:nvSpPr>
          <p:spPr>
            <a:xfrm>
              <a:off x="3569135" y="3490208"/>
              <a:ext cx="212572" cy="221671"/>
            </a:xfrm>
            <a:custGeom>
              <a:avLst/>
              <a:gdLst/>
              <a:ahLst/>
              <a:cxnLst/>
              <a:rect l="0" t="0" r="0" b="0"/>
              <a:pathLst>
                <a:path w="212572" h="221671">
                  <a:moveTo>
                    <a:pt x="137042" y="15944"/>
                  </a:moveTo>
                  <a:lnTo>
                    <a:pt x="145510" y="7476"/>
                  </a:lnTo>
                  <a:lnTo>
                    <a:pt x="145601" y="600"/>
                  </a:lnTo>
                  <a:lnTo>
                    <a:pt x="145605" y="0"/>
                  </a:lnTo>
                  <a:lnTo>
                    <a:pt x="144656" y="552"/>
                  </a:lnTo>
                  <a:lnTo>
                    <a:pt x="141061" y="3706"/>
                  </a:lnTo>
                  <a:lnTo>
                    <a:pt x="138768" y="4928"/>
                  </a:lnTo>
                  <a:lnTo>
                    <a:pt x="133682" y="6285"/>
                  </a:lnTo>
                  <a:lnTo>
                    <a:pt x="130039" y="6647"/>
                  </a:lnTo>
                  <a:lnTo>
                    <a:pt x="125706" y="6889"/>
                  </a:lnTo>
                  <a:lnTo>
                    <a:pt x="120912" y="7050"/>
                  </a:lnTo>
                  <a:lnTo>
                    <a:pt x="116764" y="8110"/>
                  </a:lnTo>
                  <a:lnTo>
                    <a:pt x="113046" y="9769"/>
                  </a:lnTo>
                  <a:lnTo>
                    <a:pt x="109614" y="11827"/>
                  </a:lnTo>
                  <a:lnTo>
                    <a:pt x="105422" y="13199"/>
                  </a:lnTo>
                  <a:lnTo>
                    <a:pt x="100722" y="14114"/>
                  </a:lnTo>
                  <a:lnTo>
                    <a:pt x="95684" y="14724"/>
                  </a:lnTo>
                  <a:lnTo>
                    <a:pt x="91372" y="16084"/>
                  </a:lnTo>
                  <a:lnTo>
                    <a:pt x="87546" y="17942"/>
                  </a:lnTo>
                  <a:lnTo>
                    <a:pt x="84042" y="20133"/>
                  </a:lnTo>
                  <a:lnTo>
                    <a:pt x="79801" y="22547"/>
                  </a:lnTo>
                  <a:lnTo>
                    <a:pt x="70009" y="27769"/>
                  </a:lnTo>
                  <a:lnTo>
                    <a:pt x="65684" y="30495"/>
                  </a:lnTo>
                  <a:lnTo>
                    <a:pt x="61848" y="33264"/>
                  </a:lnTo>
                  <a:lnTo>
                    <a:pt x="58337" y="36063"/>
                  </a:lnTo>
                  <a:lnTo>
                    <a:pt x="51897" y="41714"/>
                  </a:lnTo>
                  <a:lnTo>
                    <a:pt x="48846" y="44554"/>
                  </a:lnTo>
                  <a:lnTo>
                    <a:pt x="44907" y="47400"/>
                  </a:lnTo>
                  <a:lnTo>
                    <a:pt x="40376" y="50249"/>
                  </a:lnTo>
                  <a:lnTo>
                    <a:pt x="35451" y="53102"/>
                  </a:lnTo>
                  <a:lnTo>
                    <a:pt x="31215" y="55956"/>
                  </a:lnTo>
                  <a:lnTo>
                    <a:pt x="27438" y="58811"/>
                  </a:lnTo>
                  <a:lnTo>
                    <a:pt x="23968" y="61667"/>
                  </a:lnTo>
                  <a:lnTo>
                    <a:pt x="17572" y="64840"/>
                  </a:lnTo>
                  <a:lnTo>
                    <a:pt x="14533" y="65687"/>
                  </a:lnTo>
                  <a:lnTo>
                    <a:pt x="12506" y="67203"/>
                  </a:lnTo>
                  <a:lnTo>
                    <a:pt x="11156" y="69167"/>
                  </a:lnTo>
                  <a:lnTo>
                    <a:pt x="10255" y="71428"/>
                  </a:lnTo>
                  <a:lnTo>
                    <a:pt x="8702" y="72936"/>
                  </a:lnTo>
                  <a:lnTo>
                    <a:pt x="6715" y="73941"/>
                  </a:lnTo>
                  <a:lnTo>
                    <a:pt x="4437" y="74612"/>
                  </a:lnTo>
                  <a:lnTo>
                    <a:pt x="2919" y="76011"/>
                  </a:lnTo>
                  <a:lnTo>
                    <a:pt x="1907" y="77896"/>
                  </a:lnTo>
                  <a:lnTo>
                    <a:pt x="282" y="83215"/>
                  </a:lnTo>
                  <a:lnTo>
                    <a:pt x="0" y="88687"/>
                  </a:lnTo>
                  <a:lnTo>
                    <a:pt x="913" y="91109"/>
                  </a:lnTo>
                  <a:lnTo>
                    <a:pt x="4468" y="96341"/>
                  </a:lnTo>
                  <a:lnTo>
                    <a:pt x="7274" y="100091"/>
                  </a:lnTo>
                  <a:lnTo>
                    <a:pt x="7929" y="103507"/>
                  </a:lnTo>
                  <a:lnTo>
                    <a:pt x="8104" y="105752"/>
                  </a:lnTo>
                  <a:lnTo>
                    <a:pt x="9173" y="107249"/>
                  </a:lnTo>
                  <a:lnTo>
                    <a:pt x="10839" y="108246"/>
                  </a:lnTo>
                  <a:lnTo>
                    <a:pt x="15229" y="109355"/>
                  </a:lnTo>
                  <a:lnTo>
                    <a:pt x="20356" y="109848"/>
                  </a:lnTo>
                  <a:lnTo>
                    <a:pt x="22103" y="110931"/>
                  </a:lnTo>
                  <a:lnTo>
                    <a:pt x="23269" y="112606"/>
                  </a:lnTo>
                  <a:lnTo>
                    <a:pt x="24046" y="114676"/>
                  </a:lnTo>
                  <a:lnTo>
                    <a:pt x="25516" y="116055"/>
                  </a:lnTo>
                  <a:lnTo>
                    <a:pt x="27449" y="116975"/>
                  </a:lnTo>
                  <a:lnTo>
                    <a:pt x="29690" y="117588"/>
                  </a:lnTo>
                  <a:lnTo>
                    <a:pt x="32137" y="117044"/>
                  </a:lnTo>
                  <a:lnTo>
                    <a:pt x="37394" y="113900"/>
                  </a:lnTo>
                  <a:lnTo>
                    <a:pt x="41083" y="112680"/>
                  </a:lnTo>
                  <a:lnTo>
                    <a:pt x="45447" y="111867"/>
                  </a:lnTo>
                  <a:lnTo>
                    <a:pt x="50261" y="111326"/>
                  </a:lnTo>
                  <a:lnTo>
                    <a:pt x="54423" y="110964"/>
                  </a:lnTo>
                  <a:lnTo>
                    <a:pt x="58150" y="110724"/>
                  </a:lnTo>
                  <a:lnTo>
                    <a:pt x="61587" y="110563"/>
                  </a:lnTo>
                  <a:lnTo>
                    <a:pt x="70487" y="110385"/>
                  </a:lnTo>
                  <a:lnTo>
                    <a:pt x="75527" y="110337"/>
                  </a:lnTo>
                  <a:lnTo>
                    <a:pt x="80792" y="109353"/>
                  </a:lnTo>
                  <a:lnTo>
                    <a:pt x="86207" y="107744"/>
                  </a:lnTo>
                  <a:lnTo>
                    <a:pt x="91722" y="105719"/>
                  </a:lnTo>
                  <a:lnTo>
                    <a:pt x="97303" y="104369"/>
                  </a:lnTo>
                  <a:lnTo>
                    <a:pt x="102930" y="103469"/>
                  </a:lnTo>
                  <a:lnTo>
                    <a:pt x="108585" y="102869"/>
                  </a:lnTo>
                  <a:lnTo>
                    <a:pt x="114261" y="102469"/>
                  </a:lnTo>
                  <a:lnTo>
                    <a:pt x="119950" y="102202"/>
                  </a:lnTo>
                  <a:lnTo>
                    <a:pt x="131350" y="101906"/>
                  </a:lnTo>
                  <a:lnTo>
                    <a:pt x="186812" y="101672"/>
                  </a:lnTo>
                  <a:lnTo>
                    <a:pt x="190224" y="102623"/>
                  </a:lnTo>
                  <a:lnTo>
                    <a:pt x="192500" y="104210"/>
                  </a:lnTo>
                  <a:lnTo>
                    <a:pt x="198242" y="110995"/>
                  </a:lnTo>
                  <a:lnTo>
                    <a:pt x="200701" y="113601"/>
                  </a:lnTo>
                  <a:lnTo>
                    <a:pt x="203294" y="115339"/>
                  </a:lnTo>
                  <a:lnTo>
                    <a:pt x="208715" y="117269"/>
                  </a:lnTo>
                  <a:lnTo>
                    <a:pt x="210541" y="118737"/>
                  </a:lnTo>
                  <a:lnTo>
                    <a:pt x="211759" y="120668"/>
                  </a:lnTo>
                  <a:lnTo>
                    <a:pt x="212571" y="122907"/>
                  </a:lnTo>
                  <a:lnTo>
                    <a:pt x="212160" y="126305"/>
                  </a:lnTo>
                  <a:lnTo>
                    <a:pt x="210933" y="130476"/>
                  </a:lnTo>
                  <a:lnTo>
                    <a:pt x="209163" y="135161"/>
                  </a:lnTo>
                  <a:lnTo>
                    <a:pt x="207030" y="139237"/>
                  </a:lnTo>
                  <a:lnTo>
                    <a:pt x="204655" y="142907"/>
                  </a:lnTo>
                  <a:lnTo>
                    <a:pt x="199477" y="149525"/>
                  </a:lnTo>
                  <a:lnTo>
                    <a:pt x="194001" y="155641"/>
                  </a:lnTo>
                  <a:lnTo>
                    <a:pt x="185852" y="164074"/>
                  </a:lnTo>
                  <a:lnTo>
                    <a:pt x="181012" y="168990"/>
                  </a:lnTo>
                  <a:lnTo>
                    <a:pt x="175880" y="173220"/>
                  </a:lnTo>
                  <a:lnTo>
                    <a:pt x="170554" y="176992"/>
                  </a:lnTo>
                  <a:lnTo>
                    <a:pt x="165099" y="180459"/>
                  </a:lnTo>
                  <a:lnTo>
                    <a:pt x="159556" y="184676"/>
                  </a:lnTo>
                  <a:lnTo>
                    <a:pt x="153957" y="189392"/>
                  </a:lnTo>
                  <a:lnTo>
                    <a:pt x="148319" y="194441"/>
                  </a:lnTo>
                  <a:lnTo>
                    <a:pt x="141702" y="198759"/>
                  </a:lnTo>
                  <a:lnTo>
                    <a:pt x="134434" y="202591"/>
                  </a:lnTo>
                  <a:lnTo>
                    <a:pt x="126731" y="206098"/>
                  </a:lnTo>
                  <a:lnTo>
                    <a:pt x="120642" y="209388"/>
                  </a:lnTo>
                  <a:lnTo>
                    <a:pt x="115631" y="212534"/>
                  </a:lnTo>
                  <a:lnTo>
                    <a:pt x="111339" y="215584"/>
                  </a:lnTo>
                  <a:lnTo>
                    <a:pt x="106572" y="217618"/>
                  </a:lnTo>
                  <a:lnTo>
                    <a:pt x="101489" y="218973"/>
                  </a:lnTo>
                  <a:lnTo>
                    <a:pt x="96194" y="219877"/>
                  </a:lnTo>
                  <a:lnTo>
                    <a:pt x="91713" y="220479"/>
                  </a:lnTo>
                  <a:lnTo>
                    <a:pt x="87773" y="220881"/>
                  </a:lnTo>
                  <a:lnTo>
                    <a:pt x="84193" y="221149"/>
                  </a:lnTo>
                  <a:lnTo>
                    <a:pt x="79902" y="221327"/>
                  </a:lnTo>
                  <a:lnTo>
                    <a:pt x="62901" y="221637"/>
                  </a:lnTo>
                  <a:lnTo>
                    <a:pt x="56231" y="221670"/>
                  </a:lnTo>
                  <a:lnTo>
                    <a:pt x="54593" y="220722"/>
                  </a:lnTo>
                  <a:lnTo>
                    <a:pt x="53501" y="219138"/>
                  </a:lnTo>
                  <a:lnTo>
                    <a:pt x="51317" y="21311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SMARTPenAnnotation344"/>
            <p:cNvSpPr/>
            <p:nvPr/>
          </p:nvSpPr>
          <p:spPr>
            <a:xfrm>
              <a:off x="3809047" y="3669029"/>
              <a:ext cx="64947" cy="137162"/>
            </a:xfrm>
            <a:custGeom>
              <a:avLst/>
              <a:gdLst/>
              <a:ahLst/>
              <a:cxnLst/>
              <a:rect l="0" t="0" r="0" b="0"/>
              <a:pathLst>
                <a:path w="64947" h="137162">
                  <a:moveTo>
                    <a:pt x="60007" y="0"/>
                  </a:moveTo>
                  <a:lnTo>
                    <a:pt x="60007" y="15849"/>
                  </a:lnTo>
                  <a:lnTo>
                    <a:pt x="60960" y="18187"/>
                  </a:lnTo>
                  <a:lnTo>
                    <a:pt x="62548" y="21649"/>
                  </a:lnTo>
                  <a:lnTo>
                    <a:pt x="64558" y="25863"/>
                  </a:lnTo>
                  <a:lnTo>
                    <a:pt x="64946" y="29625"/>
                  </a:lnTo>
                  <a:lnTo>
                    <a:pt x="64253" y="33085"/>
                  </a:lnTo>
                  <a:lnTo>
                    <a:pt x="62837" y="36344"/>
                  </a:lnTo>
                  <a:lnTo>
                    <a:pt x="58725" y="45046"/>
                  </a:lnTo>
                  <a:lnTo>
                    <a:pt x="56295" y="50033"/>
                  </a:lnTo>
                  <a:lnTo>
                    <a:pt x="54675" y="55263"/>
                  </a:lnTo>
                  <a:lnTo>
                    <a:pt x="53595" y="60655"/>
                  </a:lnTo>
                  <a:lnTo>
                    <a:pt x="52875" y="66154"/>
                  </a:lnTo>
                  <a:lnTo>
                    <a:pt x="51443" y="70773"/>
                  </a:lnTo>
                  <a:lnTo>
                    <a:pt x="49535" y="74805"/>
                  </a:lnTo>
                  <a:lnTo>
                    <a:pt x="47311" y="78445"/>
                  </a:lnTo>
                  <a:lnTo>
                    <a:pt x="44876" y="82777"/>
                  </a:lnTo>
                  <a:lnTo>
                    <a:pt x="39630" y="92670"/>
                  </a:lnTo>
                  <a:lnTo>
                    <a:pt x="36897" y="97023"/>
                  </a:lnTo>
                  <a:lnTo>
                    <a:pt x="34123" y="100877"/>
                  </a:lnTo>
                  <a:lnTo>
                    <a:pt x="31322" y="104399"/>
                  </a:lnTo>
                  <a:lnTo>
                    <a:pt x="27549" y="107700"/>
                  </a:lnTo>
                  <a:lnTo>
                    <a:pt x="23128" y="110852"/>
                  </a:lnTo>
                  <a:lnTo>
                    <a:pt x="18276" y="113907"/>
                  </a:lnTo>
                  <a:lnTo>
                    <a:pt x="14089" y="116896"/>
                  </a:lnTo>
                  <a:lnTo>
                    <a:pt x="10345" y="119840"/>
                  </a:lnTo>
                  <a:lnTo>
                    <a:pt x="6897" y="122756"/>
                  </a:lnTo>
                  <a:lnTo>
                    <a:pt x="4598" y="125653"/>
                  </a:lnTo>
                  <a:lnTo>
                    <a:pt x="3066" y="128536"/>
                  </a:lnTo>
                  <a:lnTo>
                    <a:pt x="0" y="137161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SMARTPenAnnotation345"/>
            <p:cNvSpPr/>
            <p:nvPr/>
          </p:nvSpPr>
          <p:spPr>
            <a:xfrm>
              <a:off x="4049086" y="3471862"/>
              <a:ext cx="51427" cy="231459"/>
            </a:xfrm>
            <a:custGeom>
              <a:avLst/>
              <a:gdLst/>
              <a:ahLst/>
              <a:cxnLst/>
              <a:rect l="0" t="0" r="0" b="0"/>
              <a:pathLst>
                <a:path w="51427" h="231459">
                  <a:moveTo>
                    <a:pt x="8564" y="0"/>
                  </a:moveTo>
                  <a:lnTo>
                    <a:pt x="4013" y="0"/>
                  </a:lnTo>
                  <a:lnTo>
                    <a:pt x="2672" y="953"/>
                  </a:lnTo>
                  <a:lnTo>
                    <a:pt x="1778" y="2540"/>
                  </a:lnTo>
                  <a:lnTo>
                    <a:pt x="1182" y="4551"/>
                  </a:lnTo>
                  <a:lnTo>
                    <a:pt x="785" y="7797"/>
                  </a:lnTo>
                  <a:lnTo>
                    <a:pt x="521" y="11865"/>
                  </a:lnTo>
                  <a:lnTo>
                    <a:pt x="226" y="20513"/>
                  </a:lnTo>
                  <a:lnTo>
                    <a:pt x="61" y="31690"/>
                  </a:lnTo>
                  <a:lnTo>
                    <a:pt x="0" y="57560"/>
                  </a:lnTo>
                  <a:lnTo>
                    <a:pt x="950" y="63138"/>
                  </a:lnTo>
                  <a:lnTo>
                    <a:pt x="2536" y="68762"/>
                  </a:lnTo>
                  <a:lnTo>
                    <a:pt x="4545" y="74417"/>
                  </a:lnTo>
                  <a:lnTo>
                    <a:pt x="5884" y="80091"/>
                  </a:lnTo>
                  <a:lnTo>
                    <a:pt x="6777" y="85779"/>
                  </a:lnTo>
                  <a:lnTo>
                    <a:pt x="7372" y="91476"/>
                  </a:lnTo>
                  <a:lnTo>
                    <a:pt x="7770" y="97179"/>
                  </a:lnTo>
                  <a:lnTo>
                    <a:pt x="8034" y="102886"/>
                  </a:lnTo>
                  <a:lnTo>
                    <a:pt x="8211" y="108596"/>
                  </a:lnTo>
                  <a:lnTo>
                    <a:pt x="9281" y="114307"/>
                  </a:lnTo>
                  <a:lnTo>
                    <a:pt x="10947" y="120020"/>
                  </a:lnTo>
                  <a:lnTo>
                    <a:pt x="13010" y="125733"/>
                  </a:lnTo>
                  <a:lnTo>
                    <a:pt x="14385" y="131447"/>
                  </a:lnTo>
                  <a:lnTo>
                    <a:pt x="15302" y="137162"/>
                  </a:lnTo>
                  <a:lnTo>
                    <a:pt x="15913" y="142876"/>
                  </a:lnTo>
                  <a:lnTo>
                    <a:pt x="17273" y="148591"/>
                  </a:lnTo>
                  <a:lnTo>
                    <a:pt x="19133" y="154306"/>
                  </a:lnTo>
                  <a:lnTo>
                    <a:pt x="21324" y="160020"/>
                  </a:lnTo>
                  <a:lnTo>
                    <a:pt x="23739" y="164783"/>
                  </a:lnTo>
                  <a:lnTo>
                    <a:pt x="26300" y="168910"/>
                  </a:lnTo>
                  <a:lnTo>
                    <a:pt x="28960" y="172614"/>
                  </a:lnTo>
                  <a:lnTo>
                    <a:pt x="30734" y="176989"/>
                  </a:lnTo>
                  <a:lnTo>
                    <a:pt x="31916" y="181810"/>
                  </a:lnTo>
                  <a:lnTo>
                    <a:pt x="32705" y="186929"/>
                  </a:lnTo>
                  <a:lnTo>
                    <a:pt x="34182" y="191295"/>
                  </a:lnTo>
                  <a:lnTo>
                    <a:pt x="36121" y="195157"/>
                  </a:lnTo>
                  <a:lnTo>
                    <a:pt x="38365" y="198685"/>
                  </a:lnTo>
                  <a:lnTo>
                    <a:pt x="39861" y="201989"/>
                  </a:lnTo>
                  <a:lnTo>
                    <a:pt x="40858" y="205144"/>
                  </a:lnTo>
                  <a:lnTo>
                    <a:pt x="41524" y="208200"/>
                  </a:lnTo>
                  <a:lnTo>
                    <a:pt x="42920" y="211191"/>
                  </a:lnTo>
                  <a:lnTo>
                    <a:pt x="44802" y="214136"/>
                  </a:lnTo>
                  <a:lnTo>
                    <a:pt x="47010" y="217052"/>
                  </a:lnTo>
                  <a:lnTo>
                    <a:pt x="48482" y="219949"/>
                  </a:lnTo>
                  <a:lnTo>
                    <a:pt x="49463" y="222833"/>
                  </a:lnTo>
                  <a:lnTo>
                    <a:pt x="51426" y="23145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SMARTPenAnnotation346"/>
            <p:cNvSpPr/>
            <p:nvPr/>
          </p:nvSpPr>
          <p:spPr>
            <a:xfrm>
              <a:off x="4134802" y="3394710"/>
              <a:ext cx="196622" cy="351473"/>
            </a:xfrm>
            <a:custGeom>
              <a:avLst/>
              <a:gdLst/>
              <a:ahLst/>
              <a:cxnLst/>
              <a:rect l="0" t="0" r="0" b="0"/>
              <a:pathLst>
                <a:path w="196622" h="351473">
                  <a:moveTo>
                    <a:pt x="0" y="0"/>
                  </a:moveTo>
                  <a:lnTo>
                    <a:pt x="0" y="4551"/>
                  </a:lnTo>
                  <a:lnTo>
                    <a:pt x="953" y="5891"/>
                  </a:lnTo>
                  <a:lnTo>
                    <a:pt x="2540" y="6785"/>
                  </a:lnTo>
                  <a:lnTo>
                    <a:pt x="7797" y="8730"/>
                  </a:lnTo>
                  <a:lnTo>
                    <a:pt x="11865" y="10582"/>
                  </a:lnTo>
                  <a:lnTo>
                    <a:pt x="26693" y="17740"/>
                  </a:lnTo>
                  <a:lnTo>
                    <a:pt x="48770" y="28693"/>
                  </a:lnTo>
                  <a:lnTo>
                    <a:pt x="55374" y="31511"/>
                  </a:lnTo>
                  <a:lnTo>
                    <a:pt x="62633" y="34342"/>
                  </a:lnTo>
                  <a:lnTo>
                    <a:pt x="70331" y="37182"/>
                  </a:lnTo>
                  <a:lnTo>
                    <a:pt x="77367" y="40980"/>
                  </a:lnTo>
                  <a:lnTo>
                    <a:pt x="83963" y="45418"/>
                  </a:lnTo>
                  <a:lnTo>
                    <a:pt x="90266" y="50281"/>
                  </a:lnTo>
                  <a:lnTo>
                    <a:pt x="97324" y="55428"/>
                  </a:lnTo>
                  <a:lnTo>
                    <a:pt x="112788" y="66227"/>
                  </a:lnTo>
                  <a:lnTo>
                    <a:pt x="119959" y="71774"/>
                  </a:lnTo>
                  <a:lnTo>
                    <a:pt x="126645" y="77376"/>
                  </a:lnTo>
                  <a:lnTo>
                    <a:pt x="133008" y="83017"/>
                  </a:lnTo>
                  <a:lnTo>
                    <a:pt x="145157" y="94363"/>
                  </a:lnTo>
                  <a:lnTo>
                    <a:pt x="168479" y="117170"/>
                  </a:lnTo>
                  <a:lnTo>
                    <a:pt x="173279" y="122881"/>
                  </a:lnTo>
                  <a:lnTo>
                    <a:pt x="177432" y="128593"/>
                  </a:lnTo>
                  <a:lnTo>
                    <a:pt x="181153" y="134306"/>
                  </a:lnTo>
                  <a:lnTo>
                    <a:pt x="184586" y="140972"/>
                  </a:lnTo>
                  <a:lnTo>
                    <a:pt x="187827" y="148274"/>
                  </a:lnTo>
                  <a:lnTo>
                    <a:pt x="190941" y="155999"/>
                  </a:lnTo>
                  <a:lnTo>
                    <a:pt x="193016" y="163054"/>
                  </a:lnTo>
                  <a:lnTo>
                    <a:pt x="194400" y="169663"/>
                  </a:lnTo>
                  <a:lnTo>
                    <a:pt x="195323" y="175973"/>
                  </a:lnTo>
                  <a:lnTo>
                    <a:pt x="195937" y="182086"/>
                  </a:lnTo>
                  <a:lnTo>
                    <a:pt x="196347" y="188065"/>
                  </a:lnTo>
                  <a:lnTo>
                    <a:pt x="196621" y="193956"/>
                  </a:lnTo>
                  <a:lnTo>
                    <a:pt x="195851" y="200742"/>
                  </a:lnTo>
                  <a:lnTo>
                    <a:pt x="194384" y="208123"/>
                  </a:lnTo>
                  <a:lnTo>
                    <a:pt x="192455" y="215901"/>
                  </a:lnTo>
                  <a:lnTo>
                    <a:pt x="190215" y="223944"/>
                  </a:lnTo>
                  <a:lnTo>
                    <a:pt x="185188" y="240501"/>
                  </a:lnTo>
                  <a:lnTo>
                    <a:pt x="181561" y="247963"/>
                  </a:lnTo>
                  <a:lnTo>
                    <a:pt x="177239" y="254844"/>
                  </a:lnTo>
                  <a:lnTo>
                    <a:pt x="172451" y="261336"/>
                  </a:lnTo>
                  <a:lnTo>
                    <a:pt x="162052" y="276169"/>
                  </a:lnTo>
                  <a:lnTo>
                    <a:pt x="156612" y="284125"/>
                  </a:lnTo>
                  <a:lnTo>
                    <a:pt x="151081" y="291334"/>
                  </a:lnTo>
                  <a:lnTo>
                    <a:pt x="145488" y="298045"/>
                  </a:lnTo>
                  <a:lnTo>
                    <a:pt x="139854" y="304424"/>
                  </a:lnTo>
                  <a:lnTo>
                    <a:pt x="134194" y="309629"/>
                  </a:lnTo>
                  <a:lnTo>
                    <a:pt x="128515" y="314052"/>
                  </a:lnTo>
                  <a:lnTo>
                    <a:pt x="122824" y="317953"/>
                  </a:lnTo>
                  <a:lnTo>
                    <a:pt x="117125" y="321506"/>
                  </a:lnTo>
                  <a:lnTo>
                    <a:pt x="111421" y="324827"/>
                  </a:lnTo>
                  <a:lnTo>
                    <a:pt x="105713" y="327994"/>
                  </a:lnTo>
                  <a:lnTo>
                    <a:pt x="100956" y="331057"/>
                  </a:lnTo>
                  <a:lnTo>
                    <a:pt x="96831" y="334052"/>
                  </a:lnTo>
                  <a:lnTo>
                    <a:pt x="93129" y="337001"/>
                  </a:lnTo>
                  <a:lnTo>
                    <a:pt x="90661" y="339920"/>
                  </a:lnTo>
                  <a:lnTo>
                    <a:pt x="89016" y="342818"/>
                  </a:lnTo>
                  <a:lnTo>
                    <a:pt x="87919" y="345703"/>
                  </a:lnTo>
                  <a:lnTo>
                    <a:pt x="86235" y="347626"/>
                  </a:lnTo>
                  <a:lnTo>
                    <a:pt x="84160" y="348908"/>
                  </a:lnTo>
                  <a:lnTo>
                    <a:pt x="77152" y="35147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y= - 24x</a:t>
            </a:r>
            <a:r>
              <a:rPr lang="en-US" baseline="30000" dirty="0" smtClean="0"/>
              <a:t>2</a:t>
            </a:r>
            <a:r>
              <a:rPr lang="en-US" dirty="0" smtClean="0"/>
              <a:t> + 7x + 6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MARTPenAnnotation0"/>
          <p:cNvSpPr/>
          <p:nvPr/>
        </p:nvSpPr>
        <p:spPr>
          <a:xfrm>
            <a:off x="774382" y="1397317"/>
            <a:ext cx="257176" cy="274321"/>
          </a:xfrm>
          <a:custGeom>
            <a:avLst/>
            <a:gdLst/>
            <a:ahLst/>
            <a:cxnLst/>
            <a:rect l="0" t="0" r="0" b="0"/>
            <a:pathLst>
              <a:path w="257176" h="274321">
                <a:moveTo>
                  <a:pt x="0" y="0"/>
                </a:moveTo>
                <a:lnTo>
                  <a:pt x="12770" y="12770"/>
                </a:lnTo>
                <a:lnTo>
                  <a:pt x="14228" y="15181"/>
                </a:lnTo>
                <a:lnTo>
                  <a:pt x="17233" y="23125"/>
                </a:lnTo>
                <a:lnTo>
                  <a:pt x="23733" y="31511"/>
                </a:lnTo>
                <a:lnTo>
                  <a:pt x="28963" y="37182"/>
                </a:lnTo>
                <a:lnTo>
                  <a:pt x="34462" y="45418"/>
                </a:lnTo>
                <a:lnTo>
                  <a:pt x="37262" y="50281"/>
                </a:lnTo>
                <a:lnTo>
                  <a:pt x="41034" y="55428"/>
                </a:lnTo>
                <a:lnTo>
                  <a:pt x="45454" y="60765"/>
                </a:lnTo>
                <a:lnTo>
                  <a:pt x="50305" y="66227"/>
                </a:lnTo>
                <a:lnTo>
                  <a:pt x="54492" y="71774"/>
                </a:lnTo>
                <a:lnTo>
                  <a:pt x="58235" y="77377"/>
                </a:lnTo>
                <a:lnTo>
                  <a:pt x="61683" y="83017"/>
                </a:lnTo>
                <a:lnTo>
                  <a:pt x="65887" y="88682"/>
                </a:lnTo>
                <a:lnTo>
                  <a:pt x="70595" y="94364"/>
                </a:lnTo>
                <a:lnTo>
                  <a:pt x="75638" y="100057"/>
                </a:lnTo>
                <a:lnTo>
                  <a:pt x="86322" y="111462"/>
                </a:lnTo>
                <a:lnTo>
                  <a:pt x="91838" y="117171"/>
                </a:lnTo>
                <a:lnTo>
                  <a:pt x="96468" y="122881"/>
                </a:lnTo>
                <a:lnTo>
                  <a:pt x="100507" y="128593"/>
                </a:lnTo>
                <a:lnTo>
                  <a:pt x="104152" y="134306"/>
                </a:lnTo>
                <a:lnTo>
                  <a:pt x="108487" y="140020"/>
                </a:lnTo>
                <a:lnTo>
                  <a:pt x="113282" y="145734"/>
                </a:lnTo>
                <a:lnTo>
                  <a:pt x="118384" y="151449"/>
                </a:lnTo>
                <a:lnTo>
                  <a:pt x="123690" y="156211"/>
                </a:lnTo>
                <a:lnTo>
                  <a:pt x="129133" y="160338"/>
                </a:lnTo>
                <a:lnTo>
                  <a:pt x="134666" y="164042"/>
                </a:lnTo>
                <a:lnTo>
                  <a:pt x="139307" y="168416"/>
                </a:lnTo>
                <a:lnTo>
                  <a:pt x="143354" y="173238"/>
                </a:lnTo>
                <a:lnTo>
                  <a:pt x="147004" y="178357"/>
                </a:lnTo>
                <a:lnTo>
                  <a:pt x="150390" y="183674"/>
                </a:lnTo>
                <a:lnTo>
                  <a:pt x="153600" y="189125"/>
                </a:lnTo>
                <a:lnTo>
                  <a:pt x="156693" y="194663"/>
                </a:lnTo>
                <a:lnTo>
                  <a:pt x="160659" y="199308"/>
                </a:lnTo>
                <a:lnTo>
                  <a:pt x="165209" y="203357"/>
                </a:lnTo>
                <a:lnTo>
                  <a:pt x="170147" y="207009"/>
                </a:lnTo>
                <a:lnTo>
                  <a:pt x="175343" y="210396"/>
                </a:lnTo>
                <a:lnTo>
                  <a:pt x="180713" y="213606"/>
                </a:lnTo>
                <a:lnTo>
                  <a:pt x="186198" y="216699"/>
                </a:lnTo>
                <a:lnTo>
                  <a:pt x="190807" y="220666"/>
                </a:lnTo>
                <a:lnTo>
                  <a:pt x="194832" y="225216"/>
                </a:lnTo>
                <a:lnTo>
                  <a:pt x="198468" y="230154"/>
                </a:lnTo>
                <a:lnTo>
                  <a:pt x="201845" y="233446"/>
                </a:lnTo>
                <a:lnTo>
                  <a:pt x="205048" y="235641"/>
                </a:lnTo>
                <a:lnTo>
                  <a:pt x="208136" y="237104"/>
                </a:lnTo>
                <a:lnTo>
                  <a:pt x="211147" y="239984"/>
                </a:lnTo>
                <a:lnTo>
                  <a:pt x="217033" y="248265"/>
                </a:lnTo>
                <a:lnTo>
                  <a:pt x="219936" y="251235"/>
                </a:lnTo>
                <a:lnTo>
                  <a:pt x="222824" y="253215"/>
                </a:lnTo>
                <a:lnTo>
                  <a:pt x="228573" y="256367"/>
                </a:lnTo>
                <a:lnTo>
                  <a:pt x="236212" y="262545"/>
                </a:lnTo>
                <a:lnTo>
                  <a:pt x="244078" y="269877"/>
                </a:lnTo>
                <a:lnTo>
                  <a:pt x="247262" y="273004"/>
                </a:lnTo>
                <a:lnTo>
                  <a:pt x="248661" y="273442"/>
                </a:lnTo>
                <a:lnTo>
                  <a:pt x="250547" y="273735"/>
                </a:lnTo>
                <a:lnTo>
                  <a:pt x="257175" y="27432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"/>
          <p:cNvSpPr/>
          <p:nvPr/>
        </p:nvSpPr>
        <p:spPr>
          <a:xfrm>
            <a:off x="731519" y="1423035"/>
            <a:ext cx="248604" cy="214313"/>
          </a:xfrm>
          <a:custGeom>
            <a:avLst/>
            <a:gdLst/>
            <a:ahLst/>
            <a:cxnLst/>
            <a:rect l="0" t="0" r="0" b="0"/>
            <a:pathLst>
              <a:path w="248604" h="214313">
                <a:moveTo>
                  <a:pt x="248603" y="0"/>
                </a:moveTo>
                <a:lnTo>
                  <a:pt x="240383" y="0"/>
                </a:lnTo>
                <a:lnTo>
                  <a:pt x="240135" y="4550"/>
                </a:lnTo>
                <a:lnTo>
                  <a:pt x="239148" y="6843"/>
                </a:lnTo>
                <a:lnTo>
                  <a:pt x="235511" y="11931"/>
                </a:lnTo>
                <a:lnTo>
                  <a:pt x="233207" y="13669"/>
                </a:lnTo>
                <a:lnTo>
                  <a:pt x="230719" y="14828"/>
                </a:lnTo>
                <a:lnTo>
                  <a:pt x="228108" y="15600"/>
                </a:lnTo>
                <a:lnTo>
                  <a:pt x="224462" y="18020"/>
                </a:lnTo>
                <a:lnTo>
                  <a:pt x="220127" y="21538"/>
                </a:lnTo>
                <a:lnTo>
                  <a:pt x="215331" y="25788"/>
                </a:lnTo>
                <a:lnTo>
                  <a:pt x="204923" y="35591"/>
                </a:lnTo>
                <a:lnTo>
                  <a:pt x="199481" y="40872"/>
                </a:lnTo>
                <a:lnTo>
                  <a:pt x="192995" y="46298"/>
                </a:lnTo>
                <a:lnTo>
                  <a:pt x="185813" y="51820"/>
                </a:lnTo>
                <a:lnTo>
                  <a:pt x="178168" y="57407"/>
                </a:lnTo>
                <a:lnTo>
                  <a:pt x="171166" y="63036"/>
                </a:lnTo>
                <a:lnTo>
                  <a:pt x="164594" y="68694"/>
                </a:lnTo>
                <a:lnTo>
                  <a:pt x="158307" y="74371"/>
                </a:lnTo>
                <a:lnTo>
                  <a:pt x="151258" y="80060"/>
                </a:lnTo>
                <a:lnTo>
                  <a:pt x="143701" y="85758"/>
                </a:lnTo>
                <a:lnTo>
                  <a:pt x="135806" y="91462"/>
                </a:lnTo>
                <a:lnTo>
                  <a:pt x="128637" y="97169"/>
                </a:lnTo>
                <a:lnTo>
                  <a:pt x="121953" y="102880"/>
                </a:lnTo>
                <a:lnTo>
                  <a:pt x="115592" y="108591"/>
                </a:lnTo>
                <a:lnTo>
                  <a:pt x="100905" y="122558"/>
                </a:lnTo>
                <a:lnTo>
                  <a:pt x="92987" y="130282"/>
                </a:lnTo>
                <a:lnTo>
                  <a:pt x="84852" y="137337"/>
                </a:lnTo>
                <a:lnTo>
                  <a:pt x="76570" y="143946"/>
                </a:lnTo>
                <a:lnTo>
                  <a:pt x="68192" y="150256"/>
                </a:lnTo>
                <a:lnTo>
                  <a:pt x="60702" y="155416"/>
                </a:lnTo>
                <a:lnTo>
                  <a:pt x="53803" y="159808"/>
                </a:lnTo>
                <a:lnTo>
                  <a:pt x="47299" y="163688"/>
                </a:lnTo>
                <a:lnTo>
                  <a:pt x="42010" y="168180"/>
                </a:lnTo>
                <a:lnTo>
                  <a:pt x="37532" y="173080"/>
                </a:lnTo>
                <a:lnTo>
                  <a:pt x="33594" y="178252"/>
                </a:lnTo>
                <a:lnTo>
                  <a:pt x="29064" y="182652"/>
                </a:lnTo>
                <a:lnTo>
                  <a:pt x="24138" y="186538"/>
                </a:lnTo>
                <a:lnTo>
                  <a:pt x="18950" y="190081"/>
                </a:lnTo>
                <a:lnTo>
                  <a:pt x="15491" y="193395"/>
                </a:lnTo>
                <a:lnTo>
                  <a:pt x="13185" y="196558"/>
                </a:lnTo>
                <a:lnTo>
                  <a:pt x="10623" y="202611"/>
                </a:lnTo>
                <a:lnTo>
                  <a:pt x="9484" y="208477"/>
                </a:lnTo>
                <a:lnTo>
                  <a:pt x="8228" y="210422"/>
                </a:lnTo>
                <a:lnTo>
                  <a:pt x="6438" y="211719"/>
                </a:lnTo>
                <a:lnTo>
                  <a:pt x="0" y="21431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"/>
          <p:cNvSpPr/>
          <p:nvPr/>
        </p:nvSpPr>
        <p:spPr>
          <a:xfrm>
            <a:off x="1220152" y="1491615"/>
            <a:ext cx="240031" cy="8573"/>
          </a:xfrm>
          <a:custGeom>
            <a:avLst/>
            <a:gdLst/>
            <a:ahLst/>
            <a:cxnLst/>
            <a:rect l="0" t="0" r="0" b="0"/>
            <a:pathLst>
              <a:path w="240031" h="8573">
                <a:moveTo>
                  <a:pt x="0" y="8572"/>
                </a:moveTo>
                <a:lnTo>
                  <a:pt x="70426" y="8572"/>
                </a:lnTo>
                <a:lnTo>
                  <a:pt x="77431" y="7620"/>
                </a:lnTo>
                <a:lnTo>
                  <a:pt x="84005" y="6032"/>
                </a:lnTo>
                <a:lnTo>
                  <a:pt x="90293" y="4021"/>
                </a:lnTo>
                <a:lnTo>
                  <a:pt x="97343" y="2681"/>
                </a:lnTo>
                <a:lnTo>
                  <a:pt x="104901" y="1787"/>
                </a:lnTo>
                <a:lnTo>
                  <a:pt x="112796" y="1191"/>
                </a:lnTo>
                <a:lnTo>
                  <a:pt x="119965" y="794"/>
                </a:lnTo>
                <a:lnTo>
                  <a:pt x="133010" y="353"/>
                </a:lnTo>
                <a:lnTo>
                  <a:pt x="175860" y="31"/>
                </a:lnTo>
                <a:lnTo>
                  <a:pt x="24003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"/>
          <p:cNvSpPr/>
          <p:nvPr/>
        </p:nvSpPr>
        <p:spPr>
          <a:xfrm>
            <a:off x="1314449" y="1568767"/>
            <a:ext cx="180024" cy="8571"/>
          </a:xfrm>
          <a:custGeom>
            <a:avLst/>
            <a:gdLst/>
            <a:ahLst/>
            <a:cxnLst/>
            <a:rect l="0" t="0" r="0" b="0"/>
            <a:pathLst>
              <a:path w="180024" h="8571">
                <a:moveTo>
                  <a:pt x="0" y="0"/>
                </a:moveTo>
                <a:lnTo>
                  <a:pt x="7381" y="0"/>
                </a:lnTo>
                <a:lnTo>
                  <a:pt x="7779" y="953"/>
                </a:lnTo>
                <a:lnTo>
                  <a:pt x="8043" y="2540"/>
                </a:lnTo>
                <a:lnTo>
                  <a:pt x="8220" y="4551"/>
                </a:lnTo>
                <a:lnTo>
                  <a:pt x="9290" y="5891"/>
                </a:lnTo>
                <a:lnTo>
                  <a:pt x="10956" y="6785"/>
                </a:lnTo>
                <a:lnTo>
                  <a:pt x="13019" y="7381"/>
                </a:lnTo>
                <a:lnTo>
                  <a:pt x="15347" y="7778"/>
                </a:lnTo>
                <a:lnTo>
                  <a:pt x="17852" y="8043"/>
                </a:lnTo>
                <a:lnTo>
                  <a:pt x="20474" y="8219"/>
                </a:lnTo>
                <a:lnTo>
                  <a:pt x="25927" y="8416"/>
                </a:lnTo>
                <a:lnTo>
                  <a:pt x="37189" y="8542"/>
                </a:lnTo>
                <a:lnTo>
                  <a:pt x="66228" y="8570"/>
                </a:lnTo>
                <a:lnTo>
                  <a:pt x="71775" y="7618"/>
                </a:lnTo>
                <a:lnTo>
                  <a:pt x="77378" y="6031"/>
                </a:lnTo>
                <a:lnTo>
                  <a:pt x="83018" y="4021"/>
                </a:lnTo>
                <a:lnTo>
                  <a:pt x="88683" y="2681"/>
                </a:lnTo>
                <a:lnTo>
                  <a:pt x="94365" y="1787"/>
                </a:lnTo>
                <a:lnTo>
                  <a:pt x="100057" y="1191"/>
                </a:lnTo>
                <a:lnTo>
                  <a:pt x="105758" y="794"/>
                </a:lnTo>
                <a:lnTo>
                  <a:pt x="111462" y="530"/>
                </a:lnTo>
                <a:lnTo>
                  <a:pt x="122882" y="235"/>
                </a:lnTo>
                <a:lnTo>
                  <a:pt x="180023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"/>
          <p:cNvSpPr/>
          <p:nvPr/>
        </p:nvSpPr>
        <p:spPr>
          <a:xfrm>
            <a:off x="1734502" y="1440180"/>
            <a:ext cx="137161" cy="4939"/>
          </a:xfrm>
          <a:custGeom>
            <a:avLst/>
            <a:gdLst/>
            <a:ahLst/>
            <a:cxnLst/>
            <a:rect l="0" t="0" r="0" b="0"/>
            <a:pathLst>
              <a:path w="137161" h="4939">
                <a:moveTo>
                  <a:pt x="0" y="0"/>
                </a:moveTo>
                <a:lnTo>
                  <a:pt x="41711" y="0"/>
                </a:lnTo>
                <a:lnTo>
                  <a:pt x="45905" y="952"/>
                </a:lnTo>
                <a:lnTo>
                  <a:pt x="49653" y="2539"/>
                </a:lnTo>
                <a:lnTo>
                  <a:pt x="53105" y="4550"/>
                </a:lnTo>
                <a:lnTo>
                  <a:pt x="57311" y="4938"/>
                </a:lnTo>
                <a:lnTo>
                  <a:pt x="62019" y="4245"/>
                </a:lnTo>
                <a:lnTo>
                  <a:pt x="67064" y="2830"/>
                </a:lnTo>
                <a:lnTo>
                  <a:pt x="71379" y="1886"/>
                </a:lnTo>
                <a:lnTo>
                  <a:pt x="75209" y="1257"/>
                </a:lnTo>
                <a:lnTo>
                  <a:pt x="78714" y="838"/>
                </a:lnTo>
                <a:lnTo>
                  <a:pt x="82956" y="559"/>
                </a:lnTo>
                <a:lnTo>
                  <a:pt x="87689" y="372"/>
                </a:lnTo>
                <a:lnTo>
                  <a:pt x="104422" y="73"/>
                </a:lnTo>
                <a:lnTo>
                  <a:pt x="13716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"/>
          <p:cNvSpPr/>
          <p:nvPr/>
        </p:nvSpPr>
        <p:spPr>
          <a:xfrm>
            <a:off x="1991677" y="1294447"/>
            <a:ext cx="205706" cy="214314"/>
          </a:xfrm>
          <a:custGeom>
            <a:avLst/>
            <a:gdLst/>
            <a:ahLst/>
            <a:cxnLst/>
            <a:rect l="0" t="0" r="0" b="0"/>
            <a:pathLst>
              <a:path w="205706" h="214314">
                <a:moveTo>
                  <a:pt x="0" y="17145"/>
                </a:moveTo>
                <a:lnTo>
                  <a:pt x="28693" y="17145"/>
                </a:lnTo>
                <a:lnTo>
                  <a:pt x="31511" y="16192"/>
                </a:lnTo>
                <a:lnTo>
                  <a:pt x="37182" y="12594"/>
                </a:lnTo>
                <a:lnTo>
                  <a:pt x="40981" y="11254"/>
                </a:lnTo>
                <a:lnTo>
                  <a:pt x="45418" y="10360"/>
                </a:lnTo>
                <a:lnTo>
                  <a:pt x="50281" y="9764"/>
                </a:lnTo>
                <a:lnTo>
                  <a:pt x="55428" y="9367"/>
                </a:lnTo>
                <a:lnTo>
                  <a:pt x="60764" y="9102"/>
                </a:lnTo>
                <a:lnTo>
                  <a:pt x="71774" y="8808"/>
                </a:lnTo>
                <a:lnTo>
                  <a:pt x="100057" y="8603"/>
                </a:lnTo>
                <a:lnTo>
                  <a:pt x="105757" y="7641"/>
                </a:lnTo>
                <a:lnTo>
                  <a:pt x="111462" y="6046"/>
                </a:lnTo>
                <a:lnTo>
                  <a:pt x="117171" y="4031"/>
                </a:lnTo>
                <a:lnTo>
                  <a:pt x="121929" y="2687"/>
                </a:lnTo>
                <a:lnTo>
                  <a:pt x="126054" y="1791"/>
                </a:lnTo>
                <a:lnTo>
                  <a:pt x="129756" y="1194"/>
                </a:lnTo>
                <a:lnTo>
                  <a:pt x="135081" y="796"/>
                </a:lnTo>
                <a:lnTo>
                  <a:pt x="141489" y="531"/>
                </a:lnTo>
                <a:lnTo>
                  <a:pt x="163203" y="105"/>
                </a:lnTo>
                <a:lnTo>
                  <a:pt x="201211" y="0"/>
                </a:lnTo>
                <a:lnTo>
                  <a:pt x="202720" y="953"/>
                </a:lnTo>
                <a:lnTo>
                  <a:pt x="203727" y="2540"/>
                </a:lnTo>
                <a:lnTo>
                  <a:pt x="204845" y="6844"/>
                </a:lnTo>
                <a:lnTo>
                  <a:pt x="205342" y="11932"/>
                </a:lnTo>
                <a:lnTo>
                  <a:pt x="205563" y="17368"/>
                </a:lnTo>
                <a:lnTo>
                  <a:pt x="205688" y="25784"/>
                </a:lnTo>
                <a:lnTo>
                  <a:pt x="205705" y="28619"/>
                </a:lnTo>
                <a:lnTo>
                  <a:pt x="204764" y="31462"/>
                </a:lnTo>
                <a:lnTo>
                  <a:pt x="201179" y="37161"/>
                </a:lnTo>
                <a:lnTo>
                  <a:pt x="198950" y="42868"/>
                </a:lnTo>
                <a:lnTo>
                  <a:pt x="197960" y="48580"/>
                </a:lnTo>
                <a:lnTo>
                  <a:pt x="197519" y="54294"/>
                </a:lnTo>
                <a:lnTo>
                  <a:pt x="196450" y="58103"/>
                </a:lnTo>
                <a:lnTo>
                  <a:pt x="194784" y="62548"/>
                </a:lnTo>
                <a:lnTo>
                  <a:pt x="192721" y="67416"/>
                </a:lnTo>
                <a:lnTo>
                  <a:pt x="190393" y="71614"/>
                </a:lnTo>
                <a:lnTo>
                  <a:pt x="187889" y="75365"/>
                </a:lnTo>
                <a:lnTo>
                  <a:pt x="185267" y="78819"/>
                </a:lnTo>
                <a:lnTo>
                  <a:pt x="182353" y="85196"/>
                </a:lnTo>
                <a:lnTo>
                  <a:pt x="181576" y="88230"/>
                </a:lnTo>
                <a:lnTo>
                  <a:pt x="181058" y="92157"/>
                </a:lnTo>
                <a:lnTo>
                  <a:pt x="180713" y="96681"/>
                </a:lnTo>
                <a:lnTo>
                  <a:pt x="180483" y="101601"/>
                </a:lnTo>
                <a:lnTo>
                  <a:pt x="179377" y="106787"/>
                </a:lnTo>
                <a:lnTo>
                  <a:pt x="177687" y="112149"/>
                </a:lnTo>
                <a:lnTo>
                  <a:pt x="175608" y="117628"/>
                </a:lnTo>
                <a:lnTo>
                  <a:pt x="174222" y="122234"/>
                </a:lnTo>
                <a:lnTo>
                  <a:pt x="173298" y="126257"/>
                </a:lnTo>
                <a:lnTo>
                  <a:pt x="172682" y="129891"/>
                </a:lnTo>
                <a:lnTo>
                  <a:pt x="169457" y="136470"/>
                </a:lnTo>
                <a:lnTo>
                  <a:pt x="167264" y="139557"/>
                </a:lnTo>
                <a:lnTo>
                  <a:pt x="165802" y="143521"/>
                </a:lnTo>
                <a:lnTo>
                  <a:pt x="164827" y="148068"/>
                </a:lnTo>
                <a:lnTo>
                  <a:pt x="164177" y="153005"/>
                </a:lnTo>
                <a:lnTo>
                  <a:pt x="162791" y="157248"/>
                </a:lnTo>
                <a:lnTo>
                  <a:pt x="160915" y="161029"/>
                </a:lnTo>
                <a:lnTo>
                  <a:pt x="158712" y="164503"/>
                </a:lnTo>
                <a:lnTo>
                  <a:pt x="156264" y="170902"/>
                </a:lnTo>
                <a:lnTo>
                  <a:pt x="155611" y="173943"/>
                </a:lnTo>
                <a:lnTo>
                  <a:pt x="152346" y="179860"/>
                </a:lnTo>
                <a:lnTo>
                  <a:pt x="150141" y="182772"/>
                </a:lnTo>
                <a:lnTo>
                  <a:pt x="147692" y="188547"/>
                </a:lnTo>
                <a:lnTo>
                  <a:pt x="146603" y="194289"/>
                </a:lnTo>
                <a:lnTo>
                  <a:pt x="146120" y="200016"/>
                </a:lnTo>
                <a:lnTo>
                  <a:pt x="145809" y="205562"/>
                </a:lnTo>
                <a:lnTo>
                  <a:pt x="145732" y="21431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"/>
          <p:cNvSpPr/>
          <p:nvPr/>
        </p:nvSpPr>
        <p:spPr>
          <a:xfrm>
            <a:off x="2240279" y="1268730"/>
            <a:ext cx="205741" cy="428626"/>
          </a:xfrm>
          <a:custGeom>
            <a:avLst/>
            <a:gdLst/>
            <a:ahLst/>
            <a:cxnLst/>
            <a:rect l="0" t="0" r="0" b="0"/>
            <a:pathLst>
              <a:path w="205741" h="428626">
                <a:moveTo>
                  <a:pt x="205740" y="0"/>
                </a:moveTo>
                <a:lnTo>
                  <a:pt x="205740" y="4550"/>
                </a:lnTo>
                <a:lnTo>
                  <a:pt x="204788" y="5891"/>
                </a:lnTo>
                <a:lnTo>
                  <a:pt x="203200" y="6785"/>
                </a:lnTo>
                <a:lnTo>
                  <a:pt x="201190" y="7380"/>
                </a:lnTo>
                <a:lnTo>
                  <a:pt x="199849" y="8730"/>
                </a:lnTo>
                <a:lnTo>
                  <a:pt x="198955" y="10582"/>
                </a:lnTo>
                <a:lnTo>
                  <a:pt x="197962" y="15180"/>
                </a:lnTo>
                <a:lnTo>
                  <a:pt x="197521" y="20399"/>
                </a:lnTo>
                <a:lnTo>
                  <a:pt x="196451" y="23124"/>
                </a:lnTo>
                <a:lnTo>
                  <a:pt x="192722" y="28692"/>
                </a:lnTo>
                <a:lnTo>
                  <a:pt x="190429" y="36882"/>
                </a:lnTo>
                <a:lnTo>
                  <a:pt x="189818" y="41733"/>
                </a:lnTo>
                <a:lnTo>
                  <a:pt x="187506" y="46872"/>
                </a:lnTo>
                <a:lnTo>
                  <a:pt x="184059" y="52203"/>
                </a:lnTo>
                <a:lnTo>
                  <a:pt x="179856" y="57662"/>
                </a:lnTo>
                <a:lnTo>
                  <a:pt x="176102" y="63206"/>
                </a:lnTo>
                <a:lnTo>
                  <a:pt x="172646" y="68807"/>
                </a:lnTo>
                <a:lnTo>
                  <a:pt x="166267" y="80111"/>
                </a:lnTo>
                <a:lnTo>
                  <a:pt x="160257" y="91484"/>
                </a:lnTo>
                <a:lnTo>
                  <a:pt x="157320" y="98137"/>
                </a:lnTo>
                <a:lnTo>
                  <a:pt x="154411" y="105430"/>
                </a:lnTo>
                <a:lnTo>
                  <a:pt x="151518" y="113149"/>
                </a:lnTo>
                <a:lnTo>
                  <a:pt x="148637" y="120200"/>
                </a:lnTo>
                <a:lnTo>
                  <a:pt x="142896" y="133114"/>
                </a:lnTo>
                <a:lnTo>
                  <a:pt x="139079" y="140178"/>
                </a:lnTo>
                <a:lnTo>
                  <a:pt x="134630" y="147744"/>
                </a:lnTo>
                <a:lnTo>
                  <a:pt x="129758" y="155646"/>
                </a:lnTo>
                <a:lnTo>
                  <a:pt x="125558" y="162819"/>
                </a:lnTo>
                <a:lnTo>
                  <a:pt x="118351" y="175869"/>
                </a:lnTo>
                <a:lnTo>
                  <a:pt x="114144" y="182968"/>
                </a:lnTo>
                <a:lnTo>
                  <a:pt x="104388" y="198476"/>
                </a:lnTo>
                <a:lnTo>
                  <a:pt x="100072" y="205660"/>
                </a:lnTo>
                <a:lnTo>
                  <a:pt x="96242" y="212354"/>
                </a:lnTo>
                <a:lnTo>
                  <a:pt x="92737" y="218722"/>
                </a:lnTo>
                <a:lnTo>
                  <a:pt x="88495" y="225824"/>
                </a:lnTo>
                <a:lnTo>
                  <a:pt x="78701" y="241336"/>
                </a:lnTo>
                <a:lnTo>
                  <a:pt x="74375" y="249473"/>
                </a:lnTo>
                <a:lnTo>
                  <a:pt x="70539" y="257755"/>
                </a:lnTo>
                <a:lnTo>
                  <a:pt x="67029" y="266134"/>
                </a:lnTo>
                <a:lnTo>
                  <a:pt x="60588" y="280524"/>
                </a:lnTo>
                <a:lnTo>
                  <a:pt x="57537" y="287028"/>
                </a:lnTo>
                <a:lnTo>
                  <a:pt x="53599" y="294222"/>
                </a:lnTo>
                <a:lnTo>
                  <a:pt x="49067" y="301875"/>
                </a:lnTo>
                <a:lnTo>
                  <a:pt x="44142" y="309835"/>
                </a:lnTo>
                <a:lnTo>
                  <a:pt x="39905" y="317047"/>
                </a:lnTo>
                <a:lnTo>
                  <a:pt x="36129" y="323759"/>
                </a:lnTo>
                <a:lnTo>
                  <a:pt x="29393" y="336298"/>
                </a:lnTo>
                <a:lnTo>
                  <a:pt x="23224" y="348220"/>
                </a:lnTo>
                <a:lnTo>
                  <a:pt x="19847" y="357329"/>
                </a:lnTo>
                <a:lnTo>
                  <a:pt x="17394" y="365505"/>
                </a:lnTo>
                <a:lnTo>
                  <a:pt x="13128" y="375489"/>
                </a:lnTo>
                <a:lnTo>
                  <a:pt x="8057" y="383736"/>
                </a:lnTo>
                <a:lnTo>
                  <a:pt x="5372" y="387269"/>
                </a:lnTo>
                <a:lnTo>
                  <a:pt x="2388" y="393734"/>
                </a:lnTo>
                <a:lnTo>
                  <a:pt x="708" y="402729"/>
                </a:lnTo>
                <a:lnTo>
                  <a:pt x="62" y="415791"/>
                </a:lnTo>
                <a:lnTo>
                  <a:pt x="0" y="42862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"/>
          <p:cNvSpPr/>
          <p:nvPr/>
        </p:nvSpPr>
        <p:spPr>
          <a:xfrm>
            <a:off x="2428875" y="1500294"/>
            <a:ext cx="231458" cy="197062"/>
          </a:xfrm>
          <a:custGeom>
            <a:avLst/>
            <a:gdLst/>
            <a:ahLst/>
            <a:cxnLst/>
            <a:rect l="0" t="0" r="0" b="0"/>
            <a:pathLst>
              <a:path w="231458" h="197062">
                <a:moveTo>
                  <a:pt x="0" y="25611"/>
                </a:moveTo>
                <a:lnTo>
                  <a:pt x="0" y="17391"/>
                </a:lnTo>
                <a:lnTo>
                  <a:pt x="4550" y="12592"/>
                </a:lnTo>
                <a:lnTo>
                  <a:pt x="6843" y="11216"/>
                </a:lnTo>
                <a:lnTo>
                  <a:pt x="11931" y="9688"/>
                </a:lnTo>
                <a:lnTo>
                  <a:pt x="17368" y="9009"/>
                </a:lnTo>
                <a:lnTo>
                  <a:pt x="20151" y="8828"/>
                </a:lnTo>
                <a:lnTo>
                  <a:pt x="23911" y="7755"/>
                </a:lnTo>
                <a:lnTo>
                  <a:pt x="28323" y="6087"/>
                </a:lnTo>
                <a:lnTo>
                  <a:pt x="33170" y="4022"/>
                </a:lnTo>
                <a:lnTo>
                  <a:pt x="38305" y="2646"/>
                </a:lnTo>
                <a:lnTo>
                  <a:pt x="43634" y="1728"/>
                </a:lnTo>
                <a:lnTo>
                  <a:pt x="49092" y="1116"/>
                </a:lnTo>
                <a:lnTo>
                  <a:pt x="54635" y="709"/>
                </a:lnTo>
                <a:lnTo>
                  <a:pt x="60236" y="437"/>
                </a:lnTo>
                <a:lnTo>
                  <a:pt x="71539" y="135"/>
                </a:lnTo>
                <a:lnTo>
                  <a:pt x="82912" y="0"/>
                </a:lnTo>
                <a:lnTo>
                  <a:pt x="88612" y="917"/>
                </a:lnTo>
                <a:lnTo>
                  <a:pt x="94317" y="2481"/>
                </a:lnTo>
                <a:lnTo>
                  <a:pt x="100025" y="4476"/>
                </a:lnTo>
                <a:lnTo>
                  <a:pt x="105736" y="5806"/>
                </a:lnTo>
                <a:lnTo>
                  <a:pt x="111448" y="6692"/>
                </a:lnTo>
                <a:lnTo>
                  <a:pt x="117161" y="7283"/>
                </a:lnTo>
                <a:lnTo>
                  <a:pt x="122875" y="7677"/>
                </a:lnTo>
                <a:lnTo>
                  <a:pt x="128589" y="7940"/>
                </a:lnTo>
                <a:lnTo>
                  <a:pt x="134303" y="8115"/>
                </a:lnTo>
                <a:lnTo>
                  <a:pt x="139065" y="9185"/>
                </a:lnTo>
                <a:lnTo>
                  <a:pt x="143193" y="10850"/>
                </a:lnTo>
                <a:lnTo>
                  <a:pt x="150318" y="15240"/>
                </a:lnTo>
                <a:lnTo>
                  <a:pt x="156660" y="20367"/>
                </a:lnTo>
                <a:lnTo>
                  <a:pt x="162654" y="25820"/>
                </a:lnTo>
                <a:lnTo>
                  <a:pt x="171383" y="34245"/>
                </a:lnTo>
                <a:lnTo>
                  <a:pt x="182866" y="45625"/>
                </a:lnTo>
                <a:lnTo>
                  <a:pt x="184776" y="48479"/>
                </a:lnTo>
                <a:lnTo>
                  <a:pt x="186897" y="54189"/>
                </a:lnTo>
                <a:lnTo>
                  <a:pt x="187840" y="59902"/>
                </a:lnTo>
                <a:lnTo>
                  <a:pt x="188092" y="62759"/>
                </a:lnTo>
                <a:lnTo>
                  <a:pt x="189212" y="65616"/>
                </a:lnTo>
                <a:lnTo>
                  <a:pt x="192996" y="71331"/>
                </a:lnTo>
                <a:lnTo>
                  <a:pt x="193434" y="74188"/>
                </a:lnTo>
                <a:lnTo>
                  <a:pt x="192773" y="77046"/>
                </a:lnTo>
                <a:lnTo>
                  <a:pt x="190452" y="82761"/>
                </a:lnTo>
                <a:lnTo>
                  <a:pt x="189420" y="88475"/>
                </a:lnTo>
                <a:lnTo>
                  <a:pt x="188192" y="91333"/>
                </a:lnTo>
                <a:lnTo>
                  <a:pt x="184288" y="97048"/>
                </a:lnTo>
                <a:lnTo>
                  <a:pt x="179378" y="102763"/>
                </a:lnTo>
                <a:lnTo>
                  <a:pt x="174021" y="108478"/>
                </a:lnTo>
                <a:lnTo>
                  <a:pt x="160280" y="122448"/>
                </a:lnTo>
                <a:lnTo>
                  <a:pt x="155431" y="127316"/>
                </a:lnTo>
                <a:lnTo>
                  <a:pt x="151246" y="130562"/>
                </a:lnTo>
                <a:lnTo>
                  <a:pt x="140804" y="136082"/>
                </a:lnTo>
                <a:lnTo>
                  <a:pt x="134652" y="140749"/>
                </a:lnTo>
                <a:lnTo>
                  <a:pt x="129773" y="143327"/>
                </a:lnTo>
                <a:lnTo>
                  <a:pt x="123662" y="145998"/>
                </a:lnTo>
                <a:lnTo>
                  <a:pt x="116732" y="148732"/>
                </a:lnTo>
                <a:lnTo>
                  <a:pt x="110206" y="150554"/>
                </a:lnTo>
                <a:lnTo>
                  <a:pt x="103950" y="151768"/>
                </a:lnTo>
                <a:lnTo>
                  <a:pt x="97875" y="152578"/>
                </a:lnTo>
                <a:lnTo>
                  <a:pt x="93825" y="154071"/>
                </a:lnTo>
                <a:lnTo>
                  <a:pt x="91125" y="156018"/>
                </a:lnTo>
                <a:lnTo>
                  <a:pt x="89325" y="158269"/>
                </a:lnTo>
                <a:lnTo>
                  <a:pt x="86220" y="159769"/>
                </a:lnTo>
                <a:lnTo>
                  <a:pt x="82244" y="160770"/>
                </a:lnTo>
                <a:lnTo>
                  <a:pt x="77690" y="161437"/>
                </a:lnTo>
                <a:lnTo>
                  <a:pt x="74653" y="160929"/>
                </a:lnTo>
                <a:lnTo>
                  <a:pt x="72628" y="159638"/>
                </a:lnTo>
                <a:lnTo>
                  <a:pt x="71279" y="157824"/>
                </a:lnTo>
                <a:lnTo>
                  <a:pt x="69426" y="156616"/>
                </a:lnTo>
                <a:lnTo>
                  <a:pt x="63221" y="154914"/>
                </a:lnTo>
                <a:lnTo>
                  <a:pt x="61436" y="154517"/>
                </a:lnTo>
                <a:lnTo>
                  <a:pt x="55879" y="149742"/>
                </a:lnTo>
                <a:lnTo>
                  <a:pt x="53445" y="148370"/>
                </a:lnTo>
                <a:lnTo>
                  <a:pt x="48201" y="146845"/>
                </a:lnTo>
                <a:lnTo>
                  <a:pt x="46421" y="145486"/>
                </a:lnTo>
                <a:lnTo>
                  <a:pt x="45235" y="143628"/>
                </a:lnTo>
                <a:lnTo>
                  <a:pt x="43331" y="138352"/>
                </a:lnTo>
                <a:lnTo>
                  <a:pt x="43001" y="132887"/>
                </a:lnTo>
                <a:lnTo>
                  <a:pt x="43907" y="131418"/>
                </a:lnTo>
                <a:lnTo>
                  <a:pt x="45464" y="130439"/>
                </a:lnTo>
                <a:lnTo>
                  <a:pt x="47454" y="129786"/>
                </a:lnTo>
                <a:lnTo>
                  <a:pt x="52205" y="126521"/>
                </a:lnTo>
                <a:lnTo>
                  <a:pt x="58466" y="121214"/>
                </a:lnTo>
                <a:lnTo>
                  <a:pt x="61862" y="120489"/>
                </a:lnTo>
                <a:lnTo>
                  <a:pt x="67499" y="120166"/>
                </a:lnTo>
                <a:lnTo>
                  <a:pt x="84100" y="119959"/>
                </a:lnTo>
                <a:lnTo>
                  <a:pt x="101385" y="119918"/>
                </a:lnTo>
                <a:lnTo>
                  <a:pt x="105689" y="120867"/>
                </a:lnTo>
                <a:lnTo>
                  <a:pt x="109512" y="122452"/>
                </a:lnTo>
                <a:lnTo>
                  <a:pt x="113013" y="124462"/>
                </a:lnTo>
                <a:lnTo>
                  <a:pt x="117252" y="125801"/>
                </a:lnTo>
                <a:lnTo>
                  <a:pt x="121983" y="126695"/>
                </a:lnTo>
                <a:lnTo>
                  <a:pt x="127042" y="127290"/>
                </a:lnTo>
                <a:lnTo>
                  <a:pt x="131367" y="128639"/>
                </a:lnTo>
                <a:lnTo>
                  <a:pt x="135202" y="130491"/>
                </a:lnTo>
                <a:lnTo>
                  <a:pt x="138712" y="132679"/>
                </a:lnTo>
                <a:lnTo>
                  <a:pt x="142957" y="135089"/>
                </a:lnTo>
                <a:lnTo>
                  <a:pt x="152754" y="140308"/>
                </a:lnTo>
                <a:lnTo>
                  <a:pt x="157081" y="143033"/>
                </a:lnTo>
                <a:lnTo>
                  <a:pt x="160918" y="145802"/>
                </a:lnTo>
                <a:lnTo>
                  <a:pt x="164428" y="148601"/>
                </a:lnTo>
                <a:lnTo>
                  <a:pt x="170869" y="151710"/>
                </a:lnTo>
                <a:lnTo>
                  <a:pt x="177859" y="154045"/>
                </a:lnTo>
                <a:lnTo>
                  <a:pt x="182390" y="156001"/>
                </a:lnTo>
                <a:lnTo>
                  <a:pt x="187316" y="158258"/>
                </a:lnTo>
                <a:lnTo>
                  <a:pt x="191552" y="160714"/>
                </a:lnTo>
                <a:lnTo>
                  <a:pt x="195329" y="163305"/>
                </a:lnTo>
                <a:lnTo>
                  <a:pt x="198799" y="165984"/>
                </a:lnTo>
                <a:lnTo>
                  <a:pt x="205195" y="168961"/>
                </a:lnTo>
                <a:lnTo>
                  <a:pt x="208234" y="169755"/>
                </a:lnTo>
                <a:lnTo>
                  <a:pt x="210260" y="171237"/>
                </a:lnTo>
                <a:lnTo>
                  <a:pt x="211611" y="173177"/>
                </a:lnTo>
                <a:lnTo>
                  <a:pt x="212511" y="175423"/>
                </a:lnTo>
                <a:lnTo>
                  <a:pt x="216052" y="180459"/>
                </a:lnTo>
                <a:lnTo>
                  <a:pt x="218329" y="183135"/>
                </a:lnTo>
                <a:lnTo>
                  <a:pt x="220800" y="184920"/>
                </a:lnTo>
                <a:lnTo>
                  <a:pt x="226086" y="186902"/>
                </a:lnTo>
                <a:lnTo>
                  <a:pt x="227876" y="188383"/>
                </a:lnTo>
                <a:lnTo>
                  <a:pt x="229070" y="190323"/>
                </a:lnTo>
                <a:lnTo>
                  <a:pt x="231457" y="19706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"/>
          <p:cNvSpPr/>
          <p:nvPr/>
        </p:nvSpPr>
        <p:spPr>
          <a:xfrm>
            <a:off x="2754633" y="1414567"/>
            <a:ext cx="188593" cy="317079"/>
          </a:xfrm>
          <a:custGeom>
            <a:avLst/>
            <a:gdLst/>
            <a:ahLst/>
            <a:cxnLst/>
            <a:rect l="0" t="0" r="0" b="0"/>
            <a:pathLst>
              <a:path w="188593" h="317079">
                <a:moveTo>
                  <a:pt x="154302" y="8468"/>
                </a:moveTo>
                <a:lnTo>
                  <a:pt x="154302" y="0"/>
                </a:lnTo>
                <a:lnTo>
                  <a:pt x="148410" y="5807"/>
                </a:lnTo>
                <a:lnTo>
                  <a:pt x="146921" y="7285"/>
                </a:lnTo>
                <a:lnTo>
                  <a:pt x="143718" y="7942"/>
                </a:lnTo>
                <a:lnTo>
                  <a:pt x="141531" y="8117"/>
                </a:lnTo>
                <a:lnTo>
                  <a:pt x="139120" y="9186"/>
                </a:lnTo>
                <a:lnTo>
                  <a:pt x="133902" y="12915"/>
                </a:lnTo>
                <a:lnTo>
                  <a:pt x="132129" y="15242"/>
                </a:lnTo>
                <a:lnTo>
                  <a:pt x="130948" y="17747"/>
                </a:lnTo>
                <a:lnTo>
                  <a:pt x="130160" y="20369"/>
                </a:lnTo>
                <a:lnTo>
                  <a:pt x="127730" y="23069"/>
                </a:lnTo>
                <a:lnTo>
                  <a:pt x="124204" y="25822"/>
                </a:lnTo>
                <a:lnTo>
                  <a:pt x="119949" y="28610"/>
                </a:lnTo>
                <a:lnTo>
                  <a:pt x="116160" y="31421"/>
                </a:lnTo>
                <a:lnTo>
                  <a:pt x="112681" y="34247"/>
                </a:lnTo>
                <a:lnTo>
                  <a:pt x="109410" y="37084"/>
                </a:lnTo>
                <a:lnTo>
                  <a:pt x="106276" y="40880"/>
                </a:lnTo>
                <a:lnTo>
                  <a:pt x="103235" y="45316"/>
                </a:lnTo>
                <a:lnTo>
                  <a:pt x="100254" y="50178"/>
                </a:lnTo>
                <a:lnTo>
                  <a:pt x="96362" y="54372"/>
                </a:lnTo>
                <a:lnTo>
                  <a:pt x="91863" y="58121"/>
                </a:lnTo>
                <a:lnTo>
                  <a:pt x="86958" y="61572"/>
                </a:lnTo>
                <a:lnTo>
                  <a:pt x="82736" y="64826"/>
                </a:lnTo>
                <a:lnTo>
                  <a:pt x="78969" y="67947"/>
                </a:lnTo>
                <a:lnTo>
                  <a:pt x="75504" y="70980"/>
                </a:lnTo>
                <a:lnTo>
                  <a:pt x="72243" y="74908"/>
                </a:lnTo>
                <a:lnTo>
                  <a:pt x="69116" y="79431"/>
                </a:lnTo>
                <a:lnTo>
                  <a:pt x="66079" y="84352"/>
                </a:lnTo>
                <a:lnTo>
                  <a:pt x="62149" y="88584"/>
                </a:lnTo>
                <a:lnTo>
                  <a:pt x="57624" y="92359"/>
                </a:lnTo>
                <a:lnTo>
                  <a:pt x="52702" y="95828"/>
                </a:lnTo>
                <a:lnTo>
                  <a:pt x="48469" y="100045"/>
                </a:lnTo>
                <a:lnTo>
                  <a:pt x="44694" y="104762"/>
                </a:lnTo>
                <a:lnTo>
                  <a:pt x="41225" y="109811"/>
                </a:lnTo>
                <a:lnTo>
                  <a:pt x="37959" y="114130"/>
                </a:lnTo>
                <a:lnTo>
                  <a:pt x="34830" y="117962"/>
                </a:lnTo>
                <a:lnTo>
                  <a:pt x="31791" y="121469"/>
                </a:lnTo>
                <a:lnTo>
                  <a:pt x="28813" y="124759"/>
                </a:lnTo>
                <a:lnTo>
                  <a:pt x="22964" y="130955"/>
                </a:lnTo>
                <a:lnTo>
                  <a:pt x="17189" y="139424"/>
                </a:lnTo>
                <a:lnTo>
                  <a:pt x="11448" y="148585"/>
                </a:lnTo>
                <a:lnTo>
                  <a:pt x="5721" y="155832"/>
                </a:lnTo>
                <a:lnTo>
                  <a:pt x="3813" y="160051"/>
                </a:lnTo>
                <a:lnTo>
                  <a:pt x="1693" y="169818"/>
                </a:lnTo>
                <a:lnTo>
                  <a:pt x="1127" y="175089"/>
                </a:lnTo>
                <a:lnTo>
                  <a:pt x="750" y="180509"/>
                </a:lnTo>
                <a:lnTo>
                  <a:pt x="331" y="190658"/>
                </a:lnTo>
                <a:lnTo>
                  <a:pt x="146" y="198344"/>
                </a:lnTo>
                <a:lnTo>
                  <a:pt x="0" y="233816"/>
                </a:lnTo>
                <a:lnTo>
                  <a:pt x="2538" y="242290"/>
                </a:lnTo>
                <a:lnTo>
                  <a:pt x="6841" y="251454"/>
                </a:lnTo>
                <a:lnTo>
                  <a:pt x="11929" y="258701"/>
                </a:lnTo>
                <a:lnTo>
                  <a:pt x="17365" y="265098"/>
                </a:lnTo>
                <a:lnTo>
                  <a:pt x="22956" y="271115"/>
                </a:lnTo>
                <a:lnTo>
                  <a:pt x="34306" y="282740"/>
                </a:lnTo>
                <a:lnTo>
                  <a:pt x="37157" y="285613"/>
                </a:lnTo>
                <a:lnTo>
                  <a:pt x="40963" y="288481"/>
                </a:lnTo>
                <a:lnTo>
                  <a:pt x="45405" y="291346"/>
                </a:lnTo>
                <a:lnTo>
                  <a:pt x="50271" y="294208"/>
                </a:lnTo>
                <a:lnTo>
                  <a:pt x="54468" y="296116"/>
                </a:lnTo>
                <a:lnTo>
                  <a:pt x="58218" y="297388"/>
                </a:lnTo>
                <a:lnTo>
                  <a:pt x="61671" y="298236"/>
                </a:lnTo>
                <a:lnTo>
                  <a:pt x="64925" y="299754"/>
                </a:lnTo>
                <a:lnTo>
                  <a:pt x="68048" y="301719"/>
                </a:lnTo>
                <a:lnTo>
                  <a:pt x="71081" y="303981"/>
                </a:lnTo>
                <a:lnTo>
                  <a:pt x="75009" y="305489"/>
                </a:lnTo>
                <a:lnTo>
                  <a:pt x="79532" y="306494"/>
                </a:lnTo>
                <a:lnTo>
                  <a:pt x="84453" y="307165"/>
                </a:lnTo>
                <a:lnTo>
                  <a:pt x="88686" y="308564"/>
                </a:lnTo>
                <a:lnTo>
                  <a:pt x="92460" y="310449"/>
                </a:lnTo>
                <a:lnTo>
                  <a:pt x="95929" y="312659"/>
                </a:lnTo>
                <a:lnTo>
                  <a:pt x="99194" y="314132"/>
                </a:lnTo>
                <a:lnTo>
                  <a:pt x="102323" y="315114"/>
                </a:lnTo>
                <a:lnTo>
                  <a:pt x="105362" y="315768"/>
                </a:lnTo>
                <a:lnTo>
                  <a:pt x="109292" y="316205"/>
                </a:lnTo>
                <a:lnTo>
                  <a:pt x="113818" y="316496"/>
                </a:lnTo>
                <a:lnTo>
                  <a:pt x="122974" y="316819"/>
                </a:lnTo>
                <a:lnTo>
                  <a:pt x="134436" y="317001"/>
                </a:lnTo>
                <a:lnTo>
                  <a:pt x="188592" y="31707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9"/>
          <p:cNvSpPr/>
          <p:nvPr/>
        </p:nvSpPr>
        <p:spPr>
          <a:xfrm>
            <a:off x="2866072" y="1585912"/>
            <a:ext cx="120016" cy="25719"/>
          </a:xfrm>
          <a:custGeom>
            <a:avLst/>
            <a:gdLst/>
            <a:ahLst/>
            <a:cxnLst/>
            <a:rect l="0" t="0" r="0" b="0"/>
            <a:pathLst>
              <a:path w="120016" h="25719">
                <a:moveTo>
                  <a:pt x="0" y="25718"/>
                </a:moveTo>
                <a:lnTo>
                  <a:pt x="7381" y="25718"/>
                </a:lnTo>
                <a:lnTo>
                  <a:pt x="8731" y="24765"/>
                </a:lnTo>
                <a:lnTo>
                  <a:pt x="10583" y="23178"/>
                </a:lnTo>
                <a:lnTo>
                  <a:pt x="12770" y="21167"/>
                </a:lnTo>
                <a:lnTo>
                  <a:pt x="15181" y="19826"/>
                </a:lnTo>
                <a:lnTo>
                  <a:pt x="17741" y="18932"/>
                </a:lnTo>
                <a:lnTo>
                  <a:pt x="20400" y="18337"/>
                </a:lnTo>
                <a:lnTo>
                  <a:pt x="23125" y="17939"/>
                </a:lnTo>
                <a:lnTo>
                  <a:pt x="25894" y="17675"/>
                </a:lnTo>
                <a:lnTo>
                  <a:pt x="28693" y="17498"/>
                </a:lnTo>
                <a:lnTo>
                  <a:pt x="34342" y="17302"/>
                </a:lnTo>
                <a:lnTo>
                  <a:pt x="45418" y="17192"/>
                </a:lnTo>
                <a:lnTo>
                  <a:pt x="71085" y="17148"/>
                </a:lnTo>
                <a:lnTo>
                  <a:pt x="75013" y="16194"/>
                </a:lnTo>
                <a:lnTo>
                  <a:pt x="79536" y="14606"/>
                </a:lnTo>
                <a:lnTo>
                  <a:pt x="91382" y="9764"/>
                </a:lnTo>
                <a:lnTo>
                  <a:pt x="93306" y="9367"/>
                </a:lnTo>
                <a:lnTo>
                  <a:pt x="95542" y="9102"/>
                </a:lnTo>
                <a:lnTo>
                  <a:pt x="97984" y="8926"/>
                </a:lnTo>
                <a:lnTo>
                  <a:pt x="100565" y="8808"/>
                </a:lnTo>
                <a:lnTo>
                  <a:pt x="105973" y="8677"/>
                </a:lnTo>
                <a:lnTo>
                  <a:pt x="108749" y="7690"/>
                </a:lnTo>
                <a:lnTo>
                  <a:pt x="111552" y="6079"/>
                </a:lnTo>
                <a:lnTo>
                  <a:pt x="12001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0"/>
          <p:cNvSpPr/>
          <p:nvPr/>
        </p:nvSpPr>
        <p:spPr>
          <a:xfrm>
            <a:off x="3003232" y="1517437"/>
            <a:ext cx="171451" cy="145626"/>
          </a:xfrm>
          <a:custGeom>
            <a:avLst/>
            <a:gdLst/>
            <a:ahLst/>
            <a:cxnLst/>
            <a:rect l="0" t="0" r="0" b="0"/>
            <a:pathLst>
              <a:path w="171451" h="145626">
                <a:moveTo>
                  <a:pt x="0" y="17040"/>
                </a:moveTo>
                <a:lnTo>
                  <a:pt x="0" y="12489"/>
                </a:lnTo>
                <a:lnTo>
                  <a:pt x="953" y="11149"/>
                </a:lnTo>
                <a:lnTo>
                  <a:pt x="2540" y="10255"/>
                </a:lnTo>
                <a:lnTo>
                  <a:pt x="6844" y="9262"/>
                </a:lnTo>
                <a:lnTo>
                  <a:pt x="11932" y="8821"/>
                </a:lnTo>
                <a:lnTo>
                  <a:pt x="14622" y="8703"/>
                </a:lnTo>
                <a:lnTo>
                  <a:pt x="20151" y="8572"/>
                </a:lnTo>
                <a:lnTo>
                  <a:pt x="22959" y="7585"/>
                </a:lnTo>
                <a:lnTo>
                  <a:pt x="25784" y="5974"/>
                </a:lnTo>
                <a:lnTo>
                  <a:pt x="28619" y="3948"/>
                </a:lnTo>
                <a:lnTo>
                  <a:pt x="31462" y="2597"/>
                </a:lnTo>
                <a:lnTo>
                  <a:pt x="34310" y="1696"/>
                </a:lnTo>
                <a:lnTo>
                  <a:pt x="37161" y="1096"/>
                </a:lnTo>
                <a:lnTo>
                  <a:pt x="40966" y="696"/>
                </a:lnTo>
                <a:lnTo>
                  <a:pt x="45408" y="429"/>
                </a:lnTo>
                <a:lnTo>
                  <a:pt x="54472" y="132"/>
                </a:lnTo>
                <a:lnTo>
                  <a:pt x="61675" y="0"/>
                </a:lnTo>
                <a:lnTo>
                  <a:pt x="64929" y="918"/>
                </a:lnTo>
                <a:lnTo>
                  <a:pt x="68051" y="2482"/>
                </a:lnTo>
                <a:lnTo>
                  <a:pt x="71085" y="4477"/>
                </a:lnTo>
                <a:lnTo>
                  <a:pt x="75013" y="5807"/>
                </a:lnTo>
                <a:lnTo>
                  <a:pt x="79536" y="6694"/>
                </a:lnTo>
                <a:lnTo>
                  <a:pt x="84457" y="7285"/>
                </a:lnTo>
                <a:lnTo>
                  <a:pt x="88689" y="8632"/>
                </a:lnTo>
                <a:lnTo>
                  <a:pt x="92464" y="10482"/>
                </a:lnTo>
                <a:lnTo>
                  <a:pt x="95933" y="12668"/>
                </a:lnTo>
                <a:lnTo>
                  <a:pt x="99198" y="14125"/>
                </a:lnTo>
                <a:lnTo>
                  <a:pt x="102327" y="15097"/>
                </a:lnTo>
                <a:lnTo>
                  <a:pt x="105365" y="15745"/>
                </a:lnTo>
                <a:lnTo>
                  <a:pt x="108344" y="17129"/>
                </a:lnTo>
                <a:lnTo>
                  <a:pt x="111281" y="19004"/>
                </a:lnTo>
                <a:lnTo>
                  <a:pt x="114193" y="21207"/>
                </a:lnTo>
                <a:lnTo>
                  <a:pt x="116133" y="23628"/>
                </a:lnTo>
                <a:lnTo>
                  <a:pt x="117427" y="26195"/>
                </a:lnTo>
                <a:lnTo>
                  <a:pt x="118290" y="28858"/>
                </a:lnTo>
                <a:lnTo>
                  <a:pt x="119817" y="31586"/>
                </a:lnTo>
                <a:lnTo>
                  <a:pt x="121788" y="34358"/>
                </a:lnTo>
                <a:lnTo>
                  <a:pt x="124055" y="37157"/>
                </a:lnTo>
                <a:lnTo>
                  <a:pt x="126518" y="39977"/>
                </a:lnTo>
                <a:lnTo>
                  <a:pt x="129113" y="42809"/>
                </a:lnTo>
                <a:lnTo>
                  <a:pt x="131795" y="45649"/>
                </a:lnTo>
                <a:lnTo>
                  <a:pt x="133583" y="48495"/>
                </a:lnTo>
                <a:lnTo>
                  <a:pt x="134776" y="51345"/>
                </a:lnTo>
                <a:lnTo>
                  <a:pt x="135571" y="54198"/>
                </a:lnTo>
                <a:lnTo>
                  <a:pt x="135148" y="57052"/>
                </a:lnTo>
                <a:lnTo>
                  <a:pt x="133914" y="59907"/>
                </a:lnTo>
                <a:lnTo>
                  <a:pt x="132138" y="62763"/>
                </a:lnTo>
                <a:lnTo>
                  <a:pt x="130002" y="66572"/>
                </a:lnTo>
                <a:lnTo>
                  <a:pt x="125089" y="75884"/>
                </a:lnTo>
                <a:lnTo>
                  <a:pt x="122445" y="80082"/>
                </a:lnTo>
                <a:lnTo>
                  <a:pt x="119730" y="83833"/>
                </a:lnTo>
                <a:lnTo>
                  <a:pt x="116967" y="87286"/>
                </a:lnTo>
                <a:lnTo>
                  <a:pt x="113221" y="90541"/>
                </a:lnTo>
                <a:lnTo>
                  <a:pt x="108818" y="93663"/>
                </a:lnTo>
                <a:lnTo>
                  <a:pt x="103978" y="96697"/>
                </a:lnTo>
                <a:lnTo>
                  <a:pt x="99799" y="99672"/>
                </a:lnTo>
                <a:lnTo>
                  <a:pt x="96060" y="102608"/>
                </a:lnTo>
                <a:lnTo>
                  <a:pt x="92615" y="105518"/>
                </a:lnTo>
                <a:lnTo>
                  <a:pt x="89366" y="108410"/>
                </a:lnTo>
                <a:lnTo>
                  <a:pt x="83216" y="114164"/>
                </a:lnTo>
                <a:lnTo>
                  <a:pt x="71506" y="125619"/>
                </a:lnTo>
                <a:lnTo>
                  <a:pt x="65753" y="131337"/>
                </a:lnTo>
                <a:lnTo>
                  <a:pt x="62885" y="133243"/>
                </a:lnTo>
                <a:lnTo>
                  <a:pt x="60021" y="134514"/>
                </a:lnTo>
                <a:lnTo>
                  <a:pt x="57159" y="135361"/>
                </a:lnTo>
                <a:lnTo>
                  <a:pt x="54299" y="136878"/>
                </a:lnTo>
                <a:lnTo>
                  <a:pt x="51439" y="138842"/>
                </a:lnTo>
                <a:lnTo>
                  <a:pt x="43364" y="145230"/>
                </a:lnTo>
                <a:lnTo>
                  <a:pt x="47562" y="145510"/>
                </a:lnTo>
                <a:lnTo>
                  <a:pt x="58476" y="145617"/>
                </a:lnTo>
                <a:lnTo>
                  <a:pt x="64104" y="145625"/>
                </a:lnTo>
                <a:lnTo>
                  <a:pt x="67501" y="144673"/>
                </a:lnTo>
                <a:lnTo>
                  <a:pt x="71671" y="143086"/>
                </a:lnTo>
                <a:lnTo>
                  <a:pt x="76355" y="141076"/>
                </a:lnTo>
                <a:lnTo>
                  <a:pt x="81384" y="139736"/>
                </a:lnTo>
                <a:lnTo>
                  <a:pt x="86641" y="138842"/>
                </a:lnTo>
                <a:lnTo>
                  <a:pt x="92050" y="138246"/>
                </a:lnTo>
                <a:lnTo>
                  <a:pt x="97562" y="137849"/>
                </a:lnTo>
                <a:lnTo>
                  <a:pt x="103141" y="137585"/>
                </a:lnTo>
                <a:lnTo>
                  <a:pt x="114420" y="137290"/>
                </a:lnTo>
                <a:lnTo>
                  <a:pt x="142891" y="137086"/>
                </a:lnTo>
                <a:lnTo>
                  <a:pt x="147648" y="136123"/>
                </a:lnTo>
                <a:lnTo>
                  <a:pt x="151772" y="134529"/>
                </a:lnTo>
                <a:lnTo>
                  <a:pt x="155474" y="132514"/>
                </a:lnTo>
                <a:lnTo>
                  <a:pt x="158894" y="131170"/>
                </a:lnTo>
                <a:lnTo>
                  <a:pt x="162127" y="130274"/>
                </a:lnTo>
                <a:lnTo>
                  <a:pt x="171450" y="12848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1"/>
          <p:cNvSpPr/>
          <p:nvPr/>
        </p:nvSpPr>
        <p:spPr>
          <a:xfrm>
            <a:off x="3268979" y="1508760"/>
            <a:ext cx="111444" cy="84524"/>
          </a:xfrm>
          <a:custGeom>
            <a:avLst/>
            <a:gdLst/>
            <a:ahLst/>
            <a:cxnLst/>
            <a:rect l="0" t="0" r="0" b="0"/>
            <a:pathLst>
              <a:path w="111444" h="84524">
                <a:moveTo>
                  <a:pt x="0" y="0"/>
                </a:moveTo>
                <a:lnTo>
                  <a:pt x="4551" y="0"/>
                </a:lnTo>
                <a:lnTo>
                  <a:pt x="5892" y="952"/>
                </a:lnTo>
                <a:lnTo>
                  <a:pt x="6786" y="2540"/>
                </a:lnTo>
                <a:lnTo>
                  <a:pt x="8220" y="7380"/>
                </a:lnTo>
                <a:lnTo>
                  <a:pt x="8338" y="8730"/>
                </a:lnTo>
                <a:lnTo>
                  <a:pt x="8416" y="10582"/>
                </a:lnTo>
                <a:lnTo>
                  <a:pt x="8469" y="12770"/>
                </a:lnTo>
                <a:lnTo>
                  <a:pt x="9456" y="15180"/>
                </a:lnTo>
                <a:lnTo>
                  <a:pt x="11067" y="17740"/>
                </a:lnTo>
                <a:lnTo>
                  <a:pt x="15945" y="24141"/>
                </a:lnTo>
                <a:lnTo>
                  <a:pt x="16345" y="26572"/>
                </a:lnTo>
                <a:lnTo>
                  <a:pt x="16612" y="30097"/>
                </a:lnTo>
                <a:lnTo>
                  <a:pt x="16908" y="38141"/>
                </a:lnTo>
                <a:lnTo>
                  <a:pt x="17075" y="48025"/>
                </a:lnTo>
                <a:lnTo>
                  <a:pt x="17136" y="58241"/>
                </a:lnTo>
                <a:lnTo>
                  <a:pt x="18092" y="59782"/>
                </a:lnTo>
                <a:lnTo>
                  <a:pt x="19681" y="61762"/>
                </a:lnTo>
                <a:lnTo>
                  <a:pt x="24526" y="67233"/>
                </a:lnTo>
                <a:lnTo>
                  <a:pt x="29916" y="72731"/>
                </a:lnTo>
                <a:lnTo>
                  <a:pt x="32326" y="74205"/>
                </a:lnTo>
                <a:lnTo>
                  <a:pt x="34886" y="75187"/>
                </a:lnTo>
                <a:lnTo>
                  <a:pt x="37545" y="75842"/>
                </a:lnTo>
                <a:lnTo>
                  <a:pt x="40270" y="76279"/>
                </a:lnTo>
                <a:lnTo>
                  <a:pt x="43040" y="76570"/>
                </a:lnTo>
                <a:lnTo>
                  <a:pt x="45838" y="76764"/>
                </a:lnTo>
                <a:lnTo>
                  <a:pt x="48657" y="76893"/>
                </a:lnTo>
                <a:lnTo>
                  <a:pt x="54328" y="77037"/>
                </a:lnTo>
                <a:lnTo>
                  <a:pt x="57174" y="78028"/>
                </a:lnTo>
                <a:lnTo>
                  <a:pt x="60024" y="79641"/>
                </a:lnTo>
                <a:lnTo>
                  <a:pt x="62876" y="81669"/>
                </a:lnTo>
                <a:lnTo>
                  <a:pt x="65730" y="83021"/>
                </a:lnTo>
                <a:lnTo>
                  <a:pt x="68585" y="83922"/>
                </a:lnTo>
                <a:lnTo>
                  <a:pt x="71441" y="84523"/>
                </a:lnTo>
                <a:lnTo>
                  <a:pt x="74297" y="83971"/>
                </a:lnTo>
                <a:lnTo>
                  <a:pt x="77155" y="82651"/>
                </a:lnTo>
                <a:lnTo>
                  <a:pt x="80011" y="80818"/>
                </a:lnTo>
                <a:lnTo>
                  <a:pt x="82869" y="79596"/>
                </a:lnTo>
                <a:lnTo>
                  <a:pt x="85726" y="78781"/>
                </a:lnTo>
                <a:lnTo>
                  <a:pt x="88583" y="78238"/>
                </a:lnTo>
                <a:lnTo>
                  <a:pt x="91441" y="77876"/>
                </a:lnTo>
                <a:lnTo>
                  <a:pt x="94298" y="77635"/>
                </a:lnTo>
                <a:lnTo>
                  <a:pt x="101177" y="77247"/>
                </a:lnTo>
                <a:lnTo>
                  <a:pt x="104658" y="74654"/>
                </a:lnTo>
                <a:lnTo>
                  <a:pt x="111443" y="6858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2"/>
          <p:cNvSpPr/>
          <p:nvPr/>
        </p:nvSpPr>
        <p:spPr>
          <a:xfrm>
            <a:off x="3388995" y="1491615"/>
            <a:ext cx="42863" cy="205741"/>
          </a:xfrm>
          <a:custGeom>
            <a:avLst/>
            <a:gdLst/>
            <a:ahLst/>
            <a:cxnLst/>
            <a:rect l="0" t="0" r="0" b="0"/>
            <a:pathLst>
              <a:path w="42863" h="205741">
                <a:moveTo>
                  <a:pt x="0" y="0"/>
                </a:moveTo>
                <a:lnTo>
                  <a:pt x="0" y="100025"/>
                </a:lnTo>
                <a:lnTo>
                  <a:pt x="952" y="105736"/>
                </a:lnTo>
                <a:lnTo>
                  <a:pt x="2539" y="111448"/>
                </a:lnTo>
                <a:lnTo>
                  <a:pt x="4550" y="117161"/>
                </a:lnTo>
                <a:lnTo>
                  <a:pt x="5891" y="122875"/>
                </a:lnTo>
                <a:lnTo>
                  <a:pt x="6784" y="128589"/>
                </a:lnTo>
                <a:lnTo>
                  <a:pt x="7380" y="134303"/>
                </a:lnTo>
                <a:lnTo>
                  <a:pt x="8730" y="139065"/>
                </a:lnTo>
                <a:lnTo>
                  <a:pt x="10582" y="143192"/>
                </a:lnTo>
                <a:lnTo>
                  <a:pt x="12770" y="146897"/>
                </a:lnTo>
                <a:lnTo>
                  <a:pt x="15180" y="151271"/>
                </a:lnTo>
                <a:lnTo>
                  <a:pt x="20399" y="161211"/>
                </a:lnTo>
                <a:lnTo>
                  <a:pt x="22172" y="165577"/>
                </a:lnTo>
                <a:lnTo>
                  <a:pt x="23354" y="169439"/>
                </a:lnTo>
                <a:lnTo>
                  <a:pt x="24141" y="172967"/>
                </a:lnTo>
                <a:lnTo>
                  <a:pt x="24667" y="176271"/>
                </a:lnTo>
                <a:lnTo>
                  <a:pt x="25250" y="182483"/>
                </a:lnTo>
                <a:lnTo>
                  <a:pt x="25510" y="188418"/>
                </a:lnTo>
                <a:lnTo>
                  <a:pt x="25579" y="191334"/>
                </a:lnTo>
                <a:lnTo>
                  <a:pt x="26577" y="194231"/>
                </a:lnTo>
                <a:lnTo>
                  <a:pt x="28196" y="197115"/>
                </a:lnTo>
                <a:lnTo>
                  <a:pt x="33933" y="205235"/>
                </a:lnTo>
                <a:lnTo>
                  <a:pt x="35004" y="205403"/>
                </a:lnTo>
                <a:lnTo>
                  <a:pt x="36671" y="205515"/>
                </a:lnTo>
                <a:lnTo>
                  <a:pt x="42862" y="20574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3"/>
          <p:cNvSpPr/>
          <p:nvPr/>
        </p:nvSpPr>
        <p:spPr>
          <a:xfrm>
            <a:off x="3457575" y="1474469"/>
            <a:ext cx="178636" cy="239914"/>
          </a:xfrm>
          <a:custGeom>
            <a:avLst/>
            <a:gdLst/>
            <a:ahLst/>
            <a:cxnLst/>
            <a:rect l="0" t="0" r="0" b="0"/>
            <a:pathLst>
              <a:path w="178636" h="239914">
                <a:moveTo>
                  <a:pt x="0" y="0"/>
                </a:moveTo>
                <a:lnTo>
                  <a:pt x="35999" y="0"/>
                </a:lnTo>
                <a:lnTo>
                  <a:pt x="40192" y="953"/>
                </a:lnTo>
                <a:lnTo>
                  <a:pt x="44892" y="2541"/>
                </a:lnTo>
                <a:lnTo>
                  <a:pt x="49930" y="4551"/>
                </a:lnTo>
                <a:lnTo>
                  <a:pt x="56146" y="5892"/>
                </a:lnTo>
                <a:lnTo>
                  <a:pt x="63148" y="6786"/>
                </a:lnTo>
                <a:lnTo>
                  <a:pt x="70674" y="7381"/>
                </a:lnTo>
                <a:lnTo>
                  <a:pt x="77596" y="9684"/>
                </a:lnTo>
                <a:lnTo>
                  <a:pt x="84116" y="13123"/>
                </a:lnTo>
                <a:lnTo>
                  <a:pt x="90366" y="17322"/>
                </a:lnTo>
                <a:lnTo>
                  <a:pt x="97392" y="21073"/>
                </a:lnTo>
                <a:lnTo>
                  <a:pt x="104933" y="24526"/>
                </a:lnTo>
                <a:lnTo>
                  <a:pt x="112817" y="27781"/>
                </a:lnTo>
                <a:lnTo>
                  <a:pt x="119979" y="30903"/>
                </a:lnTo>
                <a:lnTo>
                  <a:pt x="133016" y="36913"/>
                </a:lnTo>
                <a:lnTo>
                  <a:pt x="139160" y="40801"/>
                </a:lnTo>
                <a:lnTo>
                  <a:pt x="145160" y="45298"/>
                </a:lnTo>
                <a:lnTo>
                  <a:pt x="151066" y="50202"/>
                </a:lnTo>
                <a:lnTo>
                  <a:pt x="155955" y="55375"/>
                </a:lnTo>
                <a:lnTo>
                  <a:pt x="160168" y="60730"/>
                </a:lnTo>
                <a:lnTo>
                  <a:pt x="163929" y="66204"/>
                </a:lnTo>
                <a:lnTo>
                  <a:pt x="166435" y="71759"/>
                </a:lnTo>
                <a:lnTo>
                  <a:pt x="168107" y="77367"/>
                </a:lnTo>
                <a:lnTo>
                  <a:pt x="169221" y="83011"/>
                </a:lnTo>
                <a:lnTo>
                  <a:pt x="170916" y="88678"/>
                </a:lnTo>
                <a:lnTo>
                  <a:pt x="172999" y="94361"/>
                </a:lnTo>
                <a:lnTo>
                  <a:pt x="175340" y="100055"/>
                </a:lnTo>
                <a:lnTo>
                  <a:pt x="176901" y="105756"/>
                </a:lnTo>
                <a:lnTo>
                  <a:pt x="177941" y="111462"/>
                </a:lnTo>
                <a:lnTo>
                  <a:pt x="178635" y="117171"/>
                </a:lnTo>
                <a:lnTo>
                  <a:pt x="178144" y="122881"/>
                </a:lnTo>
                <a:lnTo>
                  <a:pt x="176865" y="128594"/>
                </a:lnTo>
                <a:lnTo>
                  <a:pt x="175060" y="134307"/>
                </a:lnTo>
                <a:lnTo>
                  <a:pt x="173857" y="140020"/>
                </a:lnTo>
                <a:lnTo>
                  <a:pt x="173054" y="145735"/>
                </a:lnTo>
                <a:lnTo>
                  <a:pt x="172520" y="151449"/>
                </a:lnTo>
                <a:lnTo>
                  <a:pt x="171210" y="157164"/>
                </a:lnTo>
                <a:lnTo>
                  <a:pt x="169385" y="162879"/>
                </a:lnTo>
                <a:lnTo>
                  <a:pt x="167216" y="168593"/>
                </a:lnTo>
                <a:lnTo>
                  <a:pt x="163864" y="173356"/>
                </a:lnTo>
                <a:lnTo>
                  <a:pt x="159725" y="177483"/>
                </a:lnTo>
                <a:lnTo>
                  <a:pt x="155061" y="181187"/>
                </a:lnTo>
                <a:lnTo>
                  <a:pt x="150999" y="185562"/>
                </a:lnTo>
                <a:lnTo>
                  <a:pt x="147338" y="190383"/>
                </a:lnTo>
                <a:lnTo>
                  <a:pt x="143945" y="195502"/>
                </a:lnTo>
                <a:lnTo>
                  <a:pt x="140731" y="199867"/>
                </a:lnTo>
                <a:lnTo>
                  <a:pt x="137636" y="203730"/>
                </a:lnTo>
                <a:lnTo>
                  <a:pt x="134619" y="207258"/>
                </a:lnTo>
                <a:lnTo>
                  <a:pt x="131656" y="210562"/>
                </a:lnTo>
                <a:lnTo>
                  <a:pt x="125823" y="216774"/>
                </a:lnTo>
                <a:lnTo>
                  <a:pt x="121982" y="219763"/>
                </a:lnTo>
                <a:lnTo>
                  <a:pt x="117516" y="222709"/>
                </a:lnTo>
                <a:lnTo>
                  <a:pt x="112634" y="225625"/>
                </a:lnTo>
                <a:lnTo>
                  <a:pt x="108427" y="227570"/>
                </a:lnTo>
                <a:lnTo>
                  <a:pt x="104669" y="228866"/>
                </a:lnTo>
                <a:lnTo>
                  <a:pt x="101212" y="229730"/>
                </a:lnTo>
                <a:lnTo>
                  <a:pt x="97954" y="231258"/>
                </a:lnTo>
                <a:lnTo>
                  <a:pt x="94830" y="233230"/>
                </a:lnTo>
                <a:lnTo>
                  <a:pt x="91795" y="235497"/>
                </a:lnTo>
                <a:lnTo>
                  <a:pt x="88819" y="237008"/>
                </a:lnTo>
                <a:lnTo>
                  <a:pt x="85883" y="238016"/>
                </a:lnTo>
                <a:lnTo>
                  <a:pt x="77663" y="239913"/>
                </a:lnTo>
                <a:lnTo>
                  <a:pt x="72753" y="235445"/>
                </a:lnTo>
                <a:lnTo>
                  <a:pt x="68579" y="23145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4"/>
          <p:cNvSpPr/>
          <p:nvPr/>
        </p:nvSpPr>
        <p:spPr>
          <a:xfrm>
            <a:off x="3851909" y="1508760"/>
            <a:ext cx="154307" cy="8573"/>
          </a:xfrm>
          <a:custGeom>
            <a:avLst/>
            <a:gdLst/>
            <a:ahLst/>
            <a:cxnLst/>
            <a:rect l="0" t="0" r="0" b="0"/>
            <a:pathLst>
              <a:path w="154307" h="8573">
                <a:moveTo>
                  <a:pt x="0" y="0"/>
                </a:moveTo>
                <a:lnTo>
                  <a:pt x="4552" y="4550"/>
                </a:lnTo>
                <a:lnTo>
                  <a:pt x="7797" y="5891"/>
                </a:lnTo>
                <a:lnTo>
                  <a:pt x="11866" y="6785"/>
                </a:lnTo>
                <a:lnTo>
                  <a:pt x="16483" y="7380"/>
                </a:lnTo>
                <a:lnTo>
                  <a:pt x="20514" y="7778"/>
                </a:lnTo>
                <a:lnTo>
                  <a:pt x="24154" y="8042"/>
                </a:lnTo>
                <a:lnTo>
                  <a:pt x="27532" y="8219"/>
                </a:lnTo>
                <a:lnTo>
                  <a:pt x="36367" y="8415"/>
                </a:lnTo>
                <a:lnTo>
                  <a:pt x="154306" y="85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5"/>
          <p:cNvSpPr/>
          <p:nvPr/>
        </p:nvSpPr>
        <p:spPr>
          <a:xfrm>
            <a:off x="3834764" y="1585912"/>
            <a:ext cx="145734" cy="17146"/>
          </a:xfrm>
          <a:custGeom>
            <a:avLst/>
            <a:gdLst/>
            <a:ahLst/>
            <a:cxnLst/>
            <a:rect l="0" t="0" r="0" b="0"/>
            <a:pathLst>
              <a:path w="145734" h="17146">
                <a:moveTo>
                  <a:pt x="0" y="17145"/>
                </a:moveTo>
                <a:lnTo>
                  <a:pt x="7382" y="17145"/>
                </a:lnTo>
                <a:lnTo>
                  <a:pt x="9684" y="16193"/>
                </a:lnTo>
                <a:lnTo>
                  <a:pt x="13123" y="14605"/>
                </a:lnTo>
                <a:lnTo>
                  <a:pt x="17322" y="12594"/>
                </a:lnTo>
                <a:lnTo>
                  <a:pt x="22026" y="11254"/>
                </a:lnTo>
                <a:lnTo>
                  <a:pt x="27066" y="10360"/>
                </a:lnTo>
                <a:lnTo>
                  <a:pt x="32332" y="9764"/>
                </a:lnTo>
                <a:lnTo>
                  <a:pt x="37748" y="9367"/>
                </a:lnTo>
                <a:lnTo>
                  <a:pt x="43263" y="9102"/>
                </a:lnTo>
                <a:lnTo>
                  <a:pt x="48845" y="8926"/>
                </a:lnTo>
                <a:lnTo>
                  <a:pt x="55423" y="7855"/>
                </a:lnTo>
                <a:lnTo>
                  <a:pt x="62667" y="6190"/>
                </a:lnTo>
                <a:lnTo>
                  <a:pt x="70353" y="4126"/>
                </a:lnTo>
                <a:lnTo>
                  <a:pt x="77382" y="2751"/>
                </a:lnTo>
                <a:lnTo>
                  <a:pt x="83973" y="1834"/>
                </a:lnTo>
                <a:lnTo>
                  <a:pt x="90272" y="1223"/>
                </a:lnTo>
                <a:lnTo>
                  <a:pt x="96377" y="815"/>
                </a:lnTo>
                <a:lnTo>
                  <a:pt x="102351" y="543"/>
                </a:lnTo>
                <a:lnTo>
                  <a:pt x="114070" y="242"/>
                </a:lnTo>
                <a:lnTo>
                  <a:pt x="145733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6"/>
          <p:cNvSpPr/>
          <p:nvPr/>
        </p:nvSpPr>
        <p:spPr>
          <a:xfrm>
            <a:off x="4237672" y="1380172"/>
            <a:ext cx="205741" cy="33935"/>
          </a:xfrm>
          <a:custGeom>
            <a:avLst/>
            <a:gdLst/>
            <a:ahLst/>
            <a:cxnLst/>
            <a:rect l="0" t="0" r="0" b="0"/>
            <a:pathLst>
              <a:path w="205741" h="33935">
                <a:moveTo>
                  <a:pt x="0" y="0"/>
                </a:moveTo>
                <a:lnTo>
                  <a:pt x="0" y="7381"/>
                </a:lnTo>
                <a:lnTo>
                  <a:pt x="953" y="8731"/>
                </a:lnTo>
                <a:lnTo>
                  <a:pt x="2540" y="10583"/>
                </a:lnTo>
                <a:lnTo>
                  <a:pt x="4551" y="12770"/>
                </a:lnTo>
                <a:lnTo>
                  <a:pt x="6844" y="14229"/>
                </a:lnTo>
                <a:lnTo>
                  <a:pt x="9325" y="15201"/>
                </a:lnTo>
                <a:lnTo>
                  <a:pt x="11932" y="15849"/>
                </a:lnTo>
                <a:lnTo>
                  <a:pt x="15574" y="16281"/>
                </a:lnTo>
                <a:lnTo>
                  <a:pt x="19908" y="16569"/>
                </a:lnTo>
                <a:lnTo>
                  <a:pt x="24702" y="16761"/>
                </a:lnTo>
                <a:lnTo>
                  <a:pt x="28850" y="17841"/>
                </a:lnTo>
                <a:lnTo>
                  <a:pt x="32568" y="19514"/>
                </a:lnTo>
                <a:lnTo>
                  <a:pt x="36000" y="21582"/>
                </a:lnTo>
                <a:lnTo>
                  <a:pt x="40192" y="22961"/>
                </a:lnTo>
                <a:lnTo>
                  <a:pt x="44892" y="23880"/>
                </a:lnTo>
                <a:lnTo>
                  <a:pt x="49931" y="24492"/>
                </a:lnTo>
                <a:lnTo>
                  <a:pt x="55195" y="24901"/>
                </a:lnTo>
                <a:lnTo>
                  <a:pt x="60609" y="25173"/>
                </a:lnTo>
                <a:lnTo>
                  <a:pt x="74791" y="25556"/>
                </a:lnTo>
                <a:lnTo>
                  <a:pt x="78435" y="25610"/>
                </a:lnTo>
                <a:lnTo>
                  <a:pt x="83723" y="26598"/>
                </a:lnTo>
                <a:lnTo>
                  <a:pt x="90106" y="28210"/>
                </a:lnTo>
                <a:lnTo>
                  <a:pt x="97218" y="30236"/>
                </a:lnTo>
                <a:lnTo>
                  <a:pt x="103864" y="31588"/>
                </a:lnTo>
                <a:lnTo>
                  <a:pt x="110200" y="32488"/>
                </a:lnTo>
                <a:lnTo>
                  <a:pt x="116330" y="33089"/>
                </a:lnTo>
                <a:lnTo>
                  <a:pt x="122320" y="33489"/>
                </a:lnTo>
                <a:lnTo>
                  <a:pt x="128220" y="33756"/>
                </a:lnTo>
                <a:lnTo>
                  <a:pt x="134057" y="33934"/>
                </a:lnTo>
                <a:lnTo>
                  <a:pt x="138901" y="33100"/>
                </a:lnTo>
                <a:lnTo>
                  <a:pt x="143083" y="31592"/>
                </a:lnTo>
                <a:lnTo>
                  <a:pt x="146824" y="29634"/>
                </a:lnTo>
                <a:lnTo>
                  <a:pt x="151223" y="28328"/>
                </a:lnTo>
                <a:lnTo>
                  <a:pt x="156060" y="27458"/>
                </a:lnTo>
                <a:lnTo>
                  <a:pt x="161190" y="26878"/>
                </a:lnTo>
                <a:lnTo>
                  <a:pt x="165563" y="26491"/>
                </a:lnTo>
                <a:lnTo>
                  <a:pt x="169430" y="26233"/>
                </a:lnTo>
                <a:lnTo>
                  <a:pt x="176267" y="25947"/>
                </a:lnTo>
                <a:lnTo>
                  <a:pt x="182481" y="25819"/>
                </a:lnTo>
                <a:lnTo>
                  <a:pt x="205740" y="2571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7"/>
          <p:cNvSpPr/>
          <p:nvPr/>
        </p:nvSpPr>
        <p:spPr>
          <a:xfrm>
            <a:off x="4520565" y="1251616"/>
            <a:ext cx="188562" cy="257145"/>
          </a:xfrm>
          <a:custGeom>
            <a:avLst/>
            <a:gdLst/>
            <a:ahLst/>
            <a:cxnLst/>
            <a:rect l="0" t="0" r="0" b="0"/>
            <a:pathLst>
              <a:path w="188562" h="257145">
                <a:moveTo>
                  <a:pt x="0" y="34259"/>
                </a:moveTo>
                <a:lnTo>
                  <a:pt x="8219" y="34259"/>
                </a:lnTo>
                <a:lnTo>
                  <a:pt x="13018" y="29708"/>
                </a:lnTo>
                <a:lnTo>
                  <a:pt x="15922" y="26878"/>
                </a:lnTo>
                <a:lnTo>
                  <a:pt x="19141" y="26216"/>
                </a:lnTo>
                <a:lnTo>
                  <a:pt x="23747" y="25922"/>
                </a:lnTo>
                <a:lnTo>
                  <a:pt x="28969" y="25791"/>
                </a:lnTo>
                <a:lnTo>
                  <a:pt x="32648" y="24803"/>
                </a:lnTo>
                <a:lnTo>
                  <a:pt x="37005" y="23193"/>
                </a:lnTo>
                <a:lnTo>
                  <a:pt x="41815" y="21166"/>
                </a:lnTo>
                <a:lnTo>
                  <a:pt x="45974" y="19815"/>
                </a:lnTo>
                <a:lnTo>
                  <a:pt x="49699" y="18915"/>
                </a:lnTo>
                <a:lnTo>
                  <a:pt x="53135" y="18314"/>
                </a:lnTo>
                <a:lnTo>
                  <a:pt x="57331" y="16961"/>
                </a:lnTo>
                <a:lnTo>
                  <a:pt x="62033" y="15107"/>
                </a:lnTo>
                <a:lnTo>
                  <a:pt x="67073" y="12919"/>
                </a:lnTo>
                <a:lnTo>
                  <a:pt x="72337" y="11459"/>
                </a:lnTo>
                <a:lnTo>
                  <a:pt x="77752" y="10487"/>
                </a:lnTo>
                <a:lnTo>
                  <a:pt x="83267" y="9838"/>
                </a:lnTo>
                <a:lnTo>
                  <a:pt x="88848" y="9406"/>
                </a:lnTo>
                <a:lnTo>
                  <a:pt x="94475" y="9117"/>
                </a:lnTo>
                <a:lnTo>
                  <a:pt x="100131" y="8925"/>
                </a:lnTo>
                <a:lnTo>
                  <a:pt x="105806" y="7845"/>
                </a:lnTo>
                <a:lnTo>
                  <a:pt x="111495" y="6172"/>
                </a:lnTo>
                <a:lnTo>
                  <a:pt x="117192" y="4104"/>
                </a:lnTo>
                <a:lnTo>
                  <a:pt x="121943" y="2726"/>
                </a:lnTo>
                <a:lnTo>
                  <a:pt x="126063" y="1807"/>
                </a:lnTo>
                <a:lnTo>
                  <a:pt x="129762" y="1194"/>
                </a:lnTo>
                <a:lnTo>
                  <a:pt x="134133" y="785"/>
                </a:lnTo>
                <a:lnTo>
                  <a:pt x="138952" y="513"/>
                </a:lnTo>
                <a:lnTo>
                  <a:pt x="148433" y="211"/>
                </a:lnTo>
                <a:lnTo>
                  <a:pt x="160079" y="40"/>
                </a:lnTo>
                <a:lnTo>
                  <a:pt x="169888" y="0"/>
                </a:lnTo>
                <a:lnTo>
                  <a:pt x="173266" y="942"/>
                </a:lnTo>
                <a:lnTo>
                  <a:pt x="175518" y="2523"/>
                </a:lnTo>
                <a:lnTo>
                  <a:pt x="179133" y="7352"/>
                </a:lnTo>
                <a:lnTo>
                  <a:pt x="180381" y="7748"/>
                </a:lnTo>
                <a:lnTo>
                  <a:pt x="184309" y="8189"/>
                </a:lnTo>
                <a:lnTo>
                  <a:pt x="185738" y="9259"/>
                </a:lnTo>
                <a:lnTo>
                  <a:pt x="186690" y="10924"/>
                </a:lnTo>
                <a:lnTo>
                  <a:pt x="187748" y="15315"/>
                </a:lnTo>
                <a:lnTo>
                  <a:pt x="188344" y="23142"/>
                </a:lnTo>
                <a:lnTo>
                  <a:pt x="188483" y="28683"/>
                </a:lnTo>
                <a:lnTo>
                  <a:pt x="188561" y="37157"/>
                </a:lnTo>
                <a:lnTo>
                  <a:pt x="187620" y="40954"/>
                </a:lnTo>
                <a:lnTo>
                  <a:pt x="186040" y="45389"/>
                </a:lnTo>
                <a:lnTo>
                  <a:pt x="184034" y="50252"/>
                </a:lnTo>
                <a:lnTo>
                  <a:pt x="181805" y="58194"/>
                </a:lnTo>
                <a:lnTo>
                  <a:pt x="180815" y="65852"/>
                </a:lnTo>
                <a:lnTo>
                  <a:pt x="180550" y="70561"/>
                </a:lnTo>
                <a:lnTo>
                  <a:pt x="180257" y="80873"/>
                </a:lnTo>
                <a:lnTo>
                  <a:pt x="180053" y="104120"/>
                </a:lnTo>
                <a:lnTo>
                  <a:pt x="179090" y="108456"/>
                </a:lnTo>
                <a:lnTo>
                  <a:pt x="177496" y="113251"/>
                </a:lnTo>
                <a:lnTo>
                  <a:pt x="175480" y="118352"/>
                </a:lnTo>
                <a:lnTo>
                  <a:pt x="174137" y="123659"/>
                </a:lnTo>
                <a:lnTo>
                  <a:pt x="173241" y="129101"/>
                </a:lnTo>
                <a:lnTo>
                  <a:pt x="172644" y="134634"/>
                </a:lnTo>
                <a:lnTo>
                  <a:pt x="171293" y="140228"/>
                </a:lnTo>
                <a:lnTo>
                  <a:pt x="169440" y="145863"/>
                </a:lnTo>
                <a:lnTo>
                  <a:pt x="167253" y="151524"/>
                </a:lnTo>
                <a:lnTo>
                  <a:pt x="164842" y="157203"/>
                </a:lnTo>
                <a:lnTo>
                  <a:pt x="159622" y="168593"/>
                </a:lnTo>
                <a:lnTo>
                  <a:pt x="157850" y="174297"/>
                </a:lnTo>
                <a:lnTo>
                  <a:pt x="156668" y="180005"/>
                </a:lnTo>
                <a:lnTo>
                  <a:pt x="155880" y="185716"/>
                </a:lnTo>
                <a:lnTo>
                  <a:pt x="153450" y="191427"/>
                </a:lnTo>
                <a:lnTo>
                  <a:pt x="149925" y="197140"/>
                </a:lnTo>
                <a:lnTo>
                  <a:pt x="145670" y="202854"/>
                </a:lnTo>
                <a:lnTo>
                  <a:pt x="142833" y="207615"/>
                </a:lnTo>
                <a:lnTo>
                  <a:pt x="139681" y="215446"/>
                </a:lnTo>
                <a:lnTo>
                  <a:pt x="138840" y="219820"/>
                </a:lnTo>
                <a:lnTo>
                  <a:pt x="138280" y="224641"/>
                </a:lnTo>
                <a:lnTo>
                  <a:pt x="137907" y="229760"/>
                </a:lnTo>
                <a:lnTo>
                  <a:pt x="136705" y="234126"/>
                </a:lnTo>
                <a:lnTo>
                  <a:pt x="132830" y="241516"/>
                </a:lnTo>
                <a:lnTo>
                  <a:pt x="129844" y="246481"/>
                </a:lnTo>
                <a:lnTo>
                  <a:pt x="129146" y="250182"/>
                </a:lnTo>
                <a:lnTo>
                  <a:pt x="128587" y="25714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8"/>
          <p:cNvSpPr/>
          <p:nvPr/>
        </p:nvSpPr>
        <p:spPr>
          <a:xfrm>
            <a:off x="4563427" y="1354455"/>
            <a:ext cx="240031" cy="17145"/>
          </a:xfrm>
          <a:custGeom>
            <a:avLst/>
            <a:gdLst/>
            <a:ahLst/>
            <a:cxnLst/>
            <a:rect l="0" t="0" r="0" b="0"/>
            <a:pathLst>
              <a:path w="240031" h="17145">
                <a:moveTo>
                  <a:pt x="0" y="8572"/>
                </a:moveTo>
                <a:lnTo>
                  <a:pt x="0" y="16792"/>
                </a:lnTo>
                <a:lnTo>
                  <a:pt x="953" y="15957"/>
                </a:lnTo>
                <a:lnTo>
                  <a:pt x="4551" y="12489"/>
                </a:lnTo>
                <a:lnTo>
                  <a:pt x="6844" y="11183"/>
                </a:lnTo>
                <a:lnTo>
                  <a:pt x="9325" y="10313"/>
                </a:lnTo>
                <a:lnTo>
                  <a:pt x="11932" y="9733"/>
                </a:lnTo>
                <a:lnTo>
                  <a:pt x="15574" y="10298"/>
                </a:lnTo>
                <a:lnTo>
                  <a:pt x="19908" y="11628"/>
                </a:lnTo>
                <a:lnTo>
                  <a:pt x="24702" y="13467"/>
                </a:lnTo>
                <a:lnTo>
                  <a:pt x="28851" y="14693"/>
                </a:lnTo>
                <a:lnTo>
                  <a:pt x="32569" y="15510"/>
                </a:lnTo>
                <a:lnTo>
                  <a:pt x="36000" y="16055"/>
                </a:lnTo>
                <a:lnTo>
                  <a:pt x="40192" y="16418"/>
                </a:lnTo>
                <a:lnTo>
                  <a:pt x="44893" y="16660"/>
                </a:lnTo>
                <a:lnTo>
                  <a:pt x="49931" y="16822"/>
                </a:lnTo>
                <a:lnTo>
                  <a:pt x="84116" y="17102"/>
                </a:lnTo>
                <a:lnTo>
                  <a:pt x="171944" y="17144"/>
                </a:lnTo>
                <a:lnTo>
                  <a:pt x="179399" y="16192"/>
                </a:lnTo>
                <a:lnTo>
                  <a:pt x="186274" y="14604"/>
                </a:lnTo>
                <a:lnTo>
                  <a:pt x="192763" y="12594"/>
                </a:lnTo>
                <a:lnTo>
                  <a:pt x="198993" y="11253"/>
                </a:lnTo>
                <a:lnTo>
                  <a:pt x="205052" y="10359"/>
                </a:lnTo>
                <a:lnTo>
                  <a:pt x="210997" y="9764"/>
                </a:lnTo>
                <a:lnTo>
                  <a:pt x="215912" y="9366"/>
                </a:lnTo>
                <a:lnTo>
                  <a:pt x="220141" y="9102"/>
                </a:lnTo>
                <a:lnTo>
                  <a:pt x="223914" y="8925"/>
                </a:lnTo>
                <a:lnTo>
                  <a:pt x="227380" y="7855"/>
                </a:lnTo>
                <a:lnTo>
                  <a:pt x="230645" y="6189"/>
                </a:lnTo>
                <a:lnTo>
                  <a:pt x="24003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9"/>
          <p:cNvSpPr/>
          <p:nvPr/>
        </p:nvSpPr>
        <p:spPr>
          <a:xfrm>
            <a:off x="4854892" y="1243012"/>
            <a:ext cx="265749" cy="471489"/>
          </a:xfrm>
          <a:custGeom>
            <a:avLst/>
            <a:gdLst/>
            <a:ahLst/>
            <a:cxnLst/>
            <a:rect l="0" t="0" r="0" b="0"/>
            <a:pathLst>
              <a:path w="265749" h="471489">
                <a:moveTo>
                  <a:pt x="265748" y="0"/>
                </a:moveTo>
                <a:lnTo>
                  <a:pt x="265748" y="4551"/>
                </a:lnTo>
                <a:lnTo>
                  <a:pt x="264795" y="5891"/>
                </a:lnTo>
                <a:lnTo>
                  <a:pt x="263208" y="6785"/>
                </a:lnTo>
                <a:lnTo>
                  <a:pt x="261197" y="7381"/>
                </a:lnTo>
                <a:lnTo>
                  <a:pt x="259856" y="8731"/>
                </a:lnTo>
                <a:lnTo>
                  <a:pt x="258962" y="10583"/>
                </a:lnTo>
                <a:lnTo>
                  <a:pt x="258366" y="12770"/>
                </a:lnTo>
                <a:lnTo>
                  <a:pt x="255165" y="17741"/>
                </a:lnTo>
                <a:lnTo>
                  <a:pt x="250567" y="24077"/>
                </a:lnTo>
                <a:lnTo>
                  <a:pt x="242623" y="37402"/>
                </a:lnTo>
                <a:lnTo>
                  <a:pt x="237055" y="44563"/>
                </a:lnTo>
                <a:lnTo>
                  <a:pt x="231405" y="53461"/>
                </a:lnTo>
                <a:lnTo>
                  <a:pt x="225719" y="62813"/>
                </a:lnTo>
                <a:lnTo>
                  <a:pt x="220017" y="70144"/>
                </a:lnTo>
                <a:lnTo>
                  <a:pt x="214308" y="79118"/>
                </a:lnTo>
                <a:lnTo>
                  <a:pt x="207643" y="89456"/>
                </a:lnTo>
                <a:lnTo>
                  <a:pt x="203199" y="94880"/>
                </a:lnTo>
                <a:lnTo>
                  <a:pt x="198330" y="100401"/>
                </a:lnTo>
                <a:lnTo>
                  <a:pt x="190382" y="111615"/>
                </a:lnTo>
                <a:lnTo>
                  <a:pt x="183674" y="123902"/>
                </a:lnTo>
                <a:lnTo>
                  <a:pt x="180552" y="131179"/>
                </a:lnTo>
                <a:lnTo>
                  <a:pt x="177518" y="138887"/>
                </a:lnTo>
                <a:lnTo>
                  <a:pt x="171607" y="152533"/>
                </a:lnTo>
                <a:lnTo>
                  <a:pt x="164852" y="164947"/>
                </a:lnTo>
                <a:lnTo>
                  <a:pt x="160384" y="170925"/>
                </a:lnTo>
                <a:lnTo>
                  <a:pt x="155501" y="176815"/>
                </a:lnTo>
                <a:lnTo>
                  <a:pt x="147534" y="190980"/>
                </a:lnTo>
                <a:lnTo>
                  <a:pt x="144076" y="198757"/>
                </a:lnTo>
                <a:lnTo>
                  <a:pt x="140818" y="206800"/>
                </a:lnTo>
                <a:lnTo>
                  <a:pt x="134658" y="223356"/>
                </a:lnTo>
                <a:lnTo>
                  <a:pt x="128746" y="237699"/>
                </a:lnTo>
                <a:lnTo>
                  <a:pt x="121990" y="251377"/>
                </a:lnTo>
                <a:lnTo>
                  <a:pt x="117522" y="259024"/>
                </a:lnTo>
                <a:lnTo>
                  <a:pt x="112638" y="266981"/>
                </a:lnTo>
                <a:lnTo>
                  <a:pt x="104671" y="280900"/>
                </a:lnTo>
                <a:lnTo>
                  <a:pt x="97003" y="293437"/>
                </a:lnTo>
                <a:lnTo>
                  <a:pt x="92292" y="299447"/>
                </a:lnTo>
                <a:lnTo>
                  <a:pt x="87245" y="305359"/>
                </a:lnTo>
                <a:lnTo>
                  <a:pt x="79098" y="319548"/>
                </a:lnTo>
                <a:lnTo>
                  <a:pt x="72302" y="334426"/>
                </a:lnTo>
                <a:lnTo>
                  <a:pt x="60178" y="359500"/>
                </a:lnTo>
                <a:lnTo>
                  <a:pt x="48611" y="382797"/>
                </a:lnTo>
                <a:lnTo>
                  <a:pt x="45417" y="391747"/>
                </a:lnTo>
                <a:lnTo>
                  <a:pt x="43046" y="399852"/>
                </a:lnTo>
                <a:lnTo>
                  <a:pt x="36355" y="414173"/>
                </a:lnTo>
                <a:lnTo>
                  <a:pt x="28340" y="424872"/>
                </a:lnTo>
                <a:lnTo>
                  <a:pt x="22756" y="431085"/>
                </a:lnTo>
                <a:lnTo>
                  <a:pt x="20885" y="434075"/>
                </a:lnTo>
                <a:lnTo>
                  <a:pt x="17301" y="442834"/>
                </a:lnTo>
                <a:lnTo>
                  <a:pt x="11582" y="451462"/>
                </a:lnTo>
                <a:lnTo>
                  <a:pt x="8690" y="462412"/>
                </a:lnTo>
                <a:lnTo>
                  <a:pt x="534" y="470938"/>
                </a:lnTo>
                <a:lnTo>
                  <a:pt x="0" y="47148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0"/>
          <p:cNvSpPr/>
          <p:nvPr/>
        </p:nvSpPr>
        <p:spPr>
          <a:xfrm>
            <a:off x="5034915" y="1620202"/>
            <a:ext cx="137161" cy="8574"/>
          </a:xfrm>
          <a:custGeom>
            <a:avLst/>
            <a:gdLst/>
            <a:ahLst/>
            <a:cxnLst/>
            <a:rect l="0" t="0" r="0" b="0"/>
            <a:pathLst>
              <a:path w="137161" h="8574">
                <a:moveTo>
                  <a:pt x="0" y="0"/>
                </a:moveTo>
                <a:lnTo>
                  <a:pt x="65874" y="0"/>
                </a:lnTo>
                <a:lnTo>
                  <a:pt x="70586" y="953"/>
                </a:lnTo>
                <a:lnTo>
                  <a:pt x="74680" y="2540"/>
                </a:lnTo>
                <a:lnTo>
                  <a:pt x="78362" y="4551"/>
                </a:lnTo>
                <a:lnTo>
                  <a:pt x="81768" y="5891"/>
                </a:lnTo>
                <a:lnTo>
                  <a:pt x="84992" y="6785"/>
                </a:lnTo>
                <a:lnTo>
                  <a:pt x="88094" y="7381"/>
                </a:lnTo>
                <a:lnTo>
                  <a:pt x="92067" y="7778"/>
                </a:lnTo>
                <a:lnTo>
                  <a:pt x="96620" y="8043"/>
                </a:lnTo>
                <a:lnTo>
                  <a:pt x="105807" y="8337"/>
                </a:lnTo>
                <a:lnTo>
                  <a:pt x="119466" y="8526"/>
                </a:lnTo>
                <a:lnTo>
                  <a:pt x="137160" y="857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1"/>
          <p:cNvSpPr/>
          <p:nvPr/>
        </p:nvSpPr>
        <p:spPr>
          <a:xfrm>
            <a:off x="5233412" y="1474469"/>
            <a:ext cx="118686" cy="137162"/>
          </a:xfrm>
          <a:custGeom>
            <a:avLst/>
            <a:gdLst/>
            <a:ahLst/>
            <a:cxnLst/>
            <a:rect l="0" t="0" r="0" b="0"/>
            <a:pathLst>
              <a:path w="118686" h="137162">
                <a:moveTo>
                  <a:pt x="24388" y="0"/>
                </a:moveTo>
                <a:lnTo>
                  <a:pt x="32929" y="0"/>
                </a:lnTo>
                <a:lnTo>
                  <a:pt x="32958" y="16483"/>
                </a:lnTo>
                <a:lnTo>
                  <a:pt x="32006" y="19561"/>
                </a:lnTo>
                <a:lnTo>
                  <a:pt x="30419" y="21614"/>
                </a:lnTo>
                <a:lnTo>
                  <a:pt x="28409" y="22982"/>
                </a:lnTo>
                <a:lnTo>
                  <a:pt x="27068" y="25799"/>
                </a:lnTo>
                <a:lnTo>
                  <a:pt x="26175" y="29582"/>
                </a:lnTo>
                <a:lnTo>
                  <a:pt x="25579" y="34009"/>
                </a:lnTo>
                <a:lnTo>
                  <a:pt x="24229" y="37913"/>
                </a:lnTo>
                <a:lnTo>
                  <a:pt x="22377" y="41468"/>
                </a:lnTo>
                <a:lnTo>
                  <a:pt x="20190" y="44790"/>
                </a:lnTo>
                <a:lnTo>
                  <a:pt x="17779" y="47958"/>
                </a:lnTo>
                <a:lnTo>
                  <a:pt x="15219" y="51022"/>
                </a:lnTo>
                <a:lnTo>
                  <a:pt x="12561" y="54018"/>
                </a:lnTo>
                <a:lnTo>
                  <a:pt x="10788" y="56967"/>
                </a:lnTo>
                <a:lnTo>
                  <a:pt x="9606" y="59886"/>
                </a:lnTo>
                <a:lnTo>
                  <a:pt x="8818" y="62784"/>
                </a:lnTo>
                <a:lnTo>
                  <a:pt x="7340" y="65669"/>
                </a:lnTo>
                <a:lnTo>
                  <a:pt x="5403" y="68544"/>
                </a:lnTo>
                <a:lnTo>
                  <a:pt x="3159" y="71414"/>
                </a:lnTo>
                <a:lnTo>
                  <a:pt x="1662" y="74279"/>
                </a:lnTo>
                <a:lnTo>
                  <a:pt x="665" y="77142"/>
                </a:lnTo>
                <a:lnTo>
                  <a:pt x="0" y="80003"/>
                </a:lnTo>
                <a:lnTo>
                  <a:pt x="509" y="81911"/>
                </a:lnTo>
                <a:lnTo>
                  <a:pt x="1802" y="83182"/>
                </a:lnTo>
                <a:lnTo>
                  <a:pt x="3615" y="84030"/>
                </a:lnTo>
                <a:lnTo>
                  <a:pt x="4824" y="85548"/>
                </a:lnTo>
                <a:lnTo>
                  <a:pt x="5631" y="87512"/>
                </a:lnTo>
                <a:lnTo>
                  <a:pt x="6168" y="89774"/>
                </a:lnTo>
                <a:lnTo>
                  <a:pt x="7478" y="91282"/>
                </a:lnTo>
                <a:lnTo>
                  <a:pt x="9305" y="92287"/>
                </a:lnTo>
                <a:lnTo>
                  <a:pt x="11475" y="92958"/>
                </a:lnTo>
                <a:lnTo>
                  <a:pt x="12922" y="94357"/>
                </a:lnTo>
                <a:lnTo>
                  <a:pt x="13886" y="96242"/>
                </a:lnTo>
                <a:lnTo>
                  <a:pt x="14530" y="98452"/>
                </a:lnTo>
                <a:lnTo>
                  <a:pt x="15910" y="99925"/>
                </a:lnTo>
                <a:lnTo>
                  <a:pt x="17783" y="100907"/>
                </a:lnTo>
                <a:lnTo>
                  <a:pt x="19985" y="101561"/>
                </a:lnTo>
                <a:lnTo>
                  <a:pt x="23357" y="102950"/>
                </a:lnTo>
                <a:lnTo>
                  <a:pt x="27511" y="104829"/>
                </a:lnTo>
                <a:lnTo>
                  <a:pt x="32185" y="107033"/>
                </a:lnTo>
                <a:lnTo>
                  <a:pt x="36253" y="108503"/>
                </a:lnTo>
                <a:lnTo>
                  <a:pt x="39918" y="109483"/>
                </a:lnTo>
                <a:lnTo>
                  <a:pt x="43314" y="110136"/>
                </a:lnTo>
                <a:lnTo>
                  <a:pt x="47483" y="111524"/>
                </a:lnTo>
                <a:lnTo>
                  <a:pt x="52167" y="113402"/>
                </a:lnTo>
                <a:lnTo>
                  <a:pt x="64271" y="118709"/>
                </a:lnTo>
                <a:lnTo>
                  <a:pt x="81750" y="127282"/>
                </a:lnTo>
                <a:lnTo>
                  <a:pt x="83585" y="128670"/>
                </a:lnTo>
                <a:lnTo>
                  <a:pt x="85760" y="130547"/>
                </a:lnTo>
                <a:lnTo>
                  <a:pt x="88162" y="132752"/>
                </a:lnTo>
                <a:lnTo>
                  <a:pt x="90716" y="134221"/>
                </a:lnTo>
                <a:lnTo>
                  <a:pt x="93372" y="135201"/>
                </a:lnTo>
                <a:lnTo>
                  <a:pt x="96094" y="135854"/>
                </a:lnTo>
                <a:lnTo>
                  <a:pt x="98862" y="136290"/>
                </a:lnTo>
                <a:lnTo>
                  <a:pt x="101660" y="136580"/>
                </a:lnTo>
                <a:lnTo>
                  <a:pt x="108443" y="137046"/>
                </a:lnTo>
                <a:lnTo>
                  <a:pt x="111910" y="137110"/>
                </a:lnTo>
                <a:lnTo>
                  <a:pt x="118685" y="13716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2"/>
          <p:cNvSpPr/>
          <p:nvPr/>
        </p:nvSpPr>
        <p:spPr>
          <a:xfrm>
            <a:off x="5343525" y="1500187"/>
            <a:ext cx="8573" cy="231459"/>
          </a:xfrm>
          <a:custGeom>
            <a:avLst/>
            <a:gdLst/>
            <a:ahLst/>
            <a:cxnLst/>
            <a:rect l="0" t="0" r="0" b="0"/>
            <a:pathLst>
              <a:path w="8573" h="231459">
                <a:moveTo>
                  <a:pt x="0" y="0"/>
                </a:moveTo>
                <a:lnTo>
                  <a:pt x="0" y="133960"/>
                </a:lnTo>
                <a:lnTo>
                  <a:pt x="952" y="139789"/>
                </a:lnTo>
                <a:lnTo>
                  <a:pt x="2540" y="145580"/>
                </a:lnTo>
                <a:lnTo>
                  <a:pt x="4550" y="151346"/>
                </a:lnTo>
                <a:lnTo>
                  <a:pt x="5891" y="157095"/>
                </a:lnTo>
                <a:lnTo>
                  <a:pt x="6785" y="162832"/>
                </a:lnTo>
                <a:lnTo>
                  <a:pt x="7380" y="168563"/>
                </a:lnTo>
                <a:lnTo>
                  <a:pt x="7778" y="174287"/>
                </a:lnTo>
                <a:lnTo>
                  <a:pt x="8042" y="180009"/>
                </a:lnTo>
                <a:lnTo>
                  <a:pt x="8415" y="194624"/>
                </a:lnTo>
                <a:lnTo>
                  <a:pt x="8572" y="23145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3"/>
          <p:cNvSpPr/>
          <p:nvPr/>
        </p:nvSpPr>
        <p:spPr>
          <a:xfrm>
            <a:off x="5420721" y="1500187"/>
            <a:ext cx="153364" cy="222852"/>
          </a:xfrm>
          <a:custGeom>
            <a:avLst/>
            <a:gdLst/>
            <a:ahLst/>
            <a:cxnLst/>
            <a:rect l="0" t="0" r="0" b="0"/>
            <a:pathLst>
              <a:path w="153364" h="222852">
                <a:moveTo>
                  <a:pt x="85681" y="17145"/>
                </a:moveTo>
                <a:lnTo>
                  <a:pt x="65208" y="17145"/>
                </a:lnTo>
                <a:lnTo>
                  <a:pt x="63460" y="18098"/>
                </a:lnTo>
                <a:lnTo>
                  <a:pt x="62295" y="19685"/>
                </a:lnTo>
                <a:lnTo>
                  <a:pt x="61518" y="21696"/>
                </a:lnTo>
                <a:lnTo>
                  <a:pt x="58114" y="26470"/>
                </a:lnTo>
                <a:lnTo>
                  <a:pt x="55873" y="29077"/>
                </a:lnTo>
                <a:lnTo>
                  <a:pt x="52474" y="31767"/>
                </a:lnTo>
                <a:lnTo>
                  <a:pt x="48303" y="34513"/>
                </a:lnTo>
                <a:lnTo>
                  <a:pt x="43617" y="37296"/>
                </a:lnTo>
                <a:lnTo>
                  <a:pt x="39541" y="40104"/>
                </a:lnTo>
                <a:lnTo>
                  <a:pt x="35871" y="42929"/>
                </a:lnTo>
                <a:lnTo>
                  <a:pt x="32472" y="45764"/>
                </a:lnTo>
                <a:lnTo>
                  <a:pt x="29253" y="48607"/>
                </a:lnTo>
                <a:lnTo>
                  <a:pt x="23137" y="54306"/>
                </a:lnTo>
                <a:lnTo>
                  <a:pt x="11450" y="65725"/>
                </a:lnTo>
                <a:lnTo>
                  <a:pt x="5700" y="71439"/>
                </a:lnTo>
                <a:lnTo>
                  <a:pt x="3785" y="74296"/>
                </a:lnTo>
                <a:lnTo>
                  <a:pt x="1658" y="80010"/>
                </a:lnTo>
                <a:lnTo>
                  <a:pt x="713" y="85725"/>
                </a:lnTo>
                <a:lnTo>
                  <a:pt x="292" y="91440"/>
                </a:lnTo>
                <a:lnTo>
                  <a:pt x="106" y="97155"/>
                </a:lnTo>
                <a:lnTo>
                  <a:pt x="0" y="105727"/>
                </a:lnTo>
                <a:lnTo>
                  <a:pt x="938" y="107633"/>
                </a:lnTo>
                <a:lnTo>
                  <a:pt x="2516" y="108903"/>
                </a:lnTo>
                <a:lnTo>
                  <a:pt x="4520" y="109749"/>
                </a:lnTo>
                <a:lnTo>
                  <a:pt x="9287" y="113230"/>
                </a:lnTo>
                <a:lnTo>
                  <a:pt x="11892" y="115492"/>
                </a:lnTo>
                <a:lnTo>
                  <a:pt x="15533" y="117952"/>
                </a:lnTo>
                <a:lnTo>
                  <a:pt x="19866" y="120545"/>
                </a:lnTo>
                <a:lnTo>
                  <a:pt x="24659" y="123226"/>
                </a:lnTo>
                <a:lnTo>
                  <a:pt x="29760" y="125013"/>
                </a:lnTo>
                <a:lnTo>
                  <a:pt x="35065" y="126205"/>
                </a:lnTo>
                <a:lnTo>
                  <a:pt x="40508" y="126999"/>
                </a:lnTo>
                <a:lnTo>
                  <a:pt x="46041" y="128481"/>
                </a:lnTo>
                <a:lnTo>
                  <a:pt x="51634" y="130421"/>
                </a:lnTo>
                <a:lnTo>
                  <a:pt x="57268" y="132668"/>
                </a:lnTo>
                <a:lnTo>
                  <a:pt x="62929" y="134165"/>
                </a:lnTo>
                <a:lnTo>
                  <a:pt x="68608" y="135163"/>
                </a:lnTo>
                <a:lnTo>
                  <a:pt x="74299" y="135829"/>
                </a:lnTo>
                <a:lnTo>
                  <a:pt x="79046" y="137225"/>
                </a:lnTo>
                <a:lnTo>
                  <a:pt x="83162" y="139109"/>
                </a:lnTo>
                <a:lnTo>
                  <a:pt x="86860" y="141317"/>
                </a:lnTo>
                <a:lnTo>
                  <a:pt x="91229" y="143741"/>
                </a:lnTo>
                <a:lnTo>
                  <a:pt x="101164" y="148975"/>
                </a:lnTo>
                <a:lnTo>
                  <a:pt x="117468" y="157277"/>
                </a:lnTo>
                <a:lnTo>
                  <a:pt x="122113" y="160096"/>
                </a:lnTo>
                <a:lnTo>
                  <a:pt x="126161" y="162928"/>
                </a:lnTo>
                <a:lnTo>
                  <a:pt x="129813" y="165769"/>
                </a:lnTo>
                <a:lnTo>
                  <a:pt x="132247" y="168615"/>
                </a:lnTo>
                <a:lnTo>
                  <a:pt x="133870" y="171465"/>
                </a:lnTo>
                <a:lnTo>
                  <a:pt x="134952" y="174318"/>
                </a:lnTo>
                <a:lnTo>
                  <a:pt x="138695" y="180027"/>
                </a:lnTo>
                <a:lnTo>
                  <a:pt x="141026" y="182883"/>
                </a:lnTo>
                <a:lnTo>
                  <a:pt x="142580" y="185740"/>
                </a:lnTo>
                <a:lnTo>
                  <a:pt x="144307" y="191453"/>
                </a:lnTo>
                <a:lnTo>
                  <a:pt x="143815" y="194311"/>
                </a:lnTo>
                <a:lnTo>
                  <a:pt x="140728" y="200025"/>
                </a:lnTo>
                <a:lnTo>
                  <a:pt x="138186" y="204047"/>
                </a:lnTo>
                <a:lnTo>
                  <a:pt x="135052" y="207527"/>
                </a:lnTo>
                <a:lnTo>
                  <a:pt x="129829" y="212972"/>
                </a:lnTo>
                <a:lnTo>
                  <a:pt x="127496" y="214372"/>
                </a:lnTo>
                <a:lnTo>
                  <a:pt x="124035" y="216257"/>
                </a:lnTo>
                <a:lnTo>
                  <a:pt x="119823" y="218466"/>
                </a:lnTo>
                <a:lnTo>
                  <a:pt x="116062" y="219939"/>
                </a:lnTo>
                <a:lnTo>
                  <a:pt x="112603" y="220921"/>
                </a:lnTo>
                <a:lnTo>
                  <a:pt x="109344" y="221576"/>
                </a:lnTo>
                <a:lnTo>
                  <a:pt x="106219" y="222012"/>
                </a:lnTo>
                <a:lnTo>
                  <a:pt x="103183" y="222303"/>
                </a:lnTo>
                <a:lnTo>
                  <a:pt x="100206" y="222497"/>
                </a:lnTo>
                <a:lnTo>
                  <a:pt x="91820" y="222713"/>
                </a:lnTo>
                <a:lnTo>
                  <a:pt x="75464" y="222851"/>
                </a:lnTo>
                <a:lnTo>
                  <a:pt x="72202" y="221910"/>
                </a:lnTo>
                <a:lnTo>
                  <a:pt x="69075" y="220330"/>
                </a:lnTo>
                <a:lnTo>
                  <a:pt x="66038" y="218324"/>
                </a:lnTo>
                <a:lnTo>
                  <a:pt x="63060" y="216987"/>
                </a:lnTo>
                <a:lnTo>
                  <a:pt x="60123" y="216096"/>
                </a:lnTo>
                <a:lnTo>
                  <a:pt x="57213" y="215501"/>
                </a:lnTo>
                <a:lnTo>
                  <a:pt x="54320" y="214152"/>
                </a:lnTo>
                <a:lnTo>
                  <a:pt x="51439" y="212301"/>
                </a:lnTo>
                <a:lnTo>
                  <a:pt x="48565" y="210114"/>
                </a:lnTo>
                <a:lnTo>
                  <a:pt x="45697" y="208656"/>
                </a:lnTo>
                <a:lnTo>
                  <a:pt x="42833" y="207684"/>
                </a:lnTo>
                <a:lnTo>
                  <a:pt x="39971" y="207036"/>
                </a:lnTo>
                <a:lnTo>
                  <a:pt x="38062" y="205651"/>
                </a:lnTo>
                <a:lnTo>
                  <a:pt x="36790" y="203776"/>
                </a:lnTo>
                <a:lnTo>
                  <a:pt x="35377" y="199152"/>
                </a:lnTo>
                <a:lnTo>
                  <a:pt x="34749" y="193922"/>
                </a:lnTo>
                <a:lnTo>
                  <a:pt x="34470" y="188423"/>
                </a:lnTo>
                <a:lnTo>
                  <a:pt x="34346" y="181851"/>
                </a:lnTo>
                <a:lnTo>
                  <a:pt x="34290" y="172580"/>
                </a:lnTo>
                <a:lnTo>
                  <a:pt x="35228" y="168393"/>
                </a:lnTo>
                <a:lnTo>
                  <a:pt x="36805" y="164650"/>
                </a:lnTo>
                <a:lnTo>
                  <a:pt x="38810" y="161202"/>
                </a:lnTo>
                <a:lnTo>
                  <a:pt x="43577" y="152290"/>
                </a:lnTo>
                <a:lnTo>
                  <a:pt x="46182" y="147247"/>
                </a:lnTo>
                <a:lnTo>
                  <a:pt x="49823" y="142932"/>
                </a:lnTo>
                <a:lnTo>
                  <a:pt x="54156" y="139103"/>
                </a:lnTo>
                <a:lnTo>
                  <a:pt x="58949" y="135598"/>
                </a:lnTo>
                <a:lnTo>
                  <a:pt x="63098" y="131356"/>
                </a:lnTo>
                <a:lnTo>
                  <a:pt x="66815" y="126623"/>
                </a:lnTo>
                <a:lnTo>
                  <a:pt x="70246" y="121563"/>
                </a:lnTo>
                <a:lnTo>
                  <a:pt x="74438" y="116285"/>
                </a:lnTo>
                <a:lnTo>
                  <a:pt x="79139" y="110861"/>
                </a:lnTo>
                <a:lnTo>
                  <a:pt x="84177" y="105340"/>
                </a:lnTo>
                <a:lnTo>
                  <a:pt x="89441" y="100706"/>
                </a:lnTo>
                <a:lnTo>
                  <a:pt x="94855" y="96665"/>
                </a:lnTo>
                <a:lnTo>
                  <a:pt x="100369" y="93018"/>
                </a:lnTo>
                <a:lnTo>
                  <a:pt x="105951" y="88682"/>
                </a:lnTo>
                <a:lnTo>
                  <a:pt x="111577" y="83887"/>
                </a:lnTo>
                <a:lnTo>
                  <a:pt x="117232" y="78784"/>
                </a:lnTo>
                <a:lnTo>
                  <a:pt x="121955" y="73478"/>
                </a:lnTo>
                <a:lnTo>
                  <a:pt x="126057" y="68035"/>
                </a:lnTo>
                <a:lnTo>
                  <a:pt x="129743" y="62502"/>
                </a:lnTo>
                <a:lnTo>
                  <a:pt x="134105" y="57861"/>
                </a:lnTo>
                <a:lnTo>
                  <a:pt x="138919" y="53814"/>
                </a:lnTo>
                <a:lnTo>
                  <a:pt x="144033" y="50163"/>
                </a:lnTo>
                <a:lnTo>
                  <a:pt x="147443" y="45825"/>
                </a:lnTo>
                <a:lnTo>
                  <a:pt x="149715" y="41027"/>
                </a:lnTo>
                <a:lnTo>
                  <a:pt x="151231" y="35924"/>
                </a:lnTo>
                <a:lnTo>
                  <a:pt x="152241" y="31569"/>
                </a:lnTo>
                <a:lnTo>
                  <a:pt x="152914" y="27714"/>
                </a:lnTo>
                <a:lnTo>
                  <a:pt x="153363" y="24191"/>
                </a:lnTo>
                <a:lnTo>
                  <a:pt x="152710" y="20890"/>
                </a:lnTo>
                <a:lnTo>
                  <a:pt x="149444" y="14682"/>
                </a:lnTo>
                <a:lnTo>
                  <a:pt x="144818" y="8748"/>
                </a:lnTo>
                <a:lnTo>
                  <a:pt x="142251" y="5832"/>
                </a:lnTo>
                <a:lnTo>
                  <a:pt x="138634" y="3888"/>
                </a:lnTo>
                <a:lnTo>
                  <a:pt x="134318" y="2592"/>
                </a:lnTo>
                <a:lnTo>
                  <a:pt x="129535" y="1728"/>
                </a:lnTo>
                <a:lnTo>
                  <a:pt x="123490" y="1152"/>
                </a:lnTo>
                <a:lnTo>
                  <a:pt x="116602" y="768"/>
                </a:lnTo>
                <a:lnTo>
                  <a:pt x="101329" y="341"/>
                </a:lnTo>
                <a:lnTo>
                  <a:pt x="25674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4"/>
          <p:cNvSpPr/>
          <p:nvPr/>
        </p:nvSpPr>
        <p:spPr>
          <a:xfrm>
            <a:off x="6089332" y="1457325"/>
            <a:ext cx="154306" cy="1"/>
          </a:xfrm>
          <a:custGeom>
            <a:avLst/>
            <a:gdLst/>
            <a:ahLst/>
            <a:cxnLst/>
            <a:rect l="0" t="0" r="0" b="0"/>
            <a:pathLst>
              <a:path w="154306" h="1">
                <a:moveTo>
                  <a:pt x="0" y="0"/>
                </a:moveTo>
                <a:lnTo>
                  <a:pt x="15430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5"/>
          <p:cNvSpPr/>
          <p:nvPr/>
        </p:nvSpPr>
        <p:spPr>
          <a:xfrm>
            <a:off x="6123622" y="1517332"/>
            <a:ext cx="162879" cy="25719"/>
          </a:xfrm>
          <a:custGeom>
            <a:avLst/>
            <a:gdLst/>
            <a:ahLst/>
            <a:cxnLst/>
            <a:rect l="0" t="0" r="0" b="0"/>
            <a:pathLst>
              <a:path w="162879" h="25719">
                <a:moveTo>
                  <a:pt x="0" y="0"/>
                </a:moveTo>
                <a:lnTo>
                  <a:pt x="0" y="8219"/>
                </a:lnTo>
                <a:lnTo>
                  <a:pt x="4551" y="8468"/>
                </a:lnTo>
                <a:lnTo>
                  <a:pt x="7381" y="8542"/>
                </a:lnTo>
                <a:lnTo>
                  <a:pt x="9683" y="9504"/>
                </a:lnTo>
                <a:lnTo>
                  <a:pt x="17321" y="13114"/>
                </a:lnTo>
                <a:lnTo>
                  <a:pt x="21072" y="14458"/>
                </a:lnTo>
                <a:lnTo>
                  <a:pt x="24526" y="15354"/>
                </a:lnTo>
                <a:lnTo>
                  <a:pt x="27781" y="15951"/>
                </a:lnTo>
                <a:lnTo>
                  <a:pt x="30903" y="16349"/>
                </a:lnTo>
                <a:lnTo>
                  <a:pt x="33937" y="16614"/>
                </a:lnTo>
                <a:lnTo>
                  <a:pt x="36912" y="16791"/>
                </a:lnTo>
                <a:lnTo>
                  <a:pt x="45298" y="16988"/>
                </a:lnTo>
                <a:lnTo>
                  <a:pt x="121214" y="17145"/>
                </a:lnTo>
                <a:lnTo>
                  <a:pt x="124625" y="18097"/>
                </a:lnTo>
                <a:lnTo>
                  <a:pt x="127850" y="19685"/>
                </a:lnTo>
                <a:lnTo>
                  <a:pt x="130953" y="21696"/>
                </a:lnTo>
                <a:lnTo>
                  <a:pt x="133975" y="23036"/>
                </a:lnTo>
                <a:lnTo>
                  <a:pt x="136942" y="23930"/>
                </a:lnTo>
                <a:lnTo>
                  <a:pt x="139872" y="24526"/>
                </a:lnTo>
                <a:lnTo>
                  <a:pt x="143731" y="24923"/>
                </a:lnTo>
                <a:lnTo>
                  <a:pt x="148208" y="25188"/>
                </a:lnTo>
                <a:lnTo>
                  <a:pt x="162878" y="2571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6"/>
          <p:cNvSpPr/>
          <p:nvPr/>
        </p:nvSpPr>
        <p:spPr>
          <a:xfrm>
            <a:off x="6432232" y="1311707"/>
            <a:ext cx="214301" cy="205626"/>
          </a:xfrm>
          <a:custGeom>
            <a:avLst/>
            <a:gdLst/>
            <a:ahLst/>
            <a:cxnLst/>
            <a:rect l="0" t="0" r="0" b="0"/>
            <a:pathLst>
              <a:path w="214301" h="205626">
                <a:moveTo>
                  <a:pt x="0" y="25603"/>
                </a:moveTo>
                <a:lnTo>
                  <a:pt x="20473" y="25603"/>
                </a:lnTo>
                <a:lnTo>
                  <a:pt x="22221" y="26555"/>
                </a:lnTo>
                <a:lnTo>
                  <a:pt x="23387" y="28143"/>
                </a:lnTo>
                <a:lnTo>
                  <a:pt x="24164" y="30153"/>
                </a:lnTo>
                <a:lnTo>
                  <a:pt x="25634" y="30541"/>
                </a:lnTo>
                <a:lnTo>
                  <a:pt x="27567" y="29848"/>
                </a:lnTo>
                <a:lnTo>
                  <a:pt x="29808" y="28433"/>
                </a:lnTo>
                <a:lnTo>
                  <a:pt x="33207" y="27489"/>
                </a:lnTo>
                <a:lnTo>
                  <a:pt x="37378" y="26860"/>
                </a:lnTo>
                <a:lnTo>
                  <a:pt x="42064" y="26441"/>
                </a:lnTo>
                <a:lnTo>
                  <a:pt x="47093" y="26162"/>
                </a:lnTo>
                <a:lnTo>
                  <a:pt x="57760" y="25851"/>
                </a:lnTo>
                <a:lnTo>
                  <a:pt x="74476" y="25676"/>
                </a:lnTo>
                <a:lnTo>
                  <a:pt x="80130" y="24699"/>
                </a:lnTo>
                <a:lnTo>
                  <a:pt x="85805" y="23095"/>
                </a:lnTo>
                <a:lnTo>
                  <a:pt x="91493" y="21073"/>
                </a:lnTo>
                <a:lnTo>
                  <a:pt x="97191" y="19726"/>
                </a:lnTo>
                <a:lnTo>
                  <a:pt x="102894" y="18827"/>
                </a:lnTo>
                <a:lnTo>
                  <a:pt x="108601" y="18228"/>
                </a:lnTo>
                <a:lnTo>
                  <a:pt x="114311" y="16876"/>
                </a:lnTo>
                <a:lnTo>
                  <a:pt x="120023" y="15023"/>
                </a:lnTo>
                <a:lnTo>
                  <a:pt x="125735" y="12834"/>
                </a:lnTo>
                <a:lnTo>
                  <a:pt x="131448" y="11375"/>
                </a:lnTo>
                <a:lnTo>
                  <a:pt x="137162" y="10403"/>
                </a:lnTo>
                <a:lnTo>
                  <a:pt x="142877" y="9754"/>
                </a:lnTo>
                <a:lnTo>
                  <a:pt x="148591" y="8370"/>
                </a:lnTo>
                <a:lnTo>
                  <a:pt x="154306" y="6494"/>
                </a:lnTo>
                <a:lnTo>
                  <a:pt x="160021" y="4291"/>
                </a:lnTo>
                <a:lnTo>
                  <a:pt x="165735" y="2822"/>
                </a:lnTo>
                <a:lnTo>
                  <a:pt x="171450" y="1843"/>
                </a:lnTo>
                <a:lnTo>
                  <a:pt x="177165" y="1191"/>
                </a:lnTo>
                <a:lnTo>
                  <a:pt x="181927" y="755"/>
                </a:lnTo>
                <a:lnTo>
                  <a:pt x="186055" y="465"/>
                </a:lnTo>
                <a:lnTo>
                  <a:pt x="189759" y="272"/>
                </a:lnTo>
                <a:lnTo>
                  <a:pt x="196415" y="57"/>
                </a:lnTo>
                <a:lnTo>
                  <a:pt x="199524" y="0"/>
                </a:lnTo>
                <a:lnTo>
                  <a:pt x="202549" y="914"/>
                </a:lnTo>
                <a:lnTo>
                  <a:pt x="208449" y="4470"/>
                </a:lnTo>
                <a:lnTo>
                  <a:pt x="210403" y="6752"/>
                </a:lnTo>
                <a:lnTo>
                  <a:pt x="211707" y="9225"/>
                </a:lnTo>
                <a:lnTo>
                  <a:pt x="213797" y="15488"/>
                </a:lnTo>
                <a:lnTo>
                  <a:pt x="214160" y="21124"/>
                </a:lnTo>
                <a:lnTo>
                  <a:pt x="214267" y="28826"/>
                </a:lnTo>
                <a:lnTo>
                  <a:pt x="214300" y="37141"/>
                </a:lnTo>
                <a:lnTo>
                  <a:pt x="213351" y="39962"/>
                </a:lnTo>
                <a:lnTo>
                  <a:pt x="209758" y="45637"/>
                </a:lnTo>
                <a:lnTo>
                  <a:pt x="208419" y="49436"/>
                </a:lnTo>
                <a:lnTo>
                  <a:pt x="207526" y="53874"/>
                </a:lnTo>
                <a:lnTo>
                  <a:pt x="206931" y="58738"/>
                </a:lnTo>
                <a:lnTo>
                  <a:pt x="205582" y="63885"/>
                </a:lnTo>
                <a:lnTo>
                  <a:pt x="203729" y="69222"/>
                </a:lnTo>
                <a:lnTo>
                  <a:pt x="201542" y="74685"/>
                </a:lnTo>
                <a:lnTo>
                  <a:pt x="199132" y="79279"/>
                </a:lnTo>
                <a:lnTo>
                  <a:pt x="196572" y="83294"/>
                </a:lnTo>
                <a:lnTo>
                  <a:pt x="193913" y="86924"/>
                </a:lnTo>
                <a:lnTo>
                  <a:pt x="191187" y="91248"/>
                </a:lnTo>
                <a:lnTo>
                  <a:pt x="188418" y="96036"/>
                </a:lnTo>
                <a:lnTo>
                  <a:pt x="185620" y="101133"/>
                </a:lnTo>
                <a:lnTo>
                  <a:pt x="183754" y="106436"/>
                </a:lnTo>
                <a:lnTo>
                  <a:pt x="182510" y="111877"/>
                </a:lnTo>
                <a:lnTo>
                  <a:pt x="181681" y="117409"/>
                </a:lnTo>
                <a:lnTo>
                  <a:pt x="179223" y="123002"/>
                </a:lnTo>
                <a:lnTo>
                  <a:pt x="175680" y="128635"/>
                </a:lnTo>
                <a:lnTo>
                  <a:pt x="171412" y="134296"/>
                </a:lnTo>
                <a:lnTo>
                  <a:pt x="167615" y="139022"/>
                </a:lnTo>
                <a:lnTo>
                  <a:pt x="164131" y="143126"/>
                </a:lnTo>
                <a:lnTo>
                  <a:pt x="160856" y="146814"/>
                </a:lnTo>
                <a:lnTo>
                  <a:pt x="158672" y="151178"/>
                </a:lnTo>
                <a:lnTo>
                  <a:pt x="157216" y="155992"/>
                </a:lnTo>
                <a:lnTo>
                  <a:pt x="156246" y="161106"/>
                </a:lnTo>
                <a:lnTo>
                  <a:pt x="154647" y="165468"/>
                </a:lnTo>
                <a:lnTo>
                  <a:pt x="152628" y="169329"/>
                </a:lnTo>
                <a:lnTo>
                  <a:pt x="150329" y="172855"/>
                </a:lnTo>
                <a:lnTo>
                  <a:pt x="148797" y="176158"/>
                </a:lnTo>
                <a:lnTo>
                  <a:pt x="147095" y="182369"/>
                </a:lnTo>
                <a:lnTo>
                  <a:pt x="143798" y="188304"/>
                </a:lnTo>
                <a:lnTo>
                  <a:pt x="138471" y="195324"/>
                </a:lnTo>
                <a:lnTo>
                  <a:pt x="137743" y="198825"/>
                </a:lnTo>
                <a:lnTo>
                  <a:pt x="137160" y="20562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7"/>
          <p:cNvSpPr/>
          <p:nvPr/>
        </p:nvSpPr>
        <p:spPr>
          <a:xfrm>
            <a:off x="6655117" y="1285875"/>
            <a:ext cx="154306" cy="420053"/>
          </a:xfrm>
          <a:custGeom>
            <a:avLst/>
            <a:gdLst/>
            <a:ahLst/>
            <a:cxnLst/>
            <a:rect l="0" t="0" r="0" b="0"/>
            <a:pathLst>
              <a:path w="154306" h="420053">
                <a:moveTo>
                  <a:pt x="154305" y="0"/>
                </a:moveTo>
                <a:lnTo>
                  <a:pt x="154305" y="33243"/>
                </a:lnTo>
                <a:lnTo>
                  <a:pt x="151765" y="43667"/>
                </a:lnTo>
                <a:lnTo>
                  <a:pt x="148414" y="54650"/>
                </a:lnTo>
                <a:lnTo>
                  <a:pt x="146924" y="65881"/>
                </a:lnTo>
                <a:lnTo>
                  <a:pt x="145574" y="72495"/>
                </a:lnTo>
                <a:lnTo>
                  <a:pt x="143723" y="79763"/>
                </a:lnTo>
                <a:lnTo>
                  <a:pt x="141534" y="87465"/>
                </a:lnTo>
                <a:lnTo>
                  <a:pt x="138172" y="94505"/>
                </a:lnTo>
                <a:lnTo>
                  <a:pt x="134025" y="101103"/>
                </a:lnTo>
                <a:lnTo>
                  <a:pt x="129354" y="107407"/>
                </a:lnTo>
                <a:lnTo>
                  <a:pt x="125289" y="113514"/>
                </a:lnTo>
                <a:lnTo>
                  <a:pt x="121626" y="119491"/>
                </a:lnTo>
                <a:lnTo>
                  <a:pt x="118232" y="125381"/>
                </a:lnTo>
                <a:lnTo>
                  <a:pt x="115016" y="132164"/>
                </a:lnTo>
                <a:lnTo>
                  <a:pt x="111920" y="139544"/>
                </a:lnTo>
                <a:lnTo>
                  <a:pt x="108903" y="147322"/>
                </a:lnTo>
                <a:lnTo>
                  <a:pt x="103011" y="163584"/>
                </a:lnTo>
                <a:lnTo>
                  <a:pt x="100107" y="171921"/>
                </a:lnTo>
                <a:lnTo>
                  <a:pt x="97218" y="179384"/>
                </a:lnTo>
                <a:lnTo>
                  <a:pt x="94340" y="186264"/>
                </a:lnTo>
                <a:lnTo>
                  <a:pt x="91468" y="192756"/>
                </a:lnTo>
                <a:lnTo>
                  <a:pt x="88601" y="199941"/>
                </a:lnTo>
                <a:lnTo>
                  <a:pt x="82876" y="215545"/>
                </a:lnTo>
                <a:lnTo>
                  <a:pt x="79064" y="223706"/>
                </a:lnTo>
                <a:lnTo>
                  <a:pt x="74617" y="232005"/>
                </a:lnTo>
                <a:lnTo>
                  <a:pt x="69746" y="240395"/>
                </a:lnTo>
                <a:lnTo>
                  <a:pt x="65548" y="248846"/>
                </a:lnTo>
                <a:lnTo>
                  <a:pt x="61797" y="257337"/>
                </a:lnTo>
                <a:lnTo>
                  <a:pt x="58342" y="265855"/>
                </a:lnTo>
                <a:lnTo>
                  <a:pt x="55088" y="273439"/>
                </a:lnTo>
                <a:lnTo>
                  <a:pt x="48931" y="286946"/>
                </a:lnTo>
                <a:lnTo>
                  <a:pt x="37217" y="311139"/>
                </a:lnTo>
                <a:lnTo>
                  <a:pt x="31464" y="322751"/>
                </a:lnTo>
                <a:lnTo>
                  <a:pt x="28271" y="334262"/>
                </a:lnTo>
                <a:lnTo>
                  <a:pt x="25900" y="345728"/>
                </a:lnTo>
                <a:lnTo>
                  <a:pt x="21671" y="357174"/>
                </a:lnTo>
                <a:lnTo>
                  <a:pt x="18486" y="369777"/>
                </a:lnTo>
                <a:lnTo>
                  <a:pt x="15201" y="376435"/>
                </a:lnTo>
                <a:lnTo>
                  <a:pt x="12992" y="379544"/>
                </a:lnTo>
                <a:lnTo>
                  <a:pt x="10537" y="385539"/>
                </a:lnTo>
                <a:lnTo>
                  <a:pt x="9154" y="394268"/>
                </a:lnTo>
                <a:lnTo>
                  <a:pt x="8687" y="405751"/>
                </a:lnTo>
                <a:lnTo>
                  <a:pt x="8607" y="409782"/>
                </a:lnTo>
                <a:lnTo>
                  <a:pt x="6048" y="413265"/>
                </a:lnTo>
                <a:lnTo>
                  <a:pt x="0" y="42005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8"/>
          <p:cNvSpPr/>
          <p:nvPr/>
        </p:nvSpPr>
        <p:spPr>
          <a:xfrm>
            <a:off x="6826681" y="1525905"/>
            <a:ext cx="154192" cy="102868"/>
          </a:xfrm>
          <a:custGeom>
            <a:avLst/>
            <a:gdLst/>
            <a:ahLst/>
            <a:cxnLst/>
            <a:rect l="0" t="0" r="0" b="0"/>
            <a:pathLst>
              <a:path w="154192" h="102868">
                <a:moveTo>
                  <a:pt x="8459" y="0"/>
                </a:moveTo>
                <a:lnTo>
                  <a:pt x="17000" y="0"/>
                </a:lnTo>
                <a:lnTo>
                  <a:pt x="17031" y="53949"/>
                </a:lnTo>
                <a:lnTo>
                  <a:pt x="16079" y="56921"/>
                </a:lnTo>
                <a:lnTo>
                  <a:pt x="14492" y="59855"/>
                </a:lnTo>
                <a:lnTo>
                  <a:pt x="12481" y="62763"/>
                </a:lnTo>
                <a:lnTo>
                  <a:pt x="11140" y="65654"/>
                </a:lnTo>
                <a:lnTo>
                  <a:pt x="10246" y="68534"/>
                </a:lnTo>
                <a:lnTo>
                  <a:pt x="9650" y="71407"/>
                </a:lnTo>
                <a:lnTo>
                  <a:pt x="8301" y="74274"/>
                </a:lnTo>
                <a:lnTo>
                  <a:pt x="6448" y="77139"/>
                </a:lnTo>
                <a:lnTo>
                  <a:pt x="1182" y="84029"/>
                </a:lnTo>
                <a:lnTo>
                  <a:pt x="751" y="85546"/>
                </a:lnTo>
                <a:lnTo>
                  <a:pt x="462" y="87511"/>
                </a:lnTo>
                <a:lnTo>
                  <a:pt x="0" y="92957"/>
                </a:lnTo>
                <a:lnTo>
                  <a:pt x="915" y="94356"/>
                </a:lnTo>
                <a:lnTo>
                  <a:pt x="2477" y="96241"/>
                </a:lnTo>
                <a:lnTo>
                  <a:pt x="7277" y="101560"/>
                </a:lnTo>
                <a:lnTo>
                  <a:pt x="8623" y="101997"/>
                </a:lnTo>
                <a:lnTo>
                  <a:pt x="12659" y="102482"/>
                </a:lnTo>
                <a:lnTo>
                  <a:pt x="15069" y="102611"/>
                </a:lnTo>
                <a:lnTo>
                  <a:pt x="20287" y="102755"/>
                </a:lnTo>
                <a:lnTo>
                  <a:pt x="61217" y="102867"/>
                </a:lnTo>
                <a:lnTo>
                  <a:pt x="65538" y="101915"/>
                </a:lnTo>
                <a:lnTo>
                  <a:pt x="70325" y="100328"/>
                </a:lnTo>
                <a:lnTo>
                  <a:pt x="75420" y="98318"/>
                </a:lnTo>
                <a:lnTo>
                  <a:pt x="80722" y="96978"/>
                </a:lnTo>
                <a:lnTo>
                  <a:pt x="86162" y="96084"/>
                </a:lnTo>
                <a:lnTo>
                  <a:pt x="91693" y="95488"/>
                </a:lnTo>
                <a:lnTo>
                  <a:pt x="97286" y="94139"/>
                </a:lnTo>
                <a:lnTo>
                  <a:pt x="102920" y="92287"/>
                </a:lnTo>
                <a:lnTo>
                  <a:pt x="108580" y="90099"/>
                </a:lnTo>
                <a:lnTo>
                  <a:pt x="113306" y="88641"/>
                </a:lnTo>
                <a:lnTo>
                  <a:pt x="117409" y="87669"/>
                </a:lnTo>
                <a:lnTo>
                  <a:pt x="121097" y="87021"/>
                </a:lnTo>
                <a:lnTo>
                  <a:pt x="125461" y="85636"/>
                </a:lnTo>
                <a:lnTo>
                  <a:pt x="130275" y="83761"/>
                </a:lnTo>
                <a:lnTo>
                  <a:pt x="142588" y="78457"/>
                </a:lnTo>
                <a:lnTo>
                  <a:pt x="146812" y="77732"/>
                </a:lnTo>
                <a:lnTo>
                  <a:pt x="154191" y="7715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9"/>
          <p:cNvSpPr/>
          <p:nvPr/>
        </p:nvSpPr>
        <p:spPr>
          <a:xfrm>
            <a:off x="6938011" y="1508760"/>
            <a:ext cx="60007" cy="205741"/>
          </a:xfrm>
          <a:custGeom>
            <a:avLst/>
            <a:gdLst/>
            <a:ahLst/>
            <a:cxnLst/>
            <a:rect l="0" t="0" r="0" b="0"/>
            <a:pathLst>
              <a:path w="60007" h="205741">
                <a:moveTo>
                  <a:pt x="8571" y="0"/>
                </a:moveTo>
                <a:lnTo>
                  <a:pt x="29" y="0"/>
                </a:lnTo>
                <a:lnTo>
                  <a:pt x="0" y="12770"/>
                </a:lnTo>
                <a:lnTo>
                  <a:pt x="952" y="15180"/>
                </a:lnTo>
                <a:lnTo>
                  <a:pt x="2539" y="17740"/>
                </a:lnTo>
                <a:lnTo>
                  <a:pt x="4549" y="20399"/>
                </a:lnTo>
                <a:lnTo>
                  <a:pt x="6843" y="24077"/>
                </a:lnTo>
                <a:lnTo>
                  <a:pt x="9324" y="28434"/>
                </a:lnTo>
                <a:lnTo>
                  <a:pt x="11930" y="33243"/>
                </a:lnTo>
                <a:lnTo>
                  <a:pt x="13668" y="37402"/>
                </a:lnTo>
                <a:lnTo>
                  <a:pt x="14827" y="41127"/>
                </a:lnTo>
                <a:lnTo>
                  <a:pt x="15599" y="44563"/>
                </a:lnTo>
                <a:lnTo>
                  <a:pt x="17066" y="48758"/>
                </a:lnTo>
                <a:lnTo>
                  <a:pt x="18997" y="53460"/>
                </a:lnTo>
                <a:lnTo>
                  <a:pt x="21237" y="58500"/>
                </a:lnTo>
                <a:lnTo>
                  <a:pt x="26266" y="69180"/>
                </a:lnTo>
                <a:lnTo>
                  <a:pt x="28940" y="74695"/>
                </a:lnTo>
                <a:lnTo>
                  <a:pt x="30723" y="80276"/>
                </a:lnTo>
                <a:lnTo>
                  <a:pt x="31911" y="85902"/>
                </a:lnTo>
                <a:lnTo>
                  <a:pt x="32704" y="91558"/>
                </a:lnTo>
                <a:lnTo>
                  <a:pt x="34185" y="96281"/>
                </a:lnTo>
                <a:lnTo>
                  <a:pt x="36125" y="100382"/>
                </a:lnTo>
                <a:lnTo>
                  <a:pt x="38370" y="104069"/>
                </a:lnTo>
                <a:lnTo>
                  <a:pt x="39867" y="108431"/>
                </a:lnTo>
                <a:lnTo>
                  <a:pt x="40866" y="113245"/>
                </a:lnTo>
                <a:lnTo>
                  <a:pt x="41531" y="118359"/>
                </a:lnTo>
                <a:lnTo>
                  <a:pt x="42927" y="122721"/>
                </a:lnTo>
                <a:lnTo>
                  <a:pt x="44810" y="126581"/>
                </a:lnTo>
                <a:lnTo>
                  <a:pt x="47017" y="130107"/>
                </a:lnTo>
                <a:lnTo>
                  <a:pt x="48490" y="134363"/>
                </a:lnTo>
                <a:lnTo>
                  <a:pt x="49471" y="139105"/>
                </a:lnTo>
                <a:lnTo>
                  <a:pt x="50125" y="144172"/>
                </a:lnTo>
                <a:lnTo>
                  <a:pt x="50561" y="148502"/>
                </a:lnTo>
                <a:lnTo>
                  <a:pt x="50852" y="152341"/>
                </a:lnTo>
                <a:lnTo>
                  <a:pt x="51046" y="155853"/>
                </a:lnTo>
                <a:lnTo>
                  <a:pt x="52128" y="159147"/>
                </a:lnTo>
                <a:lnTo>
                  <a:pt x="53801" y="162295"/>
                </a:lnTo>
                <a:lnTo>
                  <a:pt x="55870" y="165347"/>
                </a:lnTo>
                <a:lnTo>
                  <a:pt x="57248" y="168333"/>
                </a:lnTo>
                <a:lnTo>
                  <a:pt x="58781" y="174192"/>
                </a:lnTo>
                <a:lnTo>
                  <a:pt x="59461" y="179971"/>
                </a:lnTo>
                <a:lnTo>
                  <a:pt x="59764" y="185714"/>
                </a:lnTo>
                <a:lnTo>
                  <a:pt x="59996" y="196664"/>
                </a:lnTo>
                <a:lnTo>
                  <a:pt x="60006" y="20574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0"/>
          <p:cNvSpPr/>
          <p:nvPr/>
        </p:nvSpPr>
        <p:spPr>
          <a:xfrm>
            <a:off x="7083859" y="1508760"/>
            <a:ext cx="162612" cy="205699"/>
          </a:xfrm>
          <a:custGeom>
            <a:avLst/>
            <a:gdLst/>
            <a:ahLst/>
            <a:cxnLst/>
            <a:rect l="0" t="0" r="0" b="0"/>
            <a:pathLst>
              <a:path w="162612" h="205699">
                <a:moveTo>
                  <a:pt x="77035" y="8572"/>
                </a:moveTo>
                <a:lnTo>
                  <a:pt x="77035" y="1191"/>
                </a:lnTo>
                <a:lnTo>
                  <a:pt x="76083" y="794"/>
                </a:lnTo>
                <a:lnTo>
                  <a:pt x="71144" y="235"/>
                </a:lnTo>
                <a:lnTo>
                  <a:pt x="66453" y="46"/>
                </a:lnTo>
                <a:lnTo>
                  <a:pt x="48343" y="2"/>
                </a:lnTo>
                <a:lnTo>
                  <a:pt x="45525" y="954"/>
                </a:lnTo>
                <a:lnTo>
                  <a:pt x="42693" y="2541"/>
                </a:lnTo>
                <a:lnTo>
                  <a:pt x="39853" y="4551"/>
                </a:lnTo>
                <a:lnTo>
                  <a:pt x="37007" y="6844"/>
                </a:lnTo>
                <a:lnTo>
                  <a:pt x="34158" y="9325"/>
                </a:lnTo>
                <a:lnTo>
                  <a:pt x="31305" y="11932"/>
                </a:lnTo>
                <a:lnTo>
                  <a:pt x="25596" y="17368"/>
                </a:lnTo>
                <a:lnTo>
                  <a:pt x="10149" y="32609"/>
                </a:lnTo>
                <a:lnTo>
                  <a:pt x="6668" y="38623"/>
                </a:lnTo>
                <a:lnTo>
                  <a:pt x="4406" y="42893"/>
                </a:lnTo>
                <a:lnTo>
                  <a:pt x="2899" y="46693"/>
                </a:lnTo>
                <a:lnTo>
                  <a:pt x="1893" y="50179"/>
                </a:lnTo>
                <a:lnTo>
                  <a:pt x="280" y="58066"/>
                </a:lnTo>
                <a:lnTo>
                  <a:pt x="0" y="63983"/>
                </a:lnTo>
                <a:lnTo>
                  <a:pt x="914" y="66467"/>
                </a:lnTo>
                <a:lnTo>
                  <a:pt x="4469" y="71768"/>
                </a:lnTo>
                <a:lnTo>
                  <a:pt x="6684" y="77299"/>
                </a:lnTo>
                <a:lnTo>
                  <a:pt x="7274" y="80108"/>
                </a:lnTo>
                <a:lnTo>
                  <a:pt x="10470" y="85768"/>
                </a:lnTo>
                <a:lnTo>
                  <a:pt x="12656" y="88611"/>
                </a:lnTo>
                <a:lnTo>
                  <a:pt x="16019" y="90506"/>
                </a:lnTo>
                <a:lnTo>
                  <a:pt x="20165" y="91770"/>
                </a:lnTo>
                <a:lnTo>
                  <a:pt x="24835" y="92612"/>
                </a:lnTo>
                <a:lnTo>
                  <a:pt x="28900" y="94126"/>
                </a:lnTo>
                <a:lnTo>
                  <a:pt x="32563" y="96088"/>
                </a:lnTo>
                <a:lnTo>
                  <a:pt x="35957" y="98349"/>
                </a:lnTo>
                <a:lnTo>
                  <a:pt x="40125" y="100808"/>
                </a:lnTo>
                <a:lnTo>
                  <a:pt x="44808" y="103400"/>
                </a:lnTo>
                <a:lnTo>
                  <a:pt x="49836" y="106081"/>
                </a:lnTo>
                <a:lnTo>
                  <a:pt x="55092" y="107868"/>
                </a:lnTo>
                <a:lnTo>
                  <a:pt x="60502" y="109059"/>
                </a:lnTo>
                <a:lnTo>
                  <a:pt x="66013" y="109853"/>
                </a:lnTo>
                <a:lnTo>
                  <a:pt x="71592" y="111336"/>
                </a:lnTo>
                <a:lnTo>
                  <a:pt x="77217" y="113276"/>
                </a:lnTo>
                <a:lnTo>
                  <a:pt x="82871" y="115522"/>
                </a:lnTo>
                <a:lnTo>
                  <a:pt x="88546" y="117972"/>
                </a:lnTo>
                <a:lnTo>
                  <a:pt x="99931" y="123234"/>
                </a:lnTo>
                <a:lnTo>
                  <a:pt x="105634" y="125019"/>
                </a:lnTo>
                <a:lnTo>
                  <a:pt x="111342" y="126208"/>
                </a:lnTo>
                <a:lnTo>
                  <a:pt x="117051" y="127001"/>
                </a:lnTo>
                <a:lnTo>
                  <a:pt x="121810" y="128482"/>
                </a:lnTo>
                <a:lnTo>
                  <a:pt x="125935" y="130422"/>
                </a:lnTo>
                <a:lnTo>
                  <a:pt x="129638" y="132668"/>
                </a:lnTo>
                <a:lnTo>
                  <a:pt x="133059" y="135118"/>
                </a:lnTo>
                <a:lnTo>
                  <a:pt x="136292" y="137703"/>
                </a:lnTo>
                <a:lnTo>
                  <a:pt x="139400" y="140380"/>
                </a:lnTo>
                <a:lnTo>
                  <a:pt x="142424" y="143116"/>
                </a:lnTo>
                <a:lnTo>
                  <a:pt x="148325" y="148697"/>
                </a:lnTo>
                <a:lnTo>
                  <a:pt x="157002" y="157194"/>
                </a:lnTo>
                <a:lnTo>
                  <a:pt x="158921" y="160041"/>
                </a:lnTo>
                <a:lnTo>
                  <a:pt x="161054" y="165744"/>
                </a:lnTo>
                <a:lnTo>
                  <a:pt x="162255" y="169759"/>
                </a:lnTo>
                <a:lnTo>
                  <a:pt x="162611" y="175499"/>
                </a:lnTo>
                <a:lnTo>
                  <a:pt x="161708" y="177959"/>
                </a:lnTo>
                <a:lnTo>
                  <a:pt x="158166" y="183233"/>
                </a:lnTo>
                <a:lnTo>
                  <a:pt x="155888" y="185020"/>
                </a:lnTo>
                <a:lnTo>
                  <a:pt x="153416" y="186212"/>
                </a:lnTo>
                <a:lnTo>
                  <a:pt x="150816" y="187006"/>
                </a:lnTo>
                <a:lnTo>
                  <a:pt x="148130" y="188488"/>
                </a:lnTo>
                <a:lnTo>
                  <a:pt x="145387" y="190428"/>
                </a:lnTo>
                <a:lnTo>
                  <a:pt x="142606" y="192675"/>
                </a:lnTo>
                <a:lnTo>
                  <a:pt x="138847" y="195125"/>
                </a:lnTo>
                <a:lnTo>
                  <a:pt x="134436" y="197710"/>
                </a:lnTo>
                <a:lnTo>
                  <a:pt x="129589" y="200387"/>
                </a:lnTo>
                <a:lnTo>
                  <a:pt x="124454" y="202171"/>
                </a:lnTo>
                <a:lnTo>
                  <a:pt x="119126" y="203361"/>
                </a:lnTo>
                <a:lnTo>
                  <a:pt x="113669" y="204154"/>
                </a:lnTo>
                <a:lnTo>
                  <a:pt x="109077" y="204682"/>
                </a:lnTo>
                <a:lnTo>
                  <a:pt x="105064" y="205035"/>
                </a:lnTo>
                <a:lnTo>
                  <a:pt x="101437" y="205270"/>
                </a:lnTo>
                <a:lnTo>
                  <a:pt x="94865" y="205531"/>
                </a:lnTo>
                <a:lnTo>
                  <a:pt x="87817" y="205647"/>
                </a:lnTo>
                <a:lnTo>
                  <a:pt x="78334" y="205698"/>
                </a:lnTo>
                <a:lnTo>
                  <a:pt x="74092" y="204760"/>
                </a:lnTo>
                <a:lnTo>
                  <a:pt x="70311" y="203181"/>
                </a:lnTo>
                <a:lnTo>
                  <a:pt x="66837" y="201176"/>
                </a:lnTo>
                <a:lnTo>
                  <a:pt x="63569" y="198888"/>
                </a:lnTo>
                <a:lnTo>
                  <a:pt x="60438" y="196409"/>
                </a:lnTo>
                <a:lnTo>
                  <a:pt x="57398" y="193804"/>
                </a:lnTo>
                <a:lnTo>
                  <a:pt x="54420" y="192068"/>
                </a:lnTo>
                <a:lnTo>
                  <a:pt x="51480" y="190910"/>
                </a:lnTo>
                <a:lnTo>
                  <a:pt x="48569" y="190138"/>
                </a:lnTo>
                <a:lnTo>
                  <a:pt x="46628" y="187719"/>
                </a:lnTo>
                <a:lnTo>
                  <a:pt x="45334" y="184201"/>
                </a:lnTo>
                <a:lnTo>
                  <a:pt x="44471" y="179950"/>
                </a:lnTo>
                <a:lnTo>
                  <a:pt x="43896" y="176164"/>
                </a:lnTo>
                <a:lnTo>
                  <a:pt x="43512" y="172688"/>
                </a:lnTo>
                <a:lnTo>
                  <a:pt x="43087" y="166285"/>
                </a:lnTo>
                <a:lnTo>
                  <a:pt x="42897" y="160264"/>
                </a:lnTo>
                <a:lnTo>
                  <a:pt x="43799" y="156373"/>
                </a:lnTo>
                <a:lnTo>
                  <a:pt x="45353" y="151873"/>
                </a:lnTo>
                <a:lnTo>
                  <a:pt x="47342" y="146969"/>
                </a:lnTo>
                <a:lnTo>
                  <a:pt x="49619" y="142746"/>
                </a:lnTo>
                <a:lnTo>
                  <a:pt x="52091" y="138979"/>
                </a:lnTo>
                <a:lnTo>
                  <a:pt x="54691" y="135515"/>
                </a:lnTo>
                <a:lnTo>
                  <a:pt x="57377" y="131301"/>
                </a:lnTo>
                <a:lnTo>
                  <a:pt x="60120" y="126586"/>
                </a:lnTo>
                <a:lnTo>
                  <a:pt x="62900" y="121538"/>
                </a:lnTo>
                <a:lnTo>
                  <a:pt x="66660" y="116268"/>
                </a:lnTo>
                <a:lnTo>
                  <a:pt x="71070" y="110849"/>
                </a:lnTo>
                <a:lnTo>
                  <a:pt x="75917" y="105332"/>
                </a:lnTo>
                <a:lnTo>
                  <a:pt x="81052" y="99748"/>
                </a:lnTo>
                <a:lnTo>
                  <a:pt x="96429" y="83742"/>
                </a:lnTo>
                <a:lnTo>
                  <a:pt x="104070" y="75953"/>
                </a:lnTo>
                <a:lnTo>
                  <a:pt x="106489" y="72543"/>
                </a:lnTo>
                <a:lnTo>
                  <a:pt x="109176" y="66214"/>
                </a:lnTo>
                <a:lnTo>
                  <a:pt x="109892" y="62240"/>
                </a:lnTo>
                <a:lnTo>
                  <a:pt x="110370" y="57685"/>
                </a:lnTo>
                <a:lnTo>
                  <a:pt x="110689" y="52744"/>
                </a:lnTo>
                <a:lnTo>
                  <a:pt x="109949" y="48498"/>
                </a:lnTo>
                <a:lnTo>
                  <a:pt x="108503" y="44714"/>
                </a:lnTo>
                <a:lnTo>
                  <a:pt x="106586" y="41239"/>
                </a:lnTo>
                <a:lnTo>
                  <a:pt x="101917" y="34838"/>
                </a:lnTo>
                <a:lnTo>
                  <a:pt x="99338" y="31798"/>
                </a:lnTo>
                <a:lnTo>
                  <a:pt x="96667" y="28818"/>
                </a:lnTo>
                <a:lnTo>
                  <a:pt x="91158" y="22968"/>
                </a:lnTo>
                <a:lnTo>
                  <a:pt x="82702" y="14319"/>
                </a:lnTo>
                <a:lnTo>
                  <a:pt x="79861" y="12403"/>
                </a:lnTo>
                <a:lnTo>
                  <a:pt x="77014" y="11126"/>
                </a:lnTo>
                <a:lnTo>
                  <a:pt x="74164" y="10275"/>
                </a:lnTo>
                <a:lnTo>
                  <a:pt x="71311" y="8755"/>
                </a:lnTo>
                <a:lnTo>
                  <a:pt x="68457" y="6789"/>
                </a:lnTo>
                <a:lnTo>
                  <a:pt x="65601" y="4526"/>
                </a:lnTo>
                <a:lnTo>
                  <a:pt x="62745" y="3017"/>
                </a:lnTo>
                <a:lnTo>
                  <a:pt x="59889" y="2011"/>
                </a:lnTo>
                <a:lnTo>
                  <a:pt x="5131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1"/>
          <p:cNvSpPr/>
          <p:nvPr/>
        </p:nvSpPr>
        <p:spPr>
          <a:xfrm>
            <a:off x="534352" y="2100262"/>
            <a:ext cx="300038" cy="478708"/>
          </a:xfrm>
          <a:custGeom>
            <a:avLst/>
            <a:gdLst/>
            <a:ahLst/>
            <a:cxnLst/>
            <a:rect l="0" t="0" r="0" b="0"/>
            <a:pathLst>
              <a:path w="300038" h="478708">
                <a:moveTo>
                  <a:pt x="25717" y="0"/>
                </a:moveTo>
                <a:lnTo>
                  <a:pt x="18337" y="7381"/>
                </a:lnTo>
                <a:lnTo>
                  <a:pt x="17675" y="10583"/>
                </a:lnTo>
                <a:lnTo>
                  <a:pt x="17250" y="20400"/>
                </a:lnTo>
                <a:lnTo>
                  <a:pt x="18167" y="23125"/>
                </a:lnTo>
                <a:lnTo>
                  <a:pt x="23057" y="31511"/>
                </a:lnTo>
                <a:lnTo>
                  <a:pt x="24535" y="37182"/>
                </a:lnTo>
                <a:lnTo>
                  <a:pt x="25882" y="39076"/>
                </a:lnTo>
                <a:lnTo>
                  <a:pt x="27732" y="40338"/>
                </a:lnTo>
                <a:lnTo>
                  <a:pt x="29918" y="41180"/>
                </a:lnTo>
                <a:lnTo>
                  <a:pt x="31375" y="42693"/>
                </a:lnTo>
                <a:lnTo>
                  <a:pt x="32347" y="44655"/>
                </a:lnTo>
                <a:lnTo>
                  <a:pt x="36254" y="54506"/>
                </a:lnTo>
                <a:lnTo>
                  <a:pt x="40878" y="63277"/>
                </a:lnTo>
                <a:lnTo>
                  <a:pt x="47884" y="73571"/>
                </a:lnTo>
                <a:lnTo>
                  <a:pt x="49857" y="79688"/>
                </a:lnTo>
                <a:lnTo>
                  <a:pt x="50967" y="93038"/>
                </a:lnTo>
                <a:lnTo>
                  <a:pt x="53028" y="97268"/>
                </a:lnTo>
                <a:lnTo>
                  <a:pt x="56307" y="101040"/>
                </a:lnTo>
                <a:lnTo>
                  <a:pt x="60398" y="104508"/>
                </a:lnTo>
                <a:lnTo>
                  <a:pt x="63125" y="108724"/>
                </a:lnTo>
                <a:lnTo>
                  <a:pt x="66156" y="118489"/>
                </a:lnTo>
                <a:lnTo>
                  <a:pt x="68869" y="122808"/>
                </a:lnTo>
                <a:lnTo>
                  <a:pt x="76963" y="130147"/>
                </a:lnTo>
                <a:lnTo>
                  <a:pt x="84371" y="136583"/>
                </a:lnTo>
                <a:lnTo>
                  <a:pt x="90838" y="142619"/>
                </a:lnTo>
                <a:lnTo>
                  <a:pt x="102751" y="154255"/>
                </a:lnTo>
                <a:lnTo>
                  <a:pt x="109485" y="159997"/>
                </a:lnTo>
                <a:lnTo>
                  <a:pt x="118827" y="165725"/>
                </a:lnTo>
                <a:lnTo>
                  <a:pt x="126790" y="171446"/>
                </a:lnTo>
                <a:lnTo>
                  <a:pt x="130246" y="174304"/>
                </a:lnTo>
                <a:lnTo>
                  <a:pt x="134456" y="176211"/>
                </a:lnTo>
                <a:lnTo>
                  <a:pt x="139167" y="177481"/>
                </a:lnTo>
                <a:lnTo>
                  <a:pt x="144213" y="178328"/>
                </a:lnTo>
                <a:lnTo>
                  <a:pt x="152360" y="181810"/>
                </a:lnTo>
                <a:lnTo>
                  <a:pt x="159155" y="185579"/>
                </a:lnTo>
                <a:lnTo>
                  <a:pt x="165351" y="187255"/>
                </a:lnTo>
                <a:lnTo>
                  <a:pt x="174194" y="188198"/>
                </a:lnTo>
                <a:lnTo>
                  <a:pt x="182846" y="188477"/>
                </a:lnTo>
                <a:lnTo>
                  <a:pt x="185715" y="187564"/>
                </a:lnTo>
                <a:lnTo>
                  <a:pt x="191442" y="184010"/>
                </a:lnTo>
                <a:lnTo>
                  <a:pt x="199703" y="179254"/>
                </a:lnTo>
                <a:lnTo>
                  <a:pt x="208772" y="173966"/>
                </a:lnTo>
                <a:lnTo>
                  <a:pt x="215977" y="168441"/>
                </a:lnTo>
                <a:lnTo>
                  <a:pt x="222355" y="162810"/>
                </a:lnTo>
                <a:lnTo>
                  <a:pt x="229317" y="157132"/>
                </a:lnTo>
                <a:lnTo>
                  <a:pt x="233840" y="154285"/>
                </a:lnTo>
                <a:lnTo>
                  <a:pt x="238761" y="151434"/>
                </a:lnTo>
                <a:lnTo>
                  <a:pt x="242042" y="147629"/>
                </a:lnTo>
                <a:lnTo>
                  <a:pt x="244229" y="143187"/>
                </a:lnTo>
                <a:lnTo>
                  <a:pt x="247611" y="134124"/>
                </a:lnTo>
                <a:lnTo>
                  <a:pt x="252289" y="126921"/>
                </a:lnTo>
                <a:lnTo>
                  <a:pt x="255004" y="118004"/>
                </a:lnTo>
                <a:lnTo>
                  <a:pt x="256210" y="107691"/>
                </a:lnTo>
                <a:lnTo>
                  <a:pt x="256746" y="96758"/>
                </a:lnTo>
                <a:lnTo>
                  <a:pt x="257048" y="84443"/>
                </a:lnTo>
                <a:lnTo>
                  <a:pt x="257137" y="70211"/>
                </a:lnTo>
                <a:lnTo>
                  <a:pt x="256197" y="65857"/>
                </a:lnTo>
                <a:lnTo>
                  <a:pt x="250385" y="52026"/>
                </a:lnTo>
                <a:lnTo>
                  <a:pt x="248955" y="40122"/>
                </a:lnTo>
                <a:lnTo>
                  <a:pt x="248707" y="31467"/>
                </a:lnTo>
                <a:lnTo>
                  <a:pt x="247719" y="28598"/>
                </a:lnTo>
                <a:lnTo>
                  <a:pt x="241231" y="18841"/>
                </a:lnTo>
                <a:lnTo>
                  <a:pt x="240564" y="15359"/>
                </a:lnTo>
                <a:lnTo>
                  <a:pt x="240267" y="12541"/>
                </a:lnTo>
                <a:lnTo>
                  <a:pt x="240039" y="16910"/>
                </a:lnTo>
                <a:lnTo>
                  <a:pt x="244584" y="21626"/>
                </a:lnTo>
                <a:lnTo>
                  <a:pt x="245923" y="23943"/>
                </a:lnTo>
                <a:lnTo>
                  <a:pt x="248761" y="31753"/>
                </a:lnTo>
                <a:lnTo>
                  <a:pt x="257771" y="45466"/>
                </a:lnTo>
                <a:lnTo>
                  <a:pt x="265924" y="58239"/>
                </a:lnTo>
                <a:lnTo>
                  <a:pt x="274372" y="70596"/>
                </a:lnTo>
                <a:lnTo>
                  <a:pt x="280058" y="80906"/>
                </a:lnTo>
                <a:lnTo>
                  <a:pt x="285760" y="91838"/>
                </a:lnTo>
                <a:lnTo>
                  <a:pt x="288930" y="103047"/>
                </a:lnTo>
                <a:lnTo>
                  <a:pt x="291291" y="114379"/>
                </a:lnTo>
                <a:lnTo>
                  <a:pt x="295515" y="125765"/>
                </a:lnTo>
                <a:lnTo>
                  <a:pt x="298027" y="139716"/>
                </a:lnTo>
                <a:lnTo>
                  <a:pt x="299144" y="154488"/>
                </a:lnTo>
                <a:lnTo>
                  <a:pt x="299640" y="167404"/>
                </a:lnTo>
                <a:lnTo>
                  <a:pt x="299959" y="198062"/>
                </a:lnTo>
                <a:lnTo>
                  <a:pt x="300037" y="308966"/>
                </a:lnTo>
                <a:lnTo>
                  <a:pt x="297497" y="323373"/>
                </a:lnTo>
                <a:lnTo>
                  <a:pt x="290712" y="344734"/>
                </a:lnTo>
                <a:lnTo>
                  <a:pt x="288106" y="352695"/>
                </a:lnTo>
                <a:lnTo>
                  <a:pt x="282669" y="366621"/>
                </a:lnTo>
                <a:lnTo>
                  <a:pt x="276126" y="379160"/>
                </a:lnTo>
                <a:lnTo>
                  <a:pt x="266867" y="391083"/>
                </a:lnTo>
                <a:lnTo>
                  <a:pt x="261732" y="396930"/>
                </a:lnTo>
                <a:lnTo>
                  <a:pt x="256403" y="402732"/>
                </a:lnTo>
                <a:lnTo>
                  <a:pt x="245402" y="414260"/>
                </a:lnTo>
                <a:lnTo>
                  <a:pt x="234162" y="425733"/>
                </a:lnTo>
                <a:lnTo>
                  <a:pt x="227546" y="431460"/>
                </a:lnTo>
                <a:lnTo>
                  <a:pt x="220277" y="437182"/>
                </a:lnTo>
                <a:lnTo>
                  <a:pt x="212574" y="442902"/>
                </a:lnTo>
                <a:lnTo>
                  <a:pt x="205533" y="447668"/>
                </a:lnTo>
                <a:lnTo>
                  <a:pt x="198935" y="451798"/>
                </a:lnTo>
                <a:lnTo>
                  <a:pt x="192631" y="455504"/>
                </a:lnTo>
                <a:lnTo>
                  <a:pt x="186523" y="458927"/>
                </a:lnTo>
                <a:lnTo>
                  <a:pt x="174657" y="465270"/>
                </a:lnTo>
                <a:lnTo>
                  <a:pt x="167873" y="467343"/>
                </a:lnTo>
                <a:lnTo>
                  <a:pt x="160493" y="468724"/>
                </a:lnTo>
                <a:lnTo>
                  <a:pt x="152715" y="469645"/>
                </a:lnTo>
                <a:lnTo>
                  <a:pt x="145625" y="471212"/>
                </a:lnTo>
                <a:lnTo>
                  <a:pt x="138993" y="473209"/>
                </a:lnTo>
                <a:lnTo>
                  <a:pt x="132667" y="475492"/>
                </a:lnTo>
                <a:lnTo>
                  <a:pt x="125592" y="477015"/>
                </a:lnTo>
                <a:lnTo>
                  <a:pt x="118018" y="478030"/>
                </a:lnTo>
                <a:lnTo>
                  <a:pt x="110111" y="478707"/>
                </a:lnTo>
                <a:lnTo>
                  <a:pt x="102935" y="478206"/>
                </a:lnTo>
                <a:lnTo>
                  <a:pt x="96246" y="476919"/>
                </a:lnTo>
                <a:lnTo>
                  <a:pt x="89881" y="475108"/>
                </a:lnTo>
                <a:lnTo>
                  <a:pt x="83733" y="473901"/>
                </a:lnTo>
                <a:lnTo>
                  <a:pt x="77730" y="473097"/>
                </a:lnTo>
                <a:lnTo>
                  <a:pt x="71822" y="472560"/>
                </a:lnTo>
                <a:lnTo>
                  <a:pt x="65979" y="471250"/>
                </a:lnTo>
                <a:lnTo>
                  <a:pt x="60179" y="469424"/>
                </a:lnTo>
                <a:lnTo>
                  <a:pt x="54406" y="467255"/>
                </a:lnTo>
                <a:lnTo>
                  <a:pt x="45453" y="464844"/>
                </a:lnTo>
                <a:lnTo>
                  <a:pt x="37346" y="462820"/>
                </a:lnTo>
                <a:lnTo>
                  <a:pt x="32518" y="460947"/>
                </a:lnTo>
                <a:lnTo>
                  <a:pt x="27393" y="458745"/>
                </a:lnTo>
                <a:lnTo>
                  <a:pt x="19160" y="453759"/>
                </a:lnTo>
                <a:lnTo>
                  <a:pt x="15631" y="451096"/>
                </a:lnTo>
                <a:lnTo>
                  <a:pt x="9169" y="448137"/>
                </a:lnTo>
                <a:lnTo>
                  <a:pt x="6113" y="447348"/>
                </a:lnTo>
                <a:lnTo>
                  <a:pt x="4075" y="445870"/>
                </a:lnTo>
                <a:lnTo>
                  <a:pt x="2717" y="443931"/>
                </a:lnTo>
                <a:lnTo>
                  <a:pt x="0" y="43719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2"/>
          <p:cNvSpPr/>
          <p:nvPr/>
        </p:nvSpPr>
        <p:spPr>
          <a:xfrm>
            <a:off x="954404" y="2168842"/>
            <a:ext cx="308611" cy="16793"/>
          </a:xfrm>
          <a:custGeom>
            <a:avLst/>
            <a:gdLst/>
            <a:ahLst/>
            <a:cxnLst/>
            <a:rect l="0" t="0" r="0" b="0"/>
            <a:pathLst>
              <a:path w="308611" h="16793">
                <a:moveTo>
                  <a:pt x="0" y="8572"/>
                </a:moveTo>
                <a:lnTo>
                  <a:pt x="7381" y="8572"/>
                </a:lnTo>
                <a:lnTo>
                  <a:pt x="8731" y="9525"/>
                </a:lnTo>
                <a:lnTo>
                  <a:pt x="10583" y="11113"/>
                </a:lnTo>
                <a:lnTo>
                  <a:pt x="12771" y="13123"/>
                </a:lnTo>
                <a:lnTo>
                  <a:pt x="16134" y="14464"/>
                </a:lnTo>
                <a:lnTo>
                  <a:pt x="20281" y="15358"/>
                </a:lnTo>
                <a:lnTo>
                  <a:pt x="24951" y="15954"/>
                </a:lnTo>
                <a:lnTo>
                  <a:pt x="29969" y="16351"/>
                </a:lnTo>
                <a:lnTo>
                  <a:pt x="35219" y="16616"/>
                </a:lnTo>
                <a:lnTo>
                  <a:pt x="40625" y="16792"/>
                </a:lnTo>
                <a:lnTo>
                  <a:pt x="47086" y="15957"/>
                </a:lnTo>
                <a:lnTo>
                  <a:pt x="54251" y="14448"/>
                </a:lnTo>
                <a:lnTo>
                  <a:pt x="61885" y="12490"/>
                </a:lnTo>
                <a:lnTo>
                  <a:pt x="69832" y="11184"/>
                </a:lnTo>
                <a:lnTo>
                  <a:pt x="77987" y="10314"/>
                </a:lnTo>
                <a:lnTo>
                  <a:pt x="86281" y="9733"/>
                </a:lnTo>
                <a:lnTo>
                  <a:pt x="95621" y="8394"/>
                </a:lnTo>
                <a:lnTo>
                  <a:pt x="105658" y="6548"/>
                </a:lnTo>
                <a:lnTo>
                  <a:pt x="116159" y="4366"/>
                </a:lnTo>
                <a:lnTo>
                  <a:pt x="126969" y="2910"/>
                </a:lnTo>
                <a:lnTo>
                  <a:pt x="137986" y="1940"/>
                </a:lnTo>
                <a:lnTo>
                  <a:pt x="149141" y="1294"/>
                </a:lnTo>
                <a:lnTo>
                  <a:pt x="169155" y="575"/>
                </a:lnTo>
                <a:lnTo>
                  <a:pt x="205287" y="114"/>
                </a:lnTo>
                <a:lnTo>
                  <a:pt x="30861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3"/>
          <p:cNvSpPr/>
          <p:nvPr/>
        </p:nvSpPr>
        <p:spPr>
          <a:xfrm>
            <a:off x="1022984" y="2271712"/>
            <a:ext cx="248604" cy="8574"/>
          </a:xfrm>
          <a:custGeom>
            <a:avLst/>
            <a:gdLst/>
            <a:ahLst/>
            <a:cxnLst/>
            <a:rect l="0" t="0" r="0" b="0"/>
            <a:pathLst>
              <a:path w="248604" h="8574">
                <a:moveTo>
                  <a:pt x="0" y="8573"/>
                </a:moveTo>
                <a:lnTo>
                  <a:pt x="48866" y="8573"/>
                </a:lnTo>
                <a:lnTo>
                  <a:pt x="55438" y="7620"/>
                </a:lnTo>
                <a:lnTo>
                  <a:pt x="62676" y="6033"/>
                </a:lnTo>
                <a:lnTo>
                  <a:pt x="70359" y="4022"/>
                </a:lnTo>
                <a:lnTo>
                  <a:pt x="78339" y="2681"/>
                </a:lnTo>
                <a:lnTo>
                  <a:pt x="86516" y="1787"/>
                </a:lnTo>
                <a:lnTo>
                  <a:pt x="94825" y="1192"/>
                </a:lnTo>
                <a:lnTo>
                  <a:pt x="103222" y="795"/>
                </a:lnTo>
                <a:lnTo>
                  <a:pt x="120172" y="353"/>
                </a:lnTo>
                <a:lnTo>
                  <a:pt x="24860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4"/>
          <p:cNvSpPr/>
          <p:nvPr/>
        </p:nvSpPr>
        <p:spPr>
          <a:xfrm>
            <a:off x="1485899" y="2211705"/>
            <a:ext cx="205741" cy="8573"/>
          </a:xfrm>
          <a:custGeom>
            <a:avLst/>
            <a:gdLst/>
            <a:ahLst/>
            <a:cxnLst/>
            <a:rect l="0" t="0" r="0" b="0"/>
            <a:pathLst>
              <a:path w="205741" h="8573">
                <a:moveTo>
                  <a:pt x="0" y="8572"/>
                </a:moveTo>
                <a:lnTo>
                  <a:pt x="44542" y="8572"/>
                </a:lnTo>
                <a:lnTo>
                  <a:pt x="49697" y="7620"/>
                </a:lnTo>
                <a:lnTo>
                  <a:pt x="55992" y="6032"/>
                </a:lnTo>
                <a:lnTo>
                  <a:pt x="63045" y="4021"/>
                </a:lnTo>
                <a:lnTo>
                  <a:pt x="69653" y="2680"/>
                </a:lnTo>
                <a:lnTo>
                  <a:pt x="75963" y="1787"/>
                </a:lnTo>
                <a:lnTo>
                  <a:pt x="82075" y="1191"/>
                </a:lnTo>
                <a:lnTo>
                  <a:pt x="89007" y="794"/>
                </a:lnTo>
                <a:lnTo>
                  <a:pt x="104329" y="353"/>
                </a:lnTo>
                <a:lnTo>
                  <a:pt x="139140" y="46"/>
                </a:ln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5"/>
          <p:cNvSpPr/>
          <p:nvPr/>
        </p:nvSpPr>
        <p:spPr>
          <a:xfrm>
            <a:off x="1760219" y="2086843"/>
            <a:ext cx="265749" cy="244763"/>
          </a:xfrm>
          <a:custGeom>
            <a:avLst/>
            <a:gdLst/>
            <a:ahLst/>
            <a:cxnLst/>
            <a:rect l="0" t="0" r="0" b="0"/>
            <a:pathLst>
              <a:path w="265749" h="244763">
                <a:moveTo>
                  <a:pt x="0" y="39137"/>
                </a:moveTo>
                <a:lnTo>
                  <a:pt x="11932" y="27205"/>
                </a:lnTo>
                <a:lnTo>
                  <a:pt x="14622" y="25467"/>
                </a:lnTo>
                <a:lnTo>
                  <a:pt x="20152" y="23536"/>
                </a:lnTo>
                <a:lnTo>
                  <a:pt x="25784" y="20138"/>
                </a:lnTo>
                <a:lnTo>
                  <a:pt x="32415" y="15453"/>
                </a:lnTo>
                <a:lnTo>
                  <a:pt x="36850" y="12870"/>
                </a:lnTo>
                <a:lnTo>
                  <a:pt x="41712" y="10196"/>
                </a:lnTo>
                <a:lnTo>
                  <a:pt x="46858" y="8413"/>
                </a:lnTo>
                <a:lnTo>
                  <a:pt x="52194" y="7224"/>
                </a:lnTo>
                <a:lnTo>
                  <a:pt x="57656" y="6431"/>
                </a:lnTo>
                <a:lnTo>
                  <a:pt x="63203" y="5903"/>
                </a:lnTo>
                <a:lnTo>
                  <a:pt x="68805" y="5551"/>
                </a:lnTo>
                <a:lnTo>
                  <a:pt x="74445" y="5316"/>
                </a:lnTo>
                <a:lnTo>
                  <a:pt x="81063" y="4207"/>
                </a:lnTo>
                <a:lnTo>
                  <a:pt x="88332" y="2515"/>
                </a:lnTo>
                <a:lnTo>
                  <a:pt x="96036" y="435"/>
                </a:lnTo>
                <a:lnTo>
                  <a:pt x="103076" y="0"/>
                </a:lnTo>
                <a:lnTo>
                  <a:pt x="109675" y="663"/>
                </a:lnTo>
                <a:lnTo>
                  <a:pt x="115980" y="2058"/>
                </a:lnTo>
                <a:lnTo>
                  <a:pt x="122087" y="2987"/>
                </a:lnTo>
                <a:lnTo>
                  <a:pt x="128064" y="3607"/>
                </a:lnTo>
                <a:lnTo>
                  <a:pt x="133954" y="4020"/>
                </a:lnTo>
                <a:lnTo>
                  <a:pt x="140738" y="5248"/>
                </a:lnTo>
                <a:lnTo>
                  <a:pt x="148118" y="7019"/>
                </a:lnTo>
                <a:lnTo>
                  <a:pt x="155895" y="9153"/>
                </a:lnTo>
                <a:lnTo>
                  <a:pt x="162985" y="11527"/>
                </a:lnTo>
                <a:lnTo>
                  <a:pt x="169617" y="14063"/>
                </a:lnTo>
                <a:lnTo>
                  <a:pt x="175943" y="16706"/>
                </a:lnTo>
                <a:lnTo>
                  <a:pt x="181113" y="19420"/>
                </a:lnTo>
                <a:lnTo>
                  <a:pt x="193893" y="27791"/>
                </a:lnTo>
                <a:lnTo>
                  <a:pt x="198794" y="30620"/>
                </a:lnTo>
                <a:lnTo>
                  <a:pt x="203967" y="33459"/>
                </a:lnTo>
                <a:lnTo>
                  <a:pt x="208368" y="37257"/>
                </a:lnTo>
                <a:lnTo>
                  <a:pt x="212255" y="41693"/>
                </a:lnTo>
                <a:lnTo>
                  <a:pt x="215798" y="46556"/>
                </a:lnTo>
                <a:lnTo>
                  <a:pt x="219113" y="50750"/>
                </a:lnTo>
                <a:lnTo>
                  <a:pt x="225336" y="57951"/>
                </a:lnTo>
                <a:lnTo>
                  <a:pt x="227377" y="62157"/>
                </a:lnTo>
                <a:lnTo>
                  <a:pt x="228737" y="66866"/>
                </a:lnTo>
                <a:lnTo>
                  <a:pt x="229644" y="71910"/>
                </a:lnTo>
                <a:lnTo>
                  <a:pt x="230249" y="76226"/>
                </a:lnTo>
                <a:lnTo>
                  <a:pt x="230921" y="83561"/>
                </a:lnTo>
                <a:lnTo>
                  <a:pt x="231100" y="87803"/>
                </a:lnTo>
                <a:lnTo>
                  <a:pt x="231299" y="97596"/>
                </a:lnTo>
                <a:lnTo>
                  <a:pt x="231454" y="140375"/>
                </a:lnTo>
                <a:lnTo>
                  <a:pt x="230503" y="144729"/>
                </a:lnTo>
                <a:lnTo>
                  <a:pt x="225566" y="155407"/>
                </a:lnTo>
                <a:lnTo>
                  <a:pt x="224077" y="161615"/>
                </a:lnTo>
                <a:lnTo>
                  <a:pt x="220875" y="167549"/>
                </a:lnTo>
                <a:lnTo>
                  <a:pt x="216277" y="173361"/>
                </a:lnTo>
                <a:lnTo>
                  <a:pt x="211058" y="179120"/>
                </a:lnTo>
                <a:lnTo>
                  <a:pt x="205564" y="184854"/>
                </a:lnTo>
                <a:lnTo>
                  <a:pt x="202765" y="187717"/>
                </a:lnTo>
                <a:lnTo>
                  <a:pt x="194576" y="193437"/>
                </a:lnTo>
                <a:lnTo>
                  <a:pt x="189725" y="196296"/>
                </a:lnTo>
                <a:lnTo>
                  <a:pt x="181795" y="202013"/>
                </a:lnTo>
                <a:lnTo>
                  <a:pt x="175096" y="207728"/>
                </a:lnTo>
                <a:lnTo>
                  <a:pt x="168943" y="213444"/>
                </a:lnTo>
                <a:lnTo>
                  <a:pt x="160124" y="222016"/>
                </a:lnTo>
                <a:lnTo>
                  <a:pt x="157232" y="223921"/>
                </a:lnTo>
                <a:lnTo>
                  <a:pt x="151479" y="226038"/>
                </a:lnTo>
                <a:lnTo>
                  <a:pt x="143207" y="229519"/>
                </a:lnTo>
                <a:lnTo>
                  <a:pt x="138334" y="231780"/>
                </a:lnTo>
                <a:lnTo>
                  <a:pt x="133180" y="233289"/>
                </a:lnTo>
                <a:lnTo>
                  <a:pt x="127839" y="234294"/>
                </a:lnTo>
                <a:lnTo>
                  <a:pt x="122374" y="234964"/>
                </a:lnTo>
                <a:lnTo>
                  <a:pt x="117778" y="236363"/>
                </a:lnTo>
                <a:lnTo>
                  <a:pt x="110131" y="240458"/>
                </a:lnTo>
                <a:lnTo>
                  <a:pt x="105806" y="241931"/>
                </a:lnTo>
                <a:lnTo>
                  <a:pt x="101017" y="242913"/>
                </a:lnTo>
                <a:lnTo>
                  <a:pt x="95920" y="243567"/>
                </a:lnTo>
                <a:lnTo>
                  <a:pt x="87716" y="244295"/>
                </a:lnTo>
                <a:lnTo>
                  <a:pt x="80895" y="244618"/>
                </a:lnTo>
                <a:lnTo>
                  <a:pt x="74689" y="244762"/>
                </a:lnTo>
                <a:lnTo>
                  <a:pt x="71700" y="243847"/>
                </a:lnTo>
                <a:lnTo>
                  <a:pt x="65840" y="240292"/>
                </a:lnTo>
                <a:lnTo>
                  <a:pt x="60060" y="235536"/>
                </a:lnTo>
                <a:lnTo>
                  <a:pt x="57185" y="232935"/>
                </a:lnTo>
                <a:lnTo>
                  <a:pt x="54316" y="231200"/>
                </a:lnTo>
                <a:lnTo>
                  <a:pt x="48588" y="229273"/>
                </a:lnTo>
                <a:lnTo>
                  <a:pt x="46680" y="227807"/>
                </a:lnTo>
                <a:lnTo>
                  <a:pt x="45408" y="225877"/>
                </a:lnTo>
                <a:lnTo>
                  <a:pt x="44559" y="223638"/>
                </a:lnTo>
                <a:lnTo>
                  <a:pt x="44946" y="221192"/>
                </a:lnTo>
                <a:lnTo>
                  <a:pt x="47916" y="215935"/>
                </a:lnTo>
                <a:lnTo>
                  <a:pt x="49872" y="210424"/>
                </a:lnTo>
                <a:lnTo>
                  <a:pt x="50393" y="207621"/>
                </a:lnTo>
                <a:lnTo>
                  <a:pt x="53512" y="201966"/>
                </a:lnTo>
                <a:lnTo>
                  <a:pt x="55677" y="199125"/>
                </a:lnTo>
                <a:lnTo>
                  <a:pt x="58073" y="197230"/>
                </a:lnTo>
                <a:lnTo>
                  <a:pt x="60623" y="195967"/>
                </a:lnTo>
                <a:lnTo>
                  <a:pt x="63276" y="195125"/>
                </a:lnTo>
                <a:lnTo>
                  <a:pt x="68763" y="191650"/>
                </a:lnTo>
                <a:lnTo>
                  <a:pt x="71559" y="189389"/>
                </a:lnTo>
                <a:lnTo>
                  <a:pt x="75329" y="187883"/>
                </a:lnTo>
                <a:lnTo>
                  <a:pt x="79747" y="186878"/>
                </a:lnTo>
                <a:lnTo>
                  <a:pt x="84597" y="186208"/>
                </a:lnTo>
                <a:lnTo>
                  <a:pt x="89736" y="184810"/>
                </a:lnTo>
                <a:lnTo>
                  <a:pt x="95066" y="182925"/>
                </a:lnTo>
                <a:lnTo>
                  <a:pt x="108208" y="177606"/>
                </a:lnTo>
                <a:lnTo>
                  <a:pt x="112144" y="177169"/>
                </a:lnTo>
                <a:lnTo>
                  <a:pt x="117625" y="176878"/>
                </a:lnTo>
                <a:lnTo>
                  <a:pt x="124137" y="176684"/>
                </a:lnTo>
                <a:lnTo>
                  <a:pt x="130383" y="177508"/>
                </a:lnTo>
                <a:lnTo>
                  <a:pt x="136452" y="179009"/>
                </a:lnTo>
                <a:lnTo>
                  <a:pt x="142403" y="180962"/>
                </a:lnTo>
                <a:lnTo>
                  <a:pt x="147323" y="182265"/>
                </a:lnTo>
                <a:lnTo>
                  <a:pt x="155330" y="183711"/>
                </a:lnTo>
                <a:lnTo>
                  <a:pt x="160703" y="184097"/>
                </a:lnTo>
                <a:lnTo>
                  <a:pt x="167143" y="184355"/>
                </a:lnTo>
                <a:lnTo>
                  <a:pt x="174294" y="184526"/>
                </a:lnTo>
                <a:lnTo>
                  <a:pt x="180014" y="185593"/>
                </a:lnTo>
                <a:lnTo>
                  <a:pt x="184779" y="187257"/>
                </a:lnTo>
                <a:lnTo>
                  <a:pt x="192614" y="191645"/>
                </a:lnTo>
                <a:lnTo>
                  <a:pt x="199272" y="196771"/>
                </a:lnTo>
                <a:lnTo>
                  <a:pt x="203333" y="199471"/>
                </a:lnTo>
                <a:lnTo>
                  <a:pt x="207946" y="202224"/>
                </a:lnTo>
                <a:lnTo>
                  <a:pt x="212925" y="205011"/>
                </a:lnTo>
                <a:lnTo>
                  <a:pt x="220999" y="210649"/>
                </a:lnTo>
                <a:lnTo>
                  <a:pt x="229392" y="217478"/>
                </a:lnTo>
                <a:lnTo>
                  <a:pt x="236941" y="224718"/>
                </a:lnTo>
                <a:lnTo>
                  <a:pt x="247291" y="234995"/>
                </a:lnTo>
                <a:lnTo>
                  <a:pt x="248681" y="235431"/>
                </a:lnTo>
                <a:lnTo>
                  <a:pt x="255188" y="236046"/>
                </a:lnTo>
                <a:lnTo>
                  <a:pt x="265748" y="23630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6"/>
          <p:cNvSpPr/>
          <p:nvPr/>
        </p:nvSpPr>
        <p:spPr>
          <a:xfrm>
            <a:off x="2087657" y="2108835"/>
            <a:ext cx="264066" cy="137161"/>
          </a:xfrm>
          <a:custGeom>
            <a:avLst/>
            <a:gdLst/>
            <a:ahLst/>
            <a:cxnLst/>
            <a:rect l="0" t="0" r="0" b="0"/>
            <a:pathLst>
              <a:path w="264066" h="137161">
                <a:moveTo>
                  <a:pt x="32607" y="0"/>
                </a:moveTo>
                <a:lnTo>
                  <a:pt x="25227" y="0"/>
                </a:lnTo>
                <a:lnTo>
                  <a:pt x="24829" y="952"/>
                </a:lnTo>
                <a:lnTo>
                  <a:pt x="24388" y="4550"/>
                </a:lnTo>
                <a:lnTo>
                  <a:pt x="25223" y="5891"/>
                </a:lnTo>
                <a:lnTo>
                  <a:pt x="26732" y="6785"/>
                </a:lnTo>
                <a:lnTo>
                  <a:pt x="31447" y="8219"/>
                </a:lnTo>
                <a:lnTo>
                  <a:pt x="31834" y="9289"/>
                </a:lnTo>
                <a:lnTo>
                  <a:pt x="32264" y="13018"/>
                </a:lnTo>
                <a:lnTo>
                  <a:pt x="33331" y="15346"/>
                </a:lnTo>
                <a:lnTo>
                  <a:pt x="34995" y="17851"/>
                </a:lnTo>
                <a:lnTo>
                  <a:pt x="37056" y="20473"/>
                </a:lnTo>
                <a:lnTo>
                  <a:pt x="38431" y="23173"/>
                </a:lnTo>
                <a:lnTo>
                  <a:pt x="39347" y="25926"/>
                </a:lnTo>
                <a:lnTo>
                  <a:pt x="39958" y="28714"/>
                </a:lnTo>
                <a:lnTo>
                  <a:pt x="40366" y="31525"/>
                </a:lnTo>
                <a:lnTo>
                  <a:pt x="40637" y="34352"/>
                </a:lnTo>
                <a:lnTo>
                  <a:pt x="40818" y="37189"/>
                </a:lnTo>
                <a:lnTo>
                  <a:pt x="40939" y="40032"/>
                </a:lnTo>
                <a:lnTo>
                  <a:pt x="41073" y="45732"/>
                </a:lnTo>
                <a:lnTo>
                  <a:pt x="41148" y="58847"/>
                </a:lnTo>
                <a:lnTo>
                  <a:pt x="40206" y="63043"/>
                </a:lnTo>
                <a:lnTo>
                  <a:pt x="38626" y="66794"/>
                </a:lnTo>
                <a:lnTo>
                  <a:pt x="36620" y="70247"/>
                </a:lnTo>
                <a:lnTo>
                  <a:pt x="35282" y="73501"/>
                </a:lnTo>
                <a:lnTo>
                  <a:pt x="34391" y="76623"/>
                </a:lnTo>
                <a:lnTo>
                  <a:pt x="33797" y="79657"/>
                </a:lnTo>
                <a:lnTo>
                  <a:pt x="32448" y="83584"/>
                </a:lnTo>
                <a:lnTo>
                  <a:pt x="30596" y="88108"/>
                </a:lnTo>
                <a:lnTo>
                  <a:pt x="28409" y="93029"/>
                </a:lnTo>
                <a:lnTo>
                  <a:pt x="25998" y="96309"/>
                </a:lnTo>
                <a:lnTo>
                  <a:pt x="23439" y="98496"/>
                </a:lnTo>
                <a:lnTo>
                  <a:pt x="18055" y="101878"/>
                </a:lnTo>
                <a:lnTo>
                  <a:pt x="15286" y="104114"/>
                </a:lnTo>
                <a:lnTo>
                  <a:pt x="12487" y="106556"/>
                </a:lnTo>
                <a:lnTo>
                  <a:pt x="9669" y="109137"/>
                </a:lnTo>
                <a:lnTo>
                  <a:pt x="0" y="118394"/>
                </a:lnTo>
                <a:lnTo>
                  <a:pt x="392" y="118934"/>
                </a:lnTo>
                <a:lnTo>
                  <a:pt x="1605" y="119294"/>
                </a:lnTo>
                <a:lnTo>
                  <a:pt x="3367" y="119534"/>
                </a:lnTo>
                <a:lnTo>
                  <a:pt x="4541" y="120647"/>
                </a:lnTo>
                <a:lnTo>
                  <a:pt x="5324" y="122341"/>
                </a:lnTo>
                <a:lnTo>
                  <a:pt x="6798" y="128222"/>
                </a:lnTo>
                <a:lnTo>
                  <a:pt x="13716" y="128515"/>
                </a:lnTo>
                <a:lnTo>
                  <a:pt x="27039" y="128578"/>
                </a:lnTo>
                <a:lnTo>
                  <a:pt x="29847" y="127628"/>
                </a:lnTo>
                <a:lnTo>
                  <a:pt x="35508" y="124033"/>
                </a:lnTo>
                <a:lnTo>
                  <a:pt x="43739" y="121801"/>
                </a:lnTo>
                <a:lnTo>
                  <a:pt x="48601" y="121205"/>
                </a:lnTo>
                <a:lnTo>
                  <a:pt x="54700" y="120808"/>
                </a:lnTo>
                <a:lnTo>
                  <a:pt x="61623" y="120544"/>
                </a:lnTo>
                <a:lnTo>
                  <a:pt x="82480" y="120171"/>
                </a:lnTo>
                <a:lnTo>
                  <a:pt x="205107" y="120015"/>
                </a:lnTo>
                <a:lnTo>
                  <a:pt x="209520" y="120967"/>
                </a:lnTo>
                <a:lnTo>
                  <a:pt x="214367" y="122554"/>
                </a:lnTo>
                <a:lnTo>
                  <a:pt x="219503" y="124566"/>
                </a:lnTo>
                <a:lnTo>
                  <a:pt x="227750" y="126800"/>
                </a:lnTo>
                <a:lnTo>
                  <a:pt x="234590" y="127793"/>
                </a:lnTo>
                <a:lnTo>
                  <a:pt x="240805" y="128234"/>
                </a:lnTo>
                <a:lnTo>
                  <a:pt x="243796" y="129304"/>
                </a:lnTo>
                <a:lnTo>
                  <a:pt x="249659" y="133033"/>
                </a:lnTo>
                <a:lnTo>
                  <a:pt x="253764" y="135937"/>
                </a:lnTo>
                <a:lnTo>
                  <a:pt x="257264" y="136616"/>
                </a:lnTo>
                <a:lnTo>
                  <a:pt x="264065" y="13716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7"/>
          <p:cNvSpPr/>
          <p:nvPr/>
        </p:nvSpPr>
        <p:spPr>
          <a:xfrm>
            <a:off x="2274578" y="2134552"/>
            <a:ext cx="94290" cy="222886"/>
          </a:xfrm>
          <a:custGeom>
            <a:avLst/>
            <a:gdLst/>
            <a:ahLst/>
            <a:cxnLst/>
            <a:rect l="0" t="0" r="0" b="0"/>
            <a:pathLst>
              <a:path w="94290" h="222886">
                <a:moveTo>
                  <a:pt x="8564" y="0"/>
                </a:moveTo>
                <a:lnTo>
                  <a:pt x="23" y="0"/>
                </a:lnTo>
                <a:lnTo>
                  <a:pt x="0" y="4551"/>
                </a:lnTo>
                <a:lnTo>
                  <a:pt x="950" y="6844"/>
                </a:lnTo>
                <a:lnTo>
                  <a:pt x="2536" y="9325"/>
                </a:lnTo>
                <a:lnTo>
                  <a:pt x="4545" y="11932"/>
                </a:lnTo>
                <a:lnTo>
                  <a:pt x="5885" y="14622"/>
                </a:lnTo>
                <a:lnTo>
                  <a:pt x="7373" y="20151"/>
                </a:lnTo>
                <a:lnTo>
                  <a:pt x="8035" y="25784"/>
                </a:lnTo>
                <a:lnTo>
                  <a:pt x="8329" y="32414"/>
                </a:lnTo>
                <a:lnTo>
                  <a:pt x="8459" y="41711"/>
                </a:lnTo>
                <a:lnTo>
                  <a:pt x="9447" y="45905"/>
                </a:lnTo>
                <a:lnTo>
                  <a:pt x="11058" y="49654"/>
                </a:lnTo>
                <a:lnTo>
                  <a:pt x="13084" y="53105"/>
                </a:lnTo>
                <a:lnTo>
                  <a:pt x="15387" y="57311"/>
                </a:lnTo>
                <a:lnTo>
                  <a:pt x="20486" y="67064"/>
                </a:lnTo>
                <a:lnTo>
                  <a:pt x="22227" y="71379"/>
                </a:lnTo>
                <a:lnTo>
                  <a:pt x="23388" y="75209"/>
                </a:lnTo>
                <a:lnTo>
                  <a:pt x="24161" y="78714"/>
                </a:lnTo>
                <a:lnTo>
                  <a:pt x="24677" y="82956"/>
                </a:lnTo>
                <a:lnTo>
                  <a:pt x="25021" y="87689"/>
                </a:lnTo>
                <a:lnTo>
                  <a:pt x="25251" y="92749"/>
                </a:lnTo>
                <a:lnTo>
                  <a:pt x="26356" y="97076"/>
                </a:lnTo>
                <a:lnTo>
                  <a:pt x="28045" y="100912"/>
                </a:lnTo>
                <a:lnTo>
                  <a:pt x="30124" y="104422"/>
                </a:lnTo>
                <a:lnTo>
                  <a:pt x="32462" y="108667"/>
                </a:lnTo>
                <a:lnTo>
                  <a:pt x="37601" y="118464"/>
                </a:lnTo>
                <a:lnTo>
                  <a:pt x="45848" y="134690"/>
                </a:lnTo>
                <a:lnTo>
                  <a:pt x="48660" y="139323"/>
                </a:lnTo>
                <a:lnTo>
                  <a:pt x="51487" y="143365"/>
                </a:lnTo>
                <a:lnTo>
                  <a:pt x="54324" y="147011"/>
                </a:lnTo>
                <a:lnTo>
                  <a:pt x="57169" y="151348"/>
                </a:lnTo>
                <a:lnTo>
                  <a:pt x="60017" y="156143"/>
                </a:lnTo>
                <a:lnTo>
                  <a:pt x="62868" y="161246"/>
                </a:lnTo>
                <a:lnTo>
                  <a:pt x="64769" y="165600"/>
                </a:lnTo>
                <a:lnTo>
                  <a:pt x="66037" y="169455"/>
                </a:lnTo>
                <a:lnTo>
                  <a:pt x="67445" y="176278"/>
                </a:lnTo>
                <a:lnTo>
                  <a:pt x="68071" y="182486"/>
                </a:lnTo>
                <a:lnTo>
                  <a:pt x="69190" y="185475"/>
                </a:lnTo>
                <a:lnTo>
                  <a:pt x="70889" y="188420"/>
                </a:lnTo>
                <a:lnTo>
                  <a:pt x="72974" y="191336"/>
                </a:lnTo>
                <a:lnTo>
                  <a:pt x="75317" y="194232"/>
                </a:lnTo>
                <a:lnTo>
                  <a:pt x="77831" y="197116"/>
                </a:lnTo>
                <a:lnTo>
                  <a:pt x="80459" y="199991"/>
                </a:lnTo>
                <a:lnTo>
                  <a:pt x="82212" y="202859"/>
                </a:lnTo>
                <a:lnTo>
                  <a:pt x="84159" y="208587"/>
                </a:lnTo>
                <a:lnTo>
                  <a:pt x="85580" y="213810"/>
                </a:lnTo>
                <a:lnTo>
                  <a:pt x="88196" y="216629"/>
                </a:lnTo>
                <a:lnTo>
                  <a:pt x="94289" y="22288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8"/>
          <p:cNvSpPr/>
          <p:nvPr/>
        </p:nvSpPr>
        <p:spPr>
          <a:xfrm>
            <a:off x="2463177" y="1971675"/>
            <a:ext cx="205728" cy="497206"/>
          </a:xfrm>
          <a:custGeom>
            <a:avLst/>
            <a:gdLst/>
            <a:ahLst/>
            <a:cxnLst/>
            <a:rect l="0" t="0" r="0" b="0"/>
            <a:pathLst>
              <a:path w="205728" h="497206">
                <a:moveTo>
                  <a:pt x="197155" y="0"/>
                </a:moveTo>
                <a:lnTo>
                  <a:pt x="184063" y="0"/>
                </a:lnTo>
                <a:lnTo>
                  <a:pt x="181759" y="952"/>
                </a:lnTo>
                <a:lnTo>
                  <a:pt x="176660" y="4550"/>
                </a:lnTo>
                <a:lnTo>
                  <a:pt x="171218" y="9325"/>
                </a:lnTo>
                <a:lnTo>
                  <a:pt x="165625" y="14621"/>
                </a:lnTo>
                <a:lnTo>
                  <a:pt x="159964" y="20151"/>
                </a:lnTo>
                <a:lnTo>
                  <a:pt x="156169" y="22959"/>
                </a:lnTo>
                <a:lnTo>
                  <a:pt x="151733" y="25783"/>
                </a:lnTo>
                <a:lnTo>
                  <a:pt x="146871" y="28618"/>
                </a:lnTo>
                <a:lnTo>
                  <a:pt x="141725" y="31461"/>
                </a:lnTo>
                <a:lnTo>
                  <a:pt x="130927" y="37160"/>
                </a:lnTo>
                <a:lnTo>
                  <a:pt x="126333" y="40966"/>
                </a:lnTo>
                <a:lnTo>
                  <a:pt x="122318" y="45408"/>
                </a:lnTo>
                <a:lnTo>
                  <a:pt x="118689" y="50274"/>
                </a:lnTo>
                <a:lnTo>
                  <a:pt x="115316" y="55424"/>
                </a:lnTo>
                <a:lnTo>
                  <a:pt x="109030" y="66225"/>
                </a:lnTo>
                <a:lnTo>
                  <a:pt x="103061" y="74836"/>
                </a:lnTo>
                <a:lnTo>
                  <a:pt x="100135" y="78465"/>
                </a:lnTo>
                <a:lnTo>
                  <a:pt x="98185" y="82790"/>
                </a:lnTo>
                <a:lnTo>
                  <a:pt x="96018" y="92675"/>
                </a:lnTo>
                <a:lnTo>
                  <a:pt x="89975" y="105959"/>
                </a:lnTo>
                <a:lnTo>
                  <a:pt x="81892" y="120435"/>
                </a:lnTo>
                <a:lnTo>
                  <a:pt x="75125" y="133219"/>
                </a:lnTo>
                <a:lnTo>
                  <a:pt x="71034" y="139295"/>
                </a:lnTo>
                <a:lnTo>
                  <a:pt x="66402" y="145251"/>
                </a:lnTo>
                <a:lnTo>
                  <a:pt x="61409" y="151126"/>
                </a:lnTo>
                <a:lnTo>
                  <a:pt x="57127" y="156948"/>
                </a:lnTo>
                <a:lnTo>
                  <a:pt x="53321" y="162735"/>
                </a:lnTo>
                <a:lnTo>
                  <a:pt x="49831" y="168497"/>
                </a:lnTo>
                <a:lnTo>
                  <a:pt x="43412" y="182520"/>
                </a:lnTo>
                <a:lnTo>
                  <a:pt x="37385" y="197325"/>
                </a:lnTo>
                <a:lnTo>
                  <a:pt x="31531" y="210254"/>
                </a:lnTo>
                <a:lnTo>
                  <a:pt x="22881" y="228244"/>
                </a:lnTo>
                <a:lnTo>
                  <a:pt x="14285" y="245639"/>
                </a:lnTo>
                <a:lnTo>
                  <a:pt x="8564" y="259668"/>
                </a:lnTo>
                <a:lnTo>
                  <a:pt x="3799" y="274475"/>
                </a:lnTo>
                <a:lnTo>
                  <a:pt x="1682" y="287406"/>
                </a:lnTo>
                <a:lnTo>
                  <a:pt x="740" y="299503"/>
                </a:lnTo>
                <a:lnTo>
                  <a:pt x="322" y="311230"/>
                </a:lnTo>
                <a:lnTo>
                  <a:pt x="54" y="334280"/>
                </a:lnTo>
                <a:lnTo>
                  <a:pt x="0" y="357178"/>
                </a:lnTo>
                <a:lnTo>
                  <a:pt x="2533" y="368613"/>
                </a:lnTo>
                <a:lnTo>
                  <a:pt x="6834" y="379093"/>
                </a:lnTo>
                <a:lnTo>
                  <a:pt x="14610" y="391300"/>
                </a:lnTo>
                <a:lnTo>
                  <a:pt x="20139" y="401241"/>
                </a:lnTo>
                <a:lnTo>
                  <a:pt x="28607" y="417548"/>
                </a:lnTo>
                <a:lnTo>
                  <a:pt x="32402" y="422192"/>
                </a:lnTo>
                <a:lnTo>
                  <a:pt x="36837" y="426242"/>
                </a:lnTo>
                <a:lnTo>
                  <a:pt x="41699" y="429893"/>
                </a:lnTo>
                <a:lnTo>
                  <a:pt x="46845" y="434233"/>
                </a:lnTo>
                <a:lnTo>
                  <a:pt x="52181" y="439031"/>
                </a:lnTo>
                <a:lnTo>
                  <a:pt x="57643" y="444135"/>
                </a:lnTo>
                <a:lnTo>
                  <a:pt x="63189" y="448490"/>
                </a:lnTo>
                <a:lnTo>
                  <a:pt x="68792" y="452345"/>
                </a:lnTo>
                <a:lnTo>
                  <a:pt x="74432" y="455869"/>
                </a:lnTo>
                <a:lnTo>
                  <a:pt x="80097" y="459170"/>
                </a:lnTo>
                <a:lnTo>
                  <a:pt x="85779" y="462323"/>
                </a:lnTo>
                <a:lnTo>
                  <a:pt x="91472" y="465378"/>
                </a:lnTo>
                <a:lnTo>
                  <a:pt x="97172" y="467414"/>
                </a:lnTo>
                <a:lnTo>
                  <a:pt x="102877" y="468772"/>
                </a:lnTo>
                <a:lnTo>
                  <a:pt x="108586" y="469677"/>
                </a:lnTo>
                <a:lnTo>
                  <a:pt x="114296" y="471233"/>
                </a:lnTo>
                <a:lnTo>
                  <a:pt x="120008" y="473223"/>
                </a:lnTo>
                <a:lnTo>
                  <a:pt x="125721" y="475501"/>
                </a:lnTo>
                <a:lnTo>
                  <a:pt x="131435" y="477973"/>
                </a:lnTo>
                <a:lnTo>
                  <a:pt x="142864" y="483260"/>
                </a:lnTo>
                <a:lnTo>
                  <a:pt x="147626" y="485051"/>
                </a:lnTo>
                <a:lnTo>
                  <a:pt x="151753" y="486244"/>
                </a:lnTo>
                <a:lnTo>
                  <a:pt x="155457" y="487040"/>
                </a:lnTo>
                <a:lnTo>
                  <a:pt x="159831" y="487571"/>
                </a:lnTo>
                <a:lnTo>
                  <a:pt x="164653" y="487925"/>
                </a:lnTo>
                <a:lnTo>
                  <a:pt x="169772" y="488160"/>
                </a:lnTo>
                <a:lnTo>
                  <a:pt x="174137" y="489270"/>
                </a:lnTo>
                <a:lnTo>
                  <a:pt x="178000" y="490963"/>
                </a:lnTo>
                <a:lnTo>
                  <a:pt x="186492" y="495972"/>
                </a:lnTo>
                <a:lnTo>
                  <a:pt x="190193" y="496657"/>
                </a:lnTo>
                <a:lnTo>
                  <a:pt x="196748" y="497172"/>
                </a:lnTo>
                <a:lnTo>
                  <a:pt x="205727" y="49720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39"/>
          <p:cNvSpPr/>
          <p:nvPr/>
        </p:nvSpPr>
        <p:spPr>
          <a:xfrm>
            <a:off x="2720339" y="2057400"/>
            <a:ext cx="159243" cy="120015"/>
          </a:xfrm>
          <a:custGeom>
            <a:avLst/>
            <a:gdLst/>
            <a:ahLst/>
            <a:cxnLst/>
            <a:rect l="0" t="0" r="0" b="0"/>
            <a:pathLst>
              <a:path w="159243" h="120015">
                <a:moveTo>
                  <a:pt x="0" y="0"/>
                </a:moveTo>
                <a:lnTo>
                  <a:pt x="153801" y="0"/>
                </a:lnTo>
                <a:lnTo>
                  <a:pt x="154081" y="2539"/>
                </a:lnTo>
                <a:lnTo>
                  <a:pt x="154261" y="7380"/>
                </a:lnTo>
                <a:lnTo>
                  <a:pt x="154292" y="12770"/>
                </a:lnTo>
                <a:lnTo>
                  <a:pt x="155249" y="14228"/>
                </a:lnTo>
                <a:lnTo>
                  <a:pt x="156840" y="15200"/>
                </a:lnTo>
                <a:lnTo>
                  <a:pt x="158853" y="15848"/>
                </a:lnTo>
                <a:lnTo>
                  <a:pt x="159242" y="17233"/>
                </a:lnTo>
                <a:lnTo>
                  <a:pt x="158549" y="19108"/>
                </a:lnTo>
                <a:lnTo>
                  <a:pt x="157134" y="21311"/>
                </a:lnTo>
                <a:lnTo>
                  <a:pt x="156191" y="23732"/>
                </a:lnTo>
                <a:lnTo>
                  <a:pt x="155563" y="26299"/>
                </a:lnTo>
                <a:lnTo>
                  <a:pt x="155144" y="28962"/>
                </a:lnTo>
                <a:lnTo>
                  <a:pt x="153912" y="32643"/>
                </a:lnTo>
                <a:lnTo>
                  <a:pt x="152138" y="37002"/>
                </a:lnTo>
                <a:lnTo>
                  <a:pt x="150003" y="41813"/>
                </a:lnTo>
                <a:lnTo>
                  <a:pt x="148580" y="45973"/>
                </a:lnTo>
                <a:lnTo>
                  <a:pt x="147631" y="49698"/>
                </a:lnTo>
                <a:lnTo>
                  <a:pt x="146998" y="53134"/>
                </a:lnTo>
                <a:lnTo>
                  <a:pt x="145624" y="56378"/>
                </a:lnTo>
                <a:lnTo>
                  <a:pt x="143755" y="59493"/>
                </a:lnTo>
                <a:lnTo>
                  <a:pt x="141557" y="62522"/>
                </a:lnTo>
                <a:lnTo>
                  <a:pt x="140092" y="65493"/>
                </a:lnTo>
                <a:lnTo>
                  <a:pt x="139115" y="68427"/>
                </a:lnTo>
                <a:lnTo>
                  <a:pt x="138463" y="71335"/>
                </a:lnTo>
                <a:lnTo>
                  <a:pt x="137076" y="74227"/>
                </a:lnTo>
                <a:lnTo>
                  <a:pt x="135199" y="77107"/>
                </a:lnTo>
                <a:lnTo>
                  <a:pt x="132996" y="79980"/>
                </a:lnTo>
                <a:lnTo>
                  <a:pt x="130574" y="81895"/>
                </a:lnTo>
                <a:lnTo>
                  <a:pt x="128007" y="83171"/>
                </a:lnTo>
                <a:lnTo>
                  <a:pt x="125343" y="84022"/>
                </a:lnTo>
                <a:lnTo>
                  <a:pt x="123567" y="85542"/>
                </a:lnTo>
                <a:lnTo>
                  <a:pt x="122383" y="87508"/>
                </a:lnTo>
                <a:lnTo>
                  <a:pt x="121594" y="89771"/>
                </a:lnTo>
                <a:lnTo>
                  <a:pt x="121068" y="92232"/>
                </a:lnTo>
                <a:lnTo>
                  <a:pt x="120717" y="94825"/>
                </a:lnTo>
                <a:lnTo>
                  <a:pt x="120483" y="97507"/>
                </a:lnTo>
                <a:lnTo>
                  <a:pt x="120327" y="100247"/>
                </a:lnTo>
                <a:lnTo>
                  <a:pt x="120154" y="105831"/>
                </a:lnTo>
                <a:lnTo>
                  <a:pt x="119155" y="107702"/>
                </a:lnTo>
                <a:lnTo>
                  <a:pt x="117537" y="108948"/>
                </a:lnTo>
                <a:lnTo>
                  <a:pt x="115506" y="109780"/>
                </a:lnTo>
                <a:lnTo>
                  <a:pt x="114151" y="111286"/>
                </a:lnTo>
                <a:lnTo>
                  <a:pt x="113249" y="113243"/>
                </a:lnTo>
                <a:lnTo>
                  <a:pt x="111443" y="12001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0"/>
          <p:cNvSpPr/>
          <p:nvPr/>
        </p:nvSpPr>
        <p:spPr>
          <a:xfrm>
            <a:off x="2900362" y="2014537"/>
            <a:ext cx="145733" cy="334328"/>
          </a:xfrm>
          <a:custGeom>
            <a:avLst/>
            <a:gdLst/>
            <a:ahLst/>
            <a:cxnLst/>
            <a:rect l="0" t="0" r="0" b="0"/>
            <a:pathLst>
              <a:path w="145733" h="334328">
                <a:moveTo>
                  <a:pt x="145732" y="0"/>
                </a:moveTo>
                <a:lnTo>
                  <a:pt x="145732" y="28619"/>
                </a:lnTo>
                <a:lnTo>
                  <a:pt x="143192" y="36850"/>
                </a:lnTo>
                <a:lnTo>
                  <a:pt x="138889" y="46858"/>
                </a:lnTo>
                <a:lnTo>
                  <a:pt x="133801" y="57656"/>
                </a:lnTo>
                <a:lnTo>
                  <a:pt x="132063" y="63202"/>
                </a:lnTo>
                <a:lnTo>
                  <a:pt x="130905" y="68805"/>
                </a:lnTo>
                <a:lnTo>
                  <a:pt x="130132" y="74445"/>
                </a:lnTo>
                <a:lnTo>
                  <a:pt x="127712" y="81062"/>
                </a:lnTo>
                <a:lnTo>
                  <a:pt x="124194" y="88332"/>
                </a:lnTo>
                <a:lnTo>
                  <a:pt x="116157" y="103076"/>
                </a:lnTo>
                <a:lnTo>
                  <a:pt x="109411" y="115979"/>
                </a:lnTo>
                <a:lnTo>
                  <a:pt x="106278" y="123040"/>
                </a:lnTo>
                <a:lnTo>
                  <a:pt x="103237" y="130604"/>
                </a:lnTo>
                <a:lnTo>
                  <a:pt x="100257" y="138504"/>
                </a:lnTo>
                <a:lnTo>
                  <a:pt x="97318" y="145676"/>
                </a:lnTo>
                <a:lnTo>
                  <a:pt x="94406" y="152363"/>
                </a:lnTo>
                <a:lnTo>
                  <a:pt x="91513" y="158725"/>
                </a:lnTo>
                <a:lnTo>
                  <a:pt x="87678" y="164872"/>
                </a:lnTo>
                <a:lnTo>
                  <a:pt x="83217" y="170874"/>
                </a:lnTo>
                <a:lnTo>
                  <a:pt x="78338" y="176781"/>
                </a:lnTo>
                <a:lnTo>
                  <a:pt x="74133" y="183577"/>
                </a:lnTo>
                <a:lnTo>
                  <a:pt x="70377" y="190965"/>
                </a:lnTo>
                <a:lnTo>
                  <a:pt x="63664" y="205841"/>
                </a:lnTo>
                <a:lnTo>
                  <a:pt x="54529" y="224926"/>
                </a:lnTo>
                <a:lnTo>
                  <a:pt x="40036" y="254210"/>
                </a:lnTo>
                <a:lnTo>
                  <a:pt x="37168" y="259008"/>
                </a:lnTo>
                <a:lnTo>
                  <a:pt x="34304" y="263160"/>
                </a:lnTo>
                <a:lnTo>
                  <a:pt x="31442" y="266880"/>
                </a:lnTo>
                <a:lnTo>
                  <a:pt x="28581" y="271265"/>
                </a:lnTo>
                <a:lnTo>
                  <a:pt x="25722" y="276093"/>
                </a:lnTo>
                <a:lnTo>
                  <a:pt x="22863" y="281218"/>
                </a:lnTo>
                <a:lnTo>
                  <a:pt x="20004" y="285586"/>
                </a:lnTo>
                <a:lnTo>
                  <a:pt x="17146" y="289451"/>
                </a:lnTo>
                <a:lnTo>
                  <a:pt x="14288" y="292980"/>
                </a:lnTo>
                <a:lnTo>
                  <a:pt x="11431" y="296285"/>
                </a:lnTo>
                <a:lnTo>
                  <a:pt x="8573" y="299441"/>
                </a:lnTo>
                <a:lnTo>
                  <a:pt x="5715" y="302497"/>
                </a:lnTo>
                <a:lnTo>
                  <a:pt x="3810" y="305487"/>
                </a:lnTo>
                <a:lnTo>
                  <a:pt x="1693" y="311350"/>
                </a:lnTo>
                <a:lnTo>
                  <a:pt x="502" y="320005"/>
                </a:lnTo>
                <a:lnTo>
                  <a:pt x="66" y="327538"/>
                </a:lnTo>
                <a:lnTo>
                  <a:pt x="0" y="33432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1"/>
          <p:cNvSpPr/>
          <p:nvPr/>
        </p:nvSpPr>
        <p:spPr>
          <a:xfrm>
            <a:off x="3046094" y="2220277"/>
            <a:ext cx="145734" cy="94264"/>
          </a:xfrm>
          <a:custGeom>
            <a:avLst/>
            <a:gdLst/>
            <a:ahLst/>
            <a:cxnLst/>
            <a:rect l="0" t="0" r="0" b="0"/>
            <a:pathLst>
              <a:path w="145734" h="94264">
                <a:moveTo>
                  <a:pt x="0" y="0"/>
                </a:moveTo>
                <a:lnTo>
                  <a:pt x="4551" y="4551"/>
                </a:lnTo>
                <a:lnTo>
                  <a:pt x="4939" y="5891"/>
                </a:lnTo>
                <a:lnTo>
                  <a:pt x="4246" y="6785"/>
                </a:lnTo>
                <a:lnTo>
                  <a:pt x="2830" y="7381"/>
                </a:lnTo>
                <a:lnTo>
                  <a:pt x="1887" y="8731"/>
                </a:lnTo>
                <a:lnTo>
                  <a:pt x="1258" y="10583"/>
                </a:lnTo>
                <a:lnTo>
                  <a:pt x="249" y="15849"/>
                </a:lnTo>
                <a:lnTo>
                  <a:pt x="166" y="17233"/>
                </a:lnTo>
                <a:lnTo>
                  <a:pt x="74" y="21312"/>
                </a:lnTo>
                <a:lnTo>
                  <a:pt x="0" y="89771"/>
                </a:lnTo>
                <a:lnTo>
                  <a:pt x="953" y="91280"/>
                </a:lnTo>
                <a:lnTo>
                  <a:pt x="2540" y="92286"/>
                </a:lnTo>
                <a:lnTo>
                  <a:pt x="7381" y="93900"/>
                </a:lnTo>
                <a:lnTo>
                  <a:pt x="9684" y="94033"/>
                </a:lnTo>
                <a:lnTo>
                  <a:pt x="17321" y="94180"/>
                </a:lnTo>
                <a:lnTo>
                  <a:pt x="27781" y="94263"/>
                </a:lnTo>
                <a:lnTo>
                  <a:pt x="31856" y="93322"/>
                </a:lnTo>
                <a:lnTo>
                  <a:pt x="36478" y="91742"/>
                </a:lnTo>
                <a:lnTo>
                  <a:pt x="41463" y="89736"/>
                </a:lnTo>
                <a:lnTo>
                  <a:pt x="46692" y="88399"/>
                </a:lnTo>
                <a:lnTo>
                  <a:pt x="52083" y="87508"/>
                </a:lnTo>
                <a:lnTo>
                  <a:pt x="57582" y="86913"/>
                </a:lnTo>
                <a:lnTo>
                  <a:pt x="63153" y="85565"/>
                </a:lnTo>
                <a:lnTo>
                  <a:pt x="68773" y="83713"/>
                </a:lnTo>
                <a:lnTo>
                  <a:pt x="74424" y="81526"/>
                </a:lnTo>
                <a:lnTo>
                  <a:pt x="80096" y="80069"/>
                </a:lnTo>
                <a:lnTo>
                  <a:pt x="85783" y="79096"/>
                </a:lnTo>
                <a:lnTo>
                  <a:pt x="91478" y="78449"/>
                </a:lnTo>
                <a:lnTo>
                  <a:pt x="96228" y="77064"/>
                </a:lnTo>
                <a:lnTo>
                  <a:pt x="100347" y="75189"/>
                </a:lnTo>
                <a:lnTo>
                  <a:pt x="104046" y="72986"/>
                </a:lnTo>
                <a:lnTo>
                  <a:pt x="108417" y="71517"/>
                </a:lnTo>
                <a:lnTo>
                  <a:pt x="113236" y="70538"/>
                </a:lnTo>
                <a:lnTo>
                  <a:pt x="125555" y="68967"/>
                </a:lnTo>
                <a:lnTo>
                  <a:pt x="129780" y="66212"/>
                </a:lnTo>
                <a:lnTo>
                  <a:pt x="132240" y="64144"/>
                </a:lnTo>
                <a:lnTo>
                  <a:pt x="134833" y="62765"/>
                </a:lnTo>
                <a:lnTo>
                  <a:pt x="137514" y="61846"/>
                </a:lnTo>
                <a:lnTo>
                  <a:pt x="145733" y="6000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2"/>
          <p:cNvSpPr/>
          <p:nvPr/>
        </p:nvSpPr>
        <p:spPr>
          <a:xfrm>
            <a:off x="3148964" y="2220277"/>
            <a:ext cx="51437" cy="188596"/>
          </a:xfrm>
          <a:custGeom>
            <a:avLst/>
            <a:gdLst/>
            <a:ahLst/>
            <a:cxnLst/>
            <a:rect l="0" t="0" r="0" b="0"/>
            <a:pathLst>
              <a:path w="51437" h="188596">
                <a:moveTo>
                  <a:pt x="8573" y="0"/>
                </a:moveTo>
                <a:lnTo>
                  <a:pt x="354" y="0"/>
                </a:lnTo>
                <a:lnTo>
                  <a:pt x="105" y="4551"/>
                </a:lnTo>
                <a:lnTo>
                  <a:pt x="10" y="20151"/>
                </a:lnTo>
                <a:lnTo>
                  <a:pt x="0" y="78714"/>
                </a:lnTo>
                <a:lnTo>
                  <a:pt x="953" y="82956"/>
                </a:lnTo>
                <a:lnTo>
                  <a:pt x="2540" y="87689"/>
                </a:lnTo>
                <a:lnTo>
                  <a:pt x="4551" y="92749"/>
                </a:lnTo>
                <a:lnTo>
                  <a:pt x="6844" y="97076"/>
                </a:lnTo>
                <a:lnTo>
                  <a:pt x="9326" y="100912"/>
                </a:lnTo>
                <a:lnTo>
                  <a:pt x="11932" y="104422"/>
                </a:lnTo>
                <a:lnTo>
                  <a:pt x="13670" y="108667"/>
                </a:lnTo>
                <a:lnTo>
                  <a:pt x="14828" y="113403"/>
                </a:lnTo>
                <a:lnTo>
                  <a:pt x="15601" y="118464"/>
                </a:lnTo>
                <a:lnTo>
                  <a:pt x="17068" y="122791"/>
                </a:lnTo>
                <a:lnTo>
                  <a:pt x="18999" y="126628"/>
                </a:lnTo>
                <a:lnTo>
                  <a:pt x="21239" y="130139"/>
                </a:lnTo>
                <a:lnTo>
                  <a:pt x="22732" y="133432"/>
                </a:lnTo>
                <a:lnTo>
                  <a:pt x="23727" y="136580"/>
                </a:lnTo>
                <a:lnTo>
                  <a:pt x="24390" y="139631"/>
                </a:lnTo>
                <a:lnTo>
                  <a:pt x="25786" y="143569"/>
                </a:lnTo>
                <a:lnTo>
                  <a:pt x="27668" y="148101"/>
                </a:lnTo>
                <a:lnTo>
                  <a:pt x="32982" y="159959"/>
                </a:lnTo>
                <a:lnTo>
                  <a:pt x="34371" y="161884"/>
                </a:lnTo>
                <a:lnTo>
                  <a:pt x="36249" y="164120"/>
                </a:lnTo>
                <a:lnTo>
                  <a:pt x="38454" y="166564"/>
                </a:lnTo>
                <a:lnTo>
                  <a:pt x="39923" y="169145"/>
                </a:lnTo>
                <a:lnTo>
                  <a:pt x="40903" y="171818"/>
                </a:lnTo>
                <a:lnTo>
                  <a:pt x="41992" y="177329"/>
                </a:lnTo>
                <a:lnTo>
                  <a:pt x="42476" y="182953"/>
                </a:lnTo>
                <a:lnTo>
                  <a:pt x="43557" y="184834"/>
                </a:lnTo>
                <a:lnTo>
                  <a:pt x="45231" y="186087"/>
                </a:lnTo>
                <a:lnTo>
                  <a:pt x="51436" y="18859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3"/>
          <p:cNvSpPr/>
          <p:nvPr/>
        </p:nvSpPr>
        <p:spPr>
          <a:xfrm>
            <a:off x="3252239" y="2254567"/>
            <a:ext cx="149345" cy="145724"/>
          </a:xfrm>
          <a:custGeom>
            <a:avLst/>
            <a:gdLst/>
            <a:ahLst/>
            <a:cxnLst/>
            <a:rect l="0" t="0" r="0" b="0"/>
            <a:pathLst>
              <a:path w="149345" h="145724">
                <a:moveTo>
                  <a:pt x="76748" y="8572"/>
                </a:moveTo>
                <a:lnTo>
                  <a:pt x="76748" y="105"/>
                </a:lnTo>
                <a:lnTo>
                  <a:pt x="72197" y="31"/>
                </a:lnTo>
                <a:lnTo>
                  <a:pt x="64816" y="9"/>
                </a:lnTo>
                <a:lnTo>
                  <a:pt x="62126" y="959"/>
                </a:lnTo>
                <a:lnTo>
                  <a:pt x="59380" y="2544"/>
                </a:lnTo>
                <a:lnTo>
                  <a:pt x="56597" y="4554"/>
                </a:lnTo>
                <a:lnTo>
                  <a:pt x="52836" y="5893"/>
                </a:lnTo>
                <a:lnTo>
                  <a:pt x="48425" y="6786"/>
                </a:lnTo>
                <a:lnTo>
                  <a:pt x="43578" y="7382"/>
                </a:lnTo>
                <a:lnTo>
                  <a:pt x="40347" y="8731"/>
                </a:lnTo>
                <a:lnTo>
                  <a:pt x="38193" y="10583"/>
                </a:lnTo>
                <a:lnTo>
                  <a:pt x="36757" y="12771"/>
                </a:lnTo>
                <a:lnTo>
                  <a:pt x="33895" y="15181"/>
                </a:lnTo>
                <a:lnTo>
                  <a:pt x="30082" y="17741"/>
                </a:lnTo>
                <a:lnTo>
                  <a:pt x="25635" y="20400"/>
                </a:lnTo>
                <a:lnTo>
                  <a:pt x="21718" y="23125"/>
                </a:lnTo>
                <a:lnTo>
                  <a:pt x="18154" y="25894"/>
                </a:lnTo>
                <a:lnTo>
                  <a:pt x="10140" y="32632"/>
                </a:lnTo>
                <a:lnTo>
                  <a:pt x="6505" y="36093"/>
                </a:lnTo>
                <a:lnTo>
                  <a:pt x="4202" y="38350"/>
                </a:lnTo>
                <a:lnTo>
                  <a:pt x="2666" y="40806"/>
                </a:lnTo>
                <a:lnTo>
                  <a:pt x="1643" y="43397"/>
                </a:lnTo>
                <a:lnTo>
                  <a:pt x="0" y="49847"/>
                </a:lnTo>
                <a:lnTo>
                  <a:pt x="817" y="51329"/>
                </a:lnTo>
                <a:lnTo>
                  <a:pt x="4266" y="55515"/>
                </a:lnTo>
                <a:lnTo>
                  <a:pt x="6519" y="57965"/>
                </a:lnTo>
                <a:lnTo>
                  <a:pt x="11563" y="63227"/>
                </a:lnTo>
                <a:lnTo>
                  <a:pt x="14241" y="65012"/>
                </a:lnTo>
                <a:lnTo>
                  <a:pt x="16979" y="66201"/>
                </a:lnTo>
                <a:lnTo>
                  <a:pt x="19757" y="66994"/>
                </a:lnTo>
                <a:lnTo>
                  <a:pt x="22562" y="68475"/>
                </a:lnTo>
                <a:lnTo>
                  <a:pt x="25384" y="70415"/>
                </a:lnTo>
                <a:lnTo>
                  <a:pt x="28218" y="72661"/>
                </a:lnTo>
                <a:lnTo>
                  <a:pt x="32012" y="74158"/>
                </a:lnTo>
                <a:lnTo>
                  <a:pt x="36446" y="75156"/>
                </a:lnTo>
                <a:lnTo>
                  <a:pt x="41308" y="75822"/>
                </a:lnTo>
                <a:lnTo>
                  <a:pt x="45501" y="77218"/>
                </a:lnTo>
                <a:lnTo>
                  <a:pt x="49249" y="79101"/>
                </a:lnTo>
                <a:lnTo>
                  <a:pt x="52701" y="81309"/>
                </a:lnTo>
                <a:lnTo>
                  <a:pt x="56906" y="82781"/>
                </a:lnTo>
                <a:lnTo>
                  <a:pt x="61615" y="83762"/>
                </a:lnTo>
                <a:lnTo>
                  <a:pt x="66660" y="84417"/>
                </a:lnTo>
                <a:lnTo>
                  <a:pt x="71927" y="85805"/>
                </a:lnTo>
                <a:lnTo>
                  <a:pt x="77344" y="87684"/>
                </a:lnTo>
                <a:lnTo>
                  <a:pt x="82860" y="89888"/>
                </a:lnTo>
                <a:lnTo>
                  <a:pt x="88443" y="92311"/>
                </a:lnTo>
                <a:lnTo>
                  <a:pt x="99726" y="97542"/>
                </a:lnTo>
                <a:lnTo>
                  <a:pt x="105402" y="99318"/>
                </a:lnTo>
                <a:lnTo>
                  <a:pt x="111090" y="100502"/>
                </a:lnTo>
                <a:lnTo>
                  <a:pt x="116788" y="101291"/>
                </a:lnTo>
                <a:lnTo>
                  <a:pt x="121539" y="102770"/>
                </a:lnTo>
                <a:lnTo>
                  <a:pt x="125659" y="104708"/>
                </a:lnTo>
                <a:lnTo>
                  <a:pt x="134563" y="110113"/>
                </a:lnTo>
                <a:lnTo>
                  <a:pt x="138321" y="113391"/>
                </a:lnTo>
                <a:lnTo>
                  <a:pt x="140657" y="115599"/>
                </a:lnTo>
                <a:lnTo>
                  <a:pt x="143166" y="117071"/>
                </a:lnTo>
                <a:lnTo>
                  <a:pt x="145792" y="118052"/>
                </a:lnTo>
                <a:lnTo>
                  <a:pt x="148495" y="118707"/>
                </a:lnTo>
                <a:lnTo>
                  <a:pt x="149344" y="120095"/>
                </a:lnTo>
                <a:lnTo>
                  <a:pt x="148958" y="121974"/>
                </a:lnTo>
                <a:lnTo>
                  <a:pt x="145540" y="128200"/>
                </a:lnTo>
                <a:lnTo>
                  <a:pt x="142882" y="130956"/>
                </a:lnTo>
                <a:lnTo>
                  <a:pt x="137966" y="135935"/>
                </a:lnTo>
                <a:lnTo>
                  <a:pt x="135657" y="136343"/>
                </a:lnTo>
                <a:lnTo>
                  <a:pt x="132213" y="136615"/>
                </a:lnTo>
                <a:lnTo>
                  <a:pt x="128012" y="136797"/>
                </a:lnTo>
                <a:lnTo>
                  <a:pt x="124259" y="137871"/>
                </a:lnTo>
                <a:lnTo>
                  <a:pt x="120805" y="139539"/>
                </a:lnTo>
                <a:lnTo>
                  <a:pt x="117549" y="141603"/>
                </a:lnTo>
                <a:lnTo>
                  <a:pt x="113474" y="142980"/>
                </a:lnTo>
                <a:lnTo>
                  <a:pt x="108852" y="143897"/>
                </a:lnTo>
                <a:lnTo>
                  <a:pt x="103866" y="144509"/>
                </a:lnTo>
                <a:lnTo>
                  <a:pt x="98637" y="144917"/>
                </a:lnTo>
                <a:lnTo>
                  <a:pt x="93245" y="145189"/>
                </a:lnTo>
                <a:lnTo>
                  <a:pt x="79096" y="145571"/>
                </a:lnTo>
                <a:lnTo>
                  <a:pt x="47782" y="145723"/>
                </a:lnTo>
                <a:lnTo>
                  <a:pt x="43149" y="144774"/>
                </a:lnTo>
                <a:lnTo>
                  <a:pt x="40061" y="143188"/>
                </a:lnTo>
                <a:lnTo>
                  <a:pt x="38003" y="141179"/>
                </a:lnTo>
                <a:lnTo>
                  <a:pt x="34725" y="139839"/>
                </a:lnTo>
                <a:lnTo>
                  <a:pt x="30635" y="138946"/>
                </a:lnTo>
                <a:lnTo>
                  <a:pt x="19485" y="137513"/>
                </a:lnTo>
                <a:lnTo>
                  <a:pt x="18570" y="136443"/>
                </a:lnTo>
                <a:lnTo>
                  <a:pt x="17961" y="134777"/>
                </a:lnTo>
                <a:lnTo>
                  <a:pt x="17283" y="130386"/>
                </a:lnTo>
                <a:lnTo>
                  <a:pt x="17102" y="127881"/>
                </a:lnTo>
                <a:lnTo>
                  <a:pt x="16981" y="125259"/>
                </a:lnTo>
                <a:lnTo>
                  <a:pt x="16848" y="119806"/>
                </a:lnTo>
                <a:lnTo>
                  <a:pt x="16812" y="117018"/>
                </a:lnTo>
                <a:lnTo>
                  <a:pt x="17741" y="114207"/>
                </a:lnTo>
                <a:lnTo>
                  <a:pt x="19312" y="111381"/>
                </a:lnTo>
                <a:lnTo>
                  <a:pt x="21313" y="108544"/>
                </a:lnTo>
                <a:lnTo>
                  <a:pt x="23599" y="105700"/>
                </a:lnTo>
                <a:lnTo>
                  <a:pt x="26075" y="102852"/>
                </a:lnTo>
                <a:lnTo>
                  <a:pt x="28678" y="100000"/>
                </a:lnTo>
                <a:lnTo>
                  <a:pt x="32319" y="97147"/>
                </a:lnTo>
                <a:lnTo>
                  <a:pt x="36652" y="94292"/>
                </a:lnTo>
                <a:lnTo>
                  <a:pt x="41444" y="91437"/>
                </a:lnTo>
                <a:lnTo>
                  <a:pt x="46545" y="88580"/>
                </a:lnTo>
                <a:lnTo>
                  <a:pt x="57292" y="82866"/>
                </a:lnTo>
                <a:lnTo>
                  <a:pt x="61872" y="80009"/>
                </a:lnTo>
                <a:lnTo>
                  <a:pt x="65878" y="77152"/>
                </a:lnTo>
                <a:lnTo>
                  <a:pt x="69502" y="74295"/>
                </a:lnTo>
                <a:lnTo>
                  <a:pt x="73822" y="70485"/>
                </a:lnTo>
                <a:lnTo>
                  <a:pt x="83703" y="61172"/>
                </a:lnTo>
                <a:lnTo>
                  <a:pt x="89005" y="56974"/>
                </a:lnTo>
                <a:lnTo>
                  <a:pt x="94444" y="53222"/>
                </a:lnTo>
                <a:lnTo>
                  <a:pt x="99975" y="49769"/>
                </a:lnTo>
                <a:lnTo>
                  <a:pt x="104615" y="46514"/>
                </a:lnTo>
                <a:lnTo>
                  <a:pt x="108661" y="43392"/>
                </a:lnTo>
                <a:lnTo>
                  <a:pt x="117448" y="36088"/>
                </a:lnTo>
                <a:lnTo>
                  <a:pt x="121189" y="32549"/>
                </a:lnTo>
                <a:lnTo>
                  <a:pt x="123520" y="30272"/>
                </a:lnTo>
                <a:lnTo>
                  <a:pt x="125075" y="27801"/>
                </a:lnTo>
                <a:lnTo>
                  <a:pt x="126111" y="25202"/>
                </a:lnTo>
                <a:lnTo>
                  <a:pt x="127774" y="18737"/>
                </a:lnTo>
                <a:lnTo>
                  <a:pt x="128001" y="15312"/>
                </a:lnTo>
                <a:lnTo>
                  <a:pt x="128062" y="13066"/>
                </a:lnTo>
                <a:lnTo>
                  <a:pt x="127150" y="11568"/>
                </a:lnTo>
                <a:lnTo>
                  <a:pt x="125589" y="10570"/>
                </a:lnTo>
                <a:lnTo>
                  <a:pt x="123596" y="9904"/>
                </a:lnTo>
                <a:lnTo>
                  <a:pt x="122268" y="8508"/>
                </a:lnTo>
                <a:lnTo>
                  <a:pt x="121382" y="6624"/>
                </a:lnTo>
                <a:lnTo>
                  <a:pt x="120791" y="4416"/>
                </a:lnTo>
                <a:lnTo>
                  <a:pt x="119445" y="2944"/>
                </a:lnTo>
                <a:lnTo>
                  <a:pt x="117596" y="1963"/>
                </a:lnTo>
                <a:lnTo>
                  <a:pt x="115410" y="1309"/>
                </a:lnTo>
                <a:lnTo>
                  <a:pt x="112047" y="872"/>
                </a:lnTo>
                <a:lnTo>
                  <a:pt x="107901" y="582"/>
                </a:lnTo>
                <a:lnTo>
                  <a:pt x="9389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4"/>
          <p:cNvSpPr/>
          <p:nvPr/>
        </p:nvSpPr>
        <p:spPr>
          <a:xfrm>
            <a:off x="3363277" y="2048827"/>
            <a:ext cx="238677" cy="394336"/>
          </a:xfrm>
          <a:custGeom>
            <a:avLst/>
            <a:gdLst/>
            <a:ahLst/>
            <a:cxnLst/>
            <a:rect l="0" t="0" r="0" b="0"/>
            <a:pathLst>
              <a:path w="238677" h="394336">
                <a:moveTo>
                  <a:pt x="0" y="0"/>
                </a:moveTo>
                <a:lnTo>
                  <a:pt x="4551" y="0"/>
                </a:lnTo>
                <a:lnTo>
                  <a:pt x="6844" y="953"/>
                </a:lnTo>
                <a:lnTo>
                  <a:pt x="13669" y="5891"/>
                </a:lnTo>
                <a:lnTo>
                  <a:pt x="15600" y="7381"/>
                </a:lnTo>
                <a:lnTo>
                  <a:pt x="18973" y="7778"/>
                </a:lnTo>
                <a:lnTo>
                  <a:pt x="24079" y="8043"/>
                </a:lnTo>
                <a:lnTo>
                  <a:pt x="30340" y="8219"/>
                </a:lnTo>
                <a:lnTo>
                  <a:pt x="36419" y="9290"/>
                </a:lnTo>
                <a:lnTo>
                  <a:pt x="42377" y="10956"/>
                </a:lnTo>
                <a:lnTo>
                  <a:pt x="78217" y="23174"/>
                </a:lnTo>
                <a:lnTo>
                  <a:pt x="94771" y="28714"/>
                </a:lnTo>
                <a:lnTo>
                  <a:pt x="103186" y="32478"/>
                </a:lnTo>
                <a:lnTo>
                  <a:pt x="111653" y="36892"/>
                </a:lnTo>
                <a:lnTo>
                  <a:pt x="120156" y="41740"/>
                </a:lnTo>
                <a:lnTo>
                  <a:pt x="127729" y="46876"/>
                </a:lnTo>
                <a:lnTo>
                  <a:pt x="134683" y="52206"/>
                </a:lnTo>
                <a:lnTo>
                  <a:pt x="141223" y="57664"/>
                </a:lnTo>
                <a:lnTo>
                  <a:pt x="148441" y="63208"/>
                </a:lnTo>
                <a:lnTo>
                  <a:pt x="156111" y="68808"/>
                </a:lnTo>
                <a:lnTo>
                  <a:pt x="164081" y="74447"/>
                </a:lnTo>
                <a:lnTo>
                  <a:pt x="171300" y="80112"/>
                </a:lnTo>
                <a:lnTo>
                  <a:pt x="178018" y="85793"/>
                </a:lnTo>
                <a:lnTo>
                  <a:pt x="184401" y="91485"/>
                </a:lnTo>
                <a:lnTo>
                  <a:pt x="190561" y="98138"/>
                </a:lnTo>
                <a:lnTo>
                  <a:pt x="196573" y="105430"/>
                </a:lnTo>
                <a:lnTo>
                  <a:pt x="202487" y="113149"/>
                </a:lnTo>
                <a:lnTo>
                  <a:pt x="207381" y="120200"/>
                </a:lnTo>
                <a:lnTo>
                  <a:pt x="211597" y="126806"/>
                </a:lnTo>
                <a:lnTo>
                  <a:pt x="215359" y="133115"/>
                </a:lnTo>
                <a:lnTo>
                  <a:pt x="218821" y="140178"/>
                </a:lnTo>
                <a:lnTo>
                  <a:pt x="222080" y="147745"/>
                </a:lnTo>
                <a:lnTo>
                  <a:pt x="225206" y="155647"/>
                </a:lnTo>
                <a:lnTo>
                  <a:pt x="227290" y="162819"/>
                </a:lnTo>
                <a:lnTo>
                  <a:pt x="228679" y="169506"/>
                </a:lnTo>
                <a:lnTo>
                  <a:pt x="229605" y="175869"/>
                </a:lnTo>
                <a:lnTo>
                  <a:pt x="231175" y="182969"/>
                </a:lnTo>
                <a:lnTo>
                  <a:pt x="233174" y="190559"/>
                </a:lnTo>
                <a:lnTo>
                  <a:pt x="235459" y="198477"/>
                </a:lnTo>
                <a:lnTo>
                  <a:pt x="236983" y="206613"/>
                </a:lnTo>
                <a:lnTo>
                  <a:pt x="237999" y="214895"/>
                </a:lnTo>
                <a:lnTo>
                  <a:pt x="238676" y="223273"/>
                </a:lnTo>
                <a:lnTo>
                  <a:pt x="238175" y="230764"/>
                </a:lnTo>
                <a:lnTo>
                  <a:pt x="236888" y="237662"/>
                </a:lnTo>
                <a:lnTo>
                  <a:pt x="235078" y="244167"/>
                </a:lnTo>
                <a:lnTo>
                  <a:pt x="233871" y="251360"/>
                </a:lnTo>
                <a:lnTo>
                  <a:pt x="233067" y="259014"/>
                </a:lnTo>
                <a:lnTo>
                  <a:pt x="232530" y="266973"/>
                </a:lnTo>
                <a:lnTo>
                  <a:pt x="231221" y="274185"/>
                </a:lnTo>
                <a:lnTo>
                  <a:pt x="229394" y="280897"/>
                </a:lnTo>
                <a:lnTo>
                  <a:pt x="227225" y="287277"/>
                </a:lnTo>
                <a:lnTo>
                  <a:pt x="222274" y="299446"/>
                </a:lnTo>
                <a:lnTo>
                  <a:pt x="215946" y="311205"/>
                </a:lnTo>
                <a:lnTo>
                  <a:pt x="211592" y="317008"/>
                </a:lnTo>
                <a:lnTo>
                  <a:pt x="206783" y="322781"/>
                </a:lnTo>
                <a:lnTo>
                  <a:pt x="201673" y="327582"/>
                </a:lnTo>
                <a:lnTo>
                  <a:pt x="196361" y="331736"/>
                </a:lnTo>
                <a:lnTo>
                  <a:pt x="190915" y="335457"/>
                </a:lnTo>
                <a:lnTo>
                  <a:pt x="187284" y="339843"/>
                </a:lnTo>
                <a:lnTo>
                  <a:pt x="184863" y="344672"/>
                </a:lnTo>
                <a:lnTo>
                  <a:pt x="183250" y="349796"/>
                </a:lnTo>
                <a:lnTo>
                  <a:pt x="180269" y="354165"/>
                </a:lnTo>
                <a:lnTo>
                  <a:pt x="176377" y="358030"/>
                </a:lnTo>
                <a:lnTo>
                  <a:pt x="171877" y="361559"/>
                </a:lnTo>
                <a:lnTo>
                  <a:pt x="167925" y="364865"/>
                </a:lnTo>
                <a:lnTo>
                  <a:pt x="160993" y="371077"/>
                </a:lnTo>
                <a:lnTo>
                  <a:pt x="156859" y="374067"/>
                </a:lnTo>
                <a:lnTo>
                  <a:pt x="152197" y="377013"/>
                </a:lnTo>
                <a:lnTo>
                  <a:pt x="140130" y="384034"/>
                </a:lnTo>
                <a:lnTo>
                  <a:pt x="135940" y="384994"/>
                </a:lnTo>
                <a:lnTo>
                  <a:pt x="133489" y="385250"/>
                </a:lnTo>
                <a:lnTo>
                  <a:pt x="130903" y="386374"/>
                </a:lnTo>
                <a:lnTo>
                  <a:pt x="123664" y="391553"/>
                </a:lnTo>
                <a:lnTo>
                  <a:pt x="120015" y="39433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5"/>
          <p:cNvSpPr/>
          <p:nvPr/>
        </p:nvSpPr>
        <p:spPr>
          <a:xfrm>
            <a:off x="3586162" y="2040360"/>
            <a:ext cx="205741" cy="85506"/>
          </a:xfrm>
          <a:custGeom>
            <a:avLst/>
            <a:gdLst/>
            <a:ahLst/>
            <a:cxnLst/>
            <a:rect l="0" t="0" r="0" b="0"/>
            <a:pathLst>
              <a:path w="205741" h="85506">
                <a:moveTo>
                  <a:pt x="0" y="25612"/>
                </a:moveTo>
                <a:lnTo>
                  <a:pt x="0" y="17042"/>
                </a:lnTo>
                <a:lnTo>
                  <a:pt x="4551" y="17040"/>
                </a:lnTo>
                <a:lnTo>
                  <a:pt x="5892" y="16088"/>
                </a:lnTo>
                <a:lnTo>
                  <a:pt x="6785" y="14500"/>
                </a:lnTo>
                <a:lnTo>
                  <a:pt x="7381" y="12489"/>
                </a:lnTo>
                <a:lnTo>
                  <a:pt x="8730" y="11148"/>
                </a:lnTo>
                <a:lnTo>
                  <a:pt x="10583" y="10255"/>
                </a:lnTo>
                <a:lnTo>
                  <a:pt x="12770" y="9659"/>
                </a:lnTo>
                <a:lnTo>
                  <a:pt x="16134" y="9261"/>
                </a:lnTo>
                <a:lnTo>
                  <a:pt x="20281" y="8997"/>
                </a:lnTo>
                <a:lnTo>
                  <a:pt x="29016" y="8702"/>
                </a:lnTo>
                <a:lnTo>
                  <a:pt x="36074" y="8572"/>
                </a:lnTo>
                <a:lnTo>
                  <a:pt x="39289" y="7584"/>
                </a:lnTo>
                <a:lnTo>
                  <a:pt x="42385" y="5974"/>
                </a:lnTo>
                <a:lnTo>
                  <a:pt x="45401" y="3947"/>
                </a:lnTo>
                <a:lnTo>
                  <a:pt x="49318" y="2596"/>
                </a:lnTo>
                <a:lnTo>
                  <a:pt x="53834" y="1696"/>
                </a:lnTo>
                <a:lnTo>
                  <a:pt x="58749" y="1096"/>
                </a:lnTo>
                <a:lnTo>
                  <a:pt x="62978" y="695"/>
                </a:lnTo>
                <a:lnTo>
                  <a:pt x="66751" y="428"/>
                </a:lnTo>
                <a:lnTo>
                  <a:pt x="70218" y="250"/>
                </a:lnTo>
                <a:lnTo>
                  <a:pt x="76610" y="53"/>
                </a:lnTo>
                <a:lnTo>
                  <a:pt x="79649" y="0"/>
                </a:lnTo>
                <a:lnTo>
                  <a:pt x="82626" y="917"/>
                </a:lnTo>
                <a:lnTo>
                  <a:pt x="85564" y="2481"/>
                </a:lnTo>
                <a:lnTo>
                  <a:pt x="88476" y="4477"/>
                </a:lnTo>
                <a:lnTo>
                  <a:pt x="94250" y="6694"/>
                </a:lnTo>
                <a:lnTo>
                  <a:pt x="97124" y="7285"/>
                </a:lnTo>
                <a:lnTo>
                  <a:pt x="99991" y="8631"/>
                </a:lnTo>
                <a:lnTo>
                  <a:pt x="102856" y="10482"/>
                </a:lnTo>
                <a:lnTo>
                  <a:pt x="105718" y="12668"/>
                </a:lnTo>
                <a:lnTo>
                  <a:pt x="107626" y="15077"/>
                </a:lnTo>
                <a:lnTo>
                  <a:pt x="108898" y="17636"/>
                </a:lnTo>
                <a:lnTo>
                  <a:pt x="109747" y="20295"/>
                </a:lnTo>
                <a:lnTo>
                  <a:pt x="109360" y="22067"/>
                </a:lnTo>
                <a:lnTo>
                  <a:pt x="108149" y="23249"/>
                </a:lnTo>
                <a:lnTo>
                  <a:pt x="106389" y="24037"/>
                </a:lnTo>
                <a:lnTo>
                  <a:pt x="105216" y="25514"/>
                </a:lnTo>
                <a:lnTo>
                  <a:pt x="104434" y="27452"/>
                </a:lnTo>
                <a:lnTo>
                  <a:pt x="103913" y="29696"/>
                </a:lnTo>
                <a:lnTo>
                  <a:pt x="102612" y="32145"/>
                </a:lnTo>
                <a:lnTo>
                  <a:pt x="100793" y="34730"/>
                </a:lnTo>
                <a:lnTo>
                  <a:pt x="98628" y="37406"/>
                </a:lnTo>
                <a:lnTo>
                  <a:pt x="96232" y="40142"/>
                </a:lnTo>
                <a:lnTo>
                  <a:pt x="93682" y="42919"/>
                </a:lnTo>
                <a:lnTo>
                  <a:pt x="88309" y="48544"/>
                </a:lnTo>
                <a:lnTo>
                  <a:pt x="61347" y="75707"/>
                </a:lnTo>
                <a:lnTo>
                  <a:pt x="61853" y="77106"/>
                </a:lnTo>
                <a:lnTo>
                  <a:pt x="63143" y="78992"/>
                </a:lnTo>
                <a:lnTo>
                  <a:pt x="67506" y="84310"/>
                </a:lnTo>
                <a:lnTo>
                  <a:pt x="73183" y="85038"/>
                </a:lnTo>
                <a:lnTo>
                  <a:pt x="81103" y="85361"/>
                </a:lnTo>
                <a:lnTo>
                  <a:pt x="87799" y="85505"/>
                </a:lnTo>
                <a:lnTo>
                  <a:pt x="91870" y="84590"/>
                </a:lnTo>
                <a:lnTo>
                  <a:pt x="96489" y="83028"/>
                </a:lnTo>
                <a:lnTo>
                  <a:pt x="101474" y="81035"/>
                </a:lnTo>
                <a:lnTo>
                  <a:pt x="106702" y="79705"/>
                </a:lnTo>
                <a:lnTo>
                  <a:pt x="112092" y="78819"/>
                </a:lnTo>
                <a:lnTo>
                  <a:pt x="117590" y="78228"/>
                </a:lnTo>
                <a:lnTo>
                  <a:pt x="123161" y="77835"/>
                </a:lnTo>
                <a:lnTo>
                  <a:pt x="128780" y="77572"/>
                </a:lnTo>
                <a:lnTo>
                  <a:pt x="141055" y="77280"/>
                </a:lnTo>
                <a:lnTo>
                  <a:pt x="205740" y="7704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6"/>
          <p:cNvSpPr/>
          <p:nvPr/>
        </p:nvSpPr>
        <p:spPr>
          <a:xfrm>
            <a:off x="3958413" y="2280285"/>
            <a:ext cx="227825" cy="17146"/>
          </a:xfrm>
          <a:custGeom>
            <a:avLst/>
            <a:gdLst/>
            <a:ahLst/>
            <a:cxnLst/>
            <a:rect l="0" t="0" r="0" b="0"/>
            <a:pathLst>
              <a:path w="227825" h="17146">
                <a:moveTo>
                  <a:pt x="4939" y="17145"/>
                </a:moveTo>
                <a:lnTo>
                  <a:pt x="389" y="12594"/>
                </a:lnTo>
                <a:lnTo>
                  <a:pt x="0" y="11253"/>
                </a:lnTo>
                <a:lnTo>
                  <a:pt x="694" y="10359"/>
                </a:lnTo>
                <a:lnTo>
                  <a:pt x="4101" y="8925"/>
                </a:lnTo>
                <a:lnTo>
                  <a:pt x="9242" y="8677"/>
                </a:lnTo>
                <a:lnTo>
                  <a:pt x="34728" y="8578"/>
                </a:lnTo>
                <a:lnTo>
                  <a:pt x="45484" y="8575"/>
                </a:lnTo>
                <a:lnTo>
                  <a:pt x="51019" y="7621"/>
                </a:lnTo>
                <a:lnTo>
                  <a:pt x="56614" y="6033"/>
                </a:lnTo>
                <a:lnTo>
                  <a:pt x="62249" y="4022"/>
                </a:lnTo>
                <a:lnTo>
                  <a:pt x="68863" y="2681"/>
                </a:lnTo>
                <a:lnTo>
                  <a:pt x="76131" y="1787"/>
                </a:lnTo>
                <a:lnTo>
                  <a:pt x="83832" y="1192"/>
                </a:lnTo>
                <a:lnTo>
                  <a:pt x="91825" y="794"/>
                </a:lnTo>
                <a:lnTo>
                  <a:pt x="108325" y="353"/>
                </a:lnTo>
                <a:lnTo>
                  <a:pt x="227824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7"/>
          <p:cNvSpPr/>
          <p:nvPr/>
        </p:nvSpPr>
        <p:spPr>
          <a:xfrm>
            <a:off x="4049077" y="2203132"/>
            <a:ext cx="120016" cy="214314"/>
          </a:xfrm>
          <a:custGeom>
            <a:avLst/>
            <a:gdLst/>
            <a:ahLst/>
            <a:cxnLst/>
            <a:rect l="0" t="0" r="0" b="0"/>
            <a:pathLst>
              <a:path w="120016" h="214314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7381" y="8220"/>
                </a:lnTo>
                <a:lnTo>
                  <a:pt x="7778" y="9290"/>
                </a:lnTo>
                <a:lnTo>
                  <a:pt x="8468" y="15923"/>
                </a:lnTo>
                <a:lnTo>
                  <a:pt x="11066" y="19142"/>
                </a:lnTo>
                <a:lnTo>
                  <a:pt x="13093" y="21334"/>
                </a:lnTo>
                <a:lnTo>
                  <a:pt x="14443" y="24700"/>
                </a:lnTo>
                <a:lnTo>
                  <a:pt x="15344" y="28849"/>
                </a:lnTo>
                <a:lnTo>
                  <a:pt x="15944" y="33520"/>
                </a:lnTo>
                <a:lnTo>
                  <a:pt x="17297" y="38539"/>
                </a:lnTo>
                <a:lnTo>
                  <a:pt x="19152" y="43790"/>
                </a:lnTo>
                <a:lnTo>
                  <a:pt x="21340" y="49196"/>
                </a:lnTo>
                <a:lnTo>
                  <a:pt x="23752" y="54705"/>
                </a:lnTo>
                <a:lnTo>
                  <a:pt x="28971" y="65906"/>
                </a:lnTo>
                <a:lnTo>
                  <a:pt x="31697" y="70607"/>
                </a:lnTo>
                <a:lnTo>
                  <a:pt x="34466" y="74694"/>
                </a:lnTo>
                <a:lnTo>
                  <a:pt x="37265" y="78371"/>
                </a:lnTo>
                <a:lnTo>
                  <a:pt x="40083" y="83680"/>
                </a:lnTo>
                <a:lnTo>
                  <a:pt x="42915" y="90077"/>
                </a:lnTo>
                <a:lnTo>
                  <a:pt x="45755" y="97199"/>
                </a:lnTo>
                <a:lnTo>
                  <a:pt x="47648" y="103852"/>
                </a:lnTo>
                <a:lnTo>
                  <a:pt x="48910" y="110192"/>
                </a:lnTo>
                <a:lnTo>
                  <a:pt x="49752" y="116324"/>
                </a:lnTo>
                <a:lnTo>
                  <a:pt x="51266" y="122317"/>
                </a:lnTo>
                <a:lnTo>
                  <a:pt x="53227" y="128217"/>
                </a:lnTo>
                <a:lnTo>
                  <a:pt x="55487" y="134055"/>
                </a:lnTo>
                <a:lnTo>
                  <a:pt x="57947" y="138901"/>
                </a:lnTo>
                <a:lnTo>
                  <a:pt x="60539" y="143083"/>
                </a:lnTo>
                <a:lnTo>
                  <a:pt x="63219" y="146823"/>
                </a:lnTo>
                <a:lnTo>
                  <a:pt x="65959" y="151222"/>
                </a:lnTo>
                <a:lnTo>
                  <a:pt x="68737" y="156060"/>
                </a:lnTo>
                <a:lnTo>
                  <a:pt x="71542" y="161190"/>
                </a:lnTo>
                <a:lnTo>
                  <a:pt x="73412" y="165562"/>
                </a:lnTo>
                <a:lnTo>
                  <a:pt x="74659" y="169430"/>
                </a:lnTo>
                <a:lnTo>
                  <a:pt x="75490" y="172961"/>
                </a:lnTo>
                <a:lnTo>
                  <a:pt x="78954" y="179424"/>
                </a:lnTo>
                <a:lnTo>
                  <a:pt x="81211" y="182481"/>
                </a:lnTo>
                <a:lnTo>
                  <a:pt x="83668" y="185472"/>
                </a:lnTo>
                <a:lnTo>
                  <a:pt x="86259" y="188418"/>
                </a:lnTo>
                <a:lnTo>
                  <a:pt x="88939" y="191334"/>
                </a:lnTo>
                <a:lnTo>
                  <a:pt x="90725" y="194231"/>
                </a:lnTo>
                <a:lnTo>
                  <a:pt x="92710" y="199990"/>
                </a:lnTo>
                <a:lnTo>
                  <a:pt x="94191" y="201907"/>
                </a:lnTo>
                <a:lnTo>
                  <a:pt x="96132" y="203185"/>
                </a:lnTo>
                <a:lnTo>
                  <a:pt x="98378" y="204036"/>
                </a:lnTo>
                <a:lnTo>
                  <a:pt x="100828" y="205557"/>
                </a:lnTo>
                <a:lnTo>
                  <a:pt x="103414" y="207523"/>
                </a:lnTo>
                <a:lnTo>
                  <a:pt x="106090" y="209786"/>
                </a:lnTo>
                <a:lnTo>
                  <a:pt x="108827" y="211295"/>
                </a:lnTo>
                <a:lnTo>
                  <a:pt x="111604" y="212301"/>
                </a:lnTo>
                <a:lnTo>
                  <a:pt x="120015" y="21431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48"/>
          <p:cNvSpPr/>
          <p:nvPr/>
        </p:nvSpPr>
        <p:spPr>
          <a:xfrm>
            <a:off x="4511992" y="2066007"/>
            <a:ext cx="265749" cy="282858"/>
          </a:xfrm>
          <a:custGeom>
            <a:avLst/>
            <a:gdLst/>
            <a:ahLst/>
            <a:cxnLst/>
            <a:rect l="0" t="0" r="0" b="0"/>
            <a:pathLst>
              <a:path w="265749" h="282858">
                <a:moveTo>
                  <a:pt x="0" y="59973"/>
                </a:moveTo>
                <a:lnTo>
                  <a:pt x="0" y="52591"/>
                </a:lnTo>
                <a:lnTo>
                  <a:pt x="953" y="52194"/>
                </a:lnTo>
                <a:lnTo>
                  <a:pt x="4551" y="51753"/>
                </a:lnTo>
                <a:lnTo>
                  <a:pt x="6844" y="50683"/>
                </a:lnTo>
                <a:lnTo>
                  <a:pt x="11932" y="46954"/>
                </a:lnTo>
                <a:lnTo>
                  <a:pt x="15574" y="45578"/>
                </a:lnTo>
                <a:lnTo>
                  <a:pt x="19908" y="44661"/>
                </a:lnTo>
                <a:lnTo>
                  <a:pt x="24702" y="44050"/>
                </a:lnTo>
                <a:lnTo>
                  <a:pt x="30755" y="41737"/>
                </a:lnTo>
                <a:lnTo>
                  <a:pt x="37648" y="38291"/>
                </a:lnTo>
                <a:lnTo>
                  <a:pt x="45102" y="34088"/>
                </a:lnTo>
                <a:lnTo>
                  <a:pt x="51975" y="31286"/>
                </a:lnTo>
                <a:lnTo>
                  <a:pt x="58463" y="29418"/>
                </a:lnTo>
                <a:lnTo>
                  <a:pt x="64693" y="28173"/>
                </a:lnTo>
                <a:lnTo>
                  <a:pt x="70751" y="26390"/>
                </a:lnTo>
                <a:lnTo>
                  <a:pt x="76694" y="24249"/>
                </a:lnTo>
                <a:lnTo>
                  <a:pt x="82563" y="21870"/>
                </a:lnTo>
                <a:lnTo>
                  <a:pt x="89332" y="19331"/>
                </a:lnTo>
                <a:lnTo>
                  <a:pt x="104473" y="13970"/>
                </a:lnTo>
                <a:lnTo>
                  <a:pt x="112511" y="12159"/>
                </a:lnTo>
                <a:lnTo>
                  <a:pt x="120727" y="10952"/>
                </a:lnTo>
                <a:lnTo>
                  <a:pt x="129063" y="10147"/>
                </a:lnTo>
                <a:lnTo>
                  <a:pt x="136524" y="8658"/>
                </a:lnTo>
                <a:lnTo>
                  <a:pt x="143404" y="6713"/>
                </a:lnTo>
                <a:lnTo>
                  <a:pt x="149895" y="4464"/>
                </a:lnTo>
                <a:lnTo>
                  <a:pt x="156127" y="2964"/>
                </a:lnTo>
                <a:lnTo>
                  <a:pt x="162187" y="1964"/>
                </a:lnTo>
                <a:lnTo>
                  <a:pt x="168133" y="1298"/>
                </a:lnTo>
                <a:lnTo>
                  <a:pt x="173048" y="854"/>
                </a:lnTo>
                <a:lnTo>
                  <a:pt x="181050" y="360"/>
                </a:lnTo>
                <a:lnTo>
                  <a:pt x="187782" y="141"/>
                </a:lnTo>
                <a:lnTo>
                  <a:pt x="199864" y="0"/>
                </a:lnTo>
                <a:lnTo>
                  <a:pt x="201823" y="941"/>
                </a:lnTo>
                <a:lnTo>
                  <a:pt x="203129" y="2521"/>
                </a:lnTo>
                <a:lnTo>
                  <a:pt x="203999" y="4526"/>
                </a:lnTo>
                <a:lnTo>
                  <a:pt x="204966" y="9295"/>
                </a:lnTo>
                <a:lnTo>
                  <a:pt x="205224" y="11900"/>
                </a:lnTo>
                <a:lnTo>
                  <a:pt x="206349" y="14589"/>
                </a:lnTo>
                <a:lnTo>
                  <a:pt x="211529" y="22925"/>
                </a:lnTo>
                <a:lnTo>
                  <a:pt x="213076" y="28584"/>
                </a:lnTo>
                <a:lnTo>
                  <a:pt x="213763" y="36815"/>
                </a:lnTo>
                <a:lnTo>
                  <a:pt x="214068" y="46823"/>
                </a:lnTo>
                <a:lnTo>
                  <a:pt x="214298" y="78972"/>
                </a:lnTo>
                <a:lnTo>
                  <a:pt x="214312" y="159890"/>
                </a:lnTo>
                <a:lnTo>
                  <a:pt x="215265" y="165637"/>
                </a:lnTo>
                <a:lnTo>
                  <a:pt x="216853" y="171373"/>
                </a:lnTo>
                <a:lnTo>
                  <a:pt x="218863" y="177102"/>
                </a:lnTo>
                <a:lnTo>
                  <a:pt x="221156" y="182826"/>
                </a:lnTo>
                <a:lnTo>
                  <a:pt x="223637" y="188548"/>
                </a:lnTo>
                <a:lnTo>
                  <a:pt x="226244" y="194267"/>
                </a:lnTo>
                <a:lnTo>
                  <a:pt x="227982" y="199032"/>
                </a:lnTo>
                <a:lnTo>
                  <a:pt x="229913" y="206867"/>
                </a:lnTo>
                <a:lnTo>
                  <a:pt x="231380" y="211242"/>
                </a:lnTo>
                <a:lnTo>
                  <a:pt x="233311" y="216064"/>
                </a:lnTo>
                <a:lnTo>
                  <a:pt x="235551" y="221184"/>
                </a:lnTo>
                <a:lnTo>
                  <a:pt x="240579" y="231952"/>
                </a:lnTo>
                <a:lnTo>
                  <a:pt x="243254" y="237490"/>
                </a:lnTo>
                <a:lnTo>
                  <a:pt x="246226" y="246185"/>
                </a:lnTo>
                <a:lnTo>
                  <a:pt x="247018" y="249836"/>
                </a:lnTo>
                <a:lnTo>
                  <a:pt x="250439" y="256434"/>
                </a:lnTo>
                <a:lnTo>
                  <a:pt x="255133" y="263494"/>
                </a:lnTo>
                <a:lnTo>
                  <a:pt x="257719" y="268043"/>
                </a:lnTo>
                <a:lnTo>
                  <a:pt x="265748" y="28285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49"/>
          <p:cNvSpPr/>
          <p:nvPr/>
        </p:nvSpPr>
        <p:spPr>
          <a:xfrm>
            <a:off x="4572000" y="2254567"/>
            <a:ext cx="274321" cy="17146"/>
          </a:xfrm>
          <a:custGeom>
            <a:avLst/>
            <a:gdLst/>
            <a:ahLst/>
            <a:cxnLst/>
            <a:rect l="0" t="0" r="0" b="0"/>
            <a:pathLst>
              <a:path w="274321" h="17146">
                <a:moveTo>
                  <a:pt x="0" y="17145"/>
                </a:moveTo>
                <a:lnTo>
                  <a:pt x="0" y="12594"/>
                </a:lnTo>
                <a:lnTo>
                  <a:pt x="952" y="11253"/>
                </a:lnTo>
                <a:lnTo>
                  <a:pt x="2540" y="10360"/>
                </a:lnTo>
                <a:lnTo>
                  <a:pt x="4550" y="9764"/>
                </a:lnTo>
                <a:lnTo>
                  <a:pt x="6843" y="9367"/>
                </a:lnTo>
                <a:lnTo>
                  <a:pt x="11931" y="8926"/>
                </a:lnTo>
                <a:lnTo>
                  <a:pt x="20150" y="8677"/>
                </a:lnTo>
                <a:lnTo>
                  <a:pt x="49091" y="8582"/>
                </a:lnTo>
                <a:lnTo>
                  <a:pt x="54635" y="9531"/>
                </a:lnTo>
                <a:lnTo>
                  <a:pt x="60236" y="11117"/>
                </a:lnTo>
                <a:lnTo>
                  <a:pt x="65875" y="13126"/>
                </a:lnTo>
                <a:lnTo>
                  <a:pt x="72491" y="14466"/>
                </a:lnTo>
                <a:lnTo>
                  <a:pt x="79760" y="15359"/>
                </a:lnTo>
                <a:lnTo>
                  <a:pt x="87463" y="15954"/>
                </a:lnTo>
                <a:lnTo>
                  <a:pt x="95456" y="16351"/>
                </a:lnTo>
                <a:lnTo>
                  <a:pt x="111957" y="16792"/>
                </a:lnTo>
                <a:lnTo>
                  <a:pt x="119405" y="15957"/>
                </a:lnTo>
                <a:lnTo>
                  <a:pt x="126276" y="14448"/>
                </a:lnTo>
                <a:lnTo>
                  <a:pt x="132761" y="12490"/>
                </a:lnTo>
                <a:lnTo>
                  <a:pt x="139943" y="11184"/>
                </a:lnTo>
                <a:lnTo>
                  <a:pt x="147587" y="10314"/>
                </a:lnTo>
                <a:lnTo>
                  <a:pt x="155542" y="9733"/>
                </a:lnTo>
                <a:lnTo>
                  <a:pt x="162749" y="9346"/>
                </a:lnTo>
                <a:lnTo>
                  <a:pt x="175838" y="8916"/>
                </a:lnTo>
                <a:lnTo>
                  <a:pt x="218719" y="8603"/>
                </a:lnTo>
                <a:lnTo>
                  <a:pt x="224870" y="7640"/>
                </a:lnTo>
                <a:lnTo>
                  <a:pt x="230876" y="6046"/>
                </a:lnTo>
                <a:lnTo>
                  <a:pt x="236784" y="4031"/>
                </a:lnTo>
                <a:lnTo>
                  <a:pt x="243581" y="2687"/>
                </a:lnTo>
                <a:lnTo>
                  <a:pt x="250969" y="1791"/>
                </a:lnTo>
                <a:lnTo>
                  <a:pt x="27432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0"/>
          <p:cNvSpPr/>
          <p:nvPr/>
        </p:nvSpPr>
        <p:spPr>
          <a:xfrm>
            <a:off x="4983598" y="1988820"/>
            <a:ext cx="179905" cy="377191"/>
          </a:xfrm>
          <a:custGeom>
            <a:avLst/>
            <a:gdLst/>
            <a:ahLst/>
            <a:cxnLst/>
            <a:rect l="0" t="0" r="0" b="0"/>
            <a:pathLst>
              <a:path w="179905" h="377191">
                <a:moveTo>
                  <a:pt x="145614" y="0"/>
                </a:moveTo>
                <a:lnTo>
                  <a:pt x="137395" y="0"/>
                </a:lnTo>
                <a:lnTo>
                  <a:pt x="132595" y="4550"/>
                </a:lnTo>
                <a:lnTo>
                  <a:pt x="130267" y="5891"/>
                </a:lnTo>
                <a:lnTo>
                  <a:pt x="125141" y="7381"/>
                </a:lnTo>
                <a:lnTo>
                  <a:pt x="121488" y="9683"/>
                </a:lnTo>
                <a:lnTo>
                  <a:pt x="117148" y="13122"/>
                </a:lnTo>
                <a:lnTo>
                  <a:pt x="112349" y="17321"/>
                </a:lnTo>
                <a:lnTo>
                  <a:pt x="104477" y="24525"/>
                </a:lnTo>
                <a:lnTo>
                  <a:pt x="101044" y="27780"/>
                </a:lnTo>
                <a:lnTo>
                  <a:pt x="97803" y="31855"/>
                </a:lnTo>
                <a:lnTo>
                  <a:pt x="94690" y="36476"/>
                </a:lnTo>
                <a:lnTo>
                  <a:pt x="91662" y="41462"/>
                </a:lnTo>
                <a:lnTo>
                  <a:pt x="83218" y="54623"/>
                </a:lnTo>
                <a:lnTo>
                  <a:pt x="78299" y="62132"/>
                </a:lnTo>
                <a:lnTo>
                  <a:pt x="74067" y="69044"/>
                </a:lnTo>
                <a:lnTo>
                  <a:pt x="70294" y="75557"/>
                </a:lnTo>
                <a:lnTo>
                  <a:pt x="66826" y="81803"/>
                </a:lnTo>
                <a:lnTo>
                  <a:pt x="62609" y="87873"/>
                </a:lnTo>
                <a:lnTo>
                  <a:pt x="57892" y="93824"/>
                </a:lnTo>
                <a:lnTo>
                  <a:pt x="52843" y="99697"/>
                </a:lnTo>
                <a:lnTo>
                  <a:pt x="47571" y="106469"/>
                </a:lnTo>
                <a:lnTo>
                  <a:pt x="42152" y="113842"/>
                </a:lnTo>
                <a:lnTo>
                  <a:pt x="36635" y="121614"/>
                </a:lnTo>
                <a:lnTo>
                  <a:pt x="32004" y="128701"/>
                </a:lnTo>
                <a:lnTo>
                  <a:pt x="27964" y="135331"/>
                </a:lnTo>
                <a:lnTo>
                  <a:pt x="24318" y="141655"/>
                </a:lnTo>
                <a:lnTo>
                  <a:pt x="20935" y="148729"/>
                </a:lnTo>
                <a:lnTo>
                  <a:pt x="17727" y="156303"/>
                </a:lnTo>
                <a:lnTo>
                  <a:pt x="14636" y="164209"/>
                </a:lnTo>
                <a:lnTo>
                  <a:pt x="12575" y="171385"/>
                </a:lnTo>
                <a:lnTo>
                  <a:pt x="11202" y="178074"/>
                </a:lnTo>
                <a:lnTo>
                  <a:pt x="10286" y="184438"/>
                </a:lnTo>
                <a:lnTo>
                  <a:pt x="8723" y="191539"/>
                </a:lnTo>
                <a:lnTo>
                  <a:pt x="6728" y="199130"/>
                </a:lnTo>
                <a:lnTo>
                  <a:pt x="4446" y="207048"/>
                </a:lnTo>
                <a:lnTo>
                  <a:pt x="2925" y="214232"/>
                </a:lnTo>
                <a:lnTo>
                  <a:pt x="1910" y="220926"/>
                </a:lnTo>
                <a:lnTo>
                  <a:pt x="1234" y="227294"/>
                </a:lnTo>
                <a:lnTo>
                  <a:pt x="783" y="233444"/>
                </a:lnTo>
                <a:lnTo>
                  <a:pt x="483" y="239449"/>
                </a:lnTo>
                <a:lnTo>
                  <a:pt x="149" y="251202"/>
                </a:lnTo>
                <a:lnTo>
                  <a:pt x="0" y="262775"/>
                </a:lnTo>
                <a:lnTo>
                  <a:pt x="2475" y="274268"/>
                </a:lnTo>
                <a:lnTo>
                  <a:pt x="6749" y="285727"/>
                </a:lnTo>
                <a:lnTo>
                  <a:pt x="11824" y="297169"/>
                </a:lnTo>
                <a:lnTo>
                  <a:pt x="17254" y="306065"/>
                </a:lnTo>
                <a:lnTo>
                  <a:pt x="20036" y="309771"/>
                </a:lnTo>
                <a:lnTo>
                  <a:pt x="23795" y="314146"/>
                </a:lnTo>
                <a:lnTo>
                  <a:pt x="28207" y="318968"/>
                </a:lnTo>
                <a:lnTo>
                  <a:pt x="33052" y="324088"/>
                </a:lnTo>
                <a:lnTo>
                  <a:pt x="38188" y="328453"/>
                </a:lnTo>
                <a:lnTo>
                  <a:pt x="43517" y="332316"/>
                </a:lnTo>
                <a:lnTo>
                  <a:pt x="48974" y="335844"/>
                </a:lnTo>
                <a:lnTo>
                  <a:pt x="54518" y="339148"/>
                </a:lnTo>
                <a:lnTo>
                  <a:pt x="60118" y="342304"/>
                </a:lnTo>
                <a:lnTo>
                  <a:pt x="71421" y="348350"/>
                </a:lnTo>
                <a:lnTo>
                  <a:pt x="82794" y="354212"/>
                </a:lnTo>
                <a:lnTo>
                  <a:pt x="87542" y="356156"/>
                </a:lnTo>
                <a:lnTo>
                  <a:pt x="91659" y="357452"/>
                </a:lnTo>
                <a:lnTo>
                  <a:pt x="95357" y="358316"/>
                </a:lnTo>
                <a:lnTo>
                  <a:pt x="99727" y="359845"/>
                </a:lnTo>
                <a:lnTo>
                  <a:pt x="104545" y="361816"/>
                </a:lnTo>
                <a:lnTo>
                  <a:pt x="109662" y="364083"/>
                </a:lnTo>
                <a:lnTo>
                  <a:pt x="114979" y="365595"/>
                </a:lnTo>
                <a:lnTo>
                  <a:pt x="120428" y="366602"/>
                </a:lnTo>
                <a:lnTo>
                  <a:pt x="125966" y="367274"/>
                </a:lnTo>
                <a:lnTo>
                  <a:pt x="130611" y="368674"/>
                </a:lnTo>
                <a:lnTo>
                  <a:pt x="134659" y="370560"/>
                </a:lnTo>
                <a:lnTo>
                  <a:pt x="138311" y="372770"/>
                </a:lnTo>
                <a:lnTo>
                  <a:pt x="141698" y="374243"/>
                </a:lnTo>
                <a:lnTo>
                  <a:pt x="144908" y="375225"/>
                </a:lnTo>
                <a:lnTo>
                  <a:pt x="148001" y="375880"/>
                </a:lnTo>
                <a:lnTo>
                  <a:pt x="151967" y="376317"/>
                </a:lnTo>
                <a:lnTo>
                  <a:pt x="156518" y="376607"/>
                </a:lnTo>
                <a:lnTo>
                  <a:pt x="165700" y="376931"/>
                </a:lnTo>
                <a:lnTo>
                  <a:pt x="179904" y="37719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1"/>
          <p:cNvSpPr/>
          <p:nvPr/>
        </p:nvSpPr>
        <p:spPr>
          <a:xfrm>
            <a:off x="5137784" y="2074545"/>
            <a:ext cx="145609" cy="162878"/>
          </a:xfrm>
          <a:custGeom>
            <a:avLst/>
            <a:gdLst/>
            <a:ahLst/>
            <a:cxnLst/>
            <a:rect l="0" t="0" r="0" b="0"/>
            <a:pathLst>
              <a:path w="145609" h="162878">
                <a:moveTo>
                  <a:pt x="0" y="8572"/>
                </a:moveTo>
                <a:lnTo>
                  <a:pt x="0" y="104"/>
                </a:lnTo>
                <a:lnTo>
                  <a:pt x="2541" y="46"/>
                </a:lnTo>
                <a:lnTo>
                  <a:pt x="134511" y="0"/>
                </a:lnTo>
                <a:lnTo>
                  <a:pt x="136347" y="952"/>
                </a:lnTo>
                <a:lnTo>
                  <a:pt x="138523" y="2540"/>
                </a:lnTo>
                <a:lnTo>
                  <a:pt x="140927" y="4550"/>
                </a:lnTo>
                <a:lnTo>
                  <a:pt x="142529" y="6843"/>
                </a:lnTo>
                <a:lnTo>
                  <a:pt x="144309" y="11931"/>
                </a:lnTo>
                <a:lnTo>
                  <a:pt x="144784" y="14622"/>
                </a:lnTo>
                <a:lnTo>
                  <a:pt x="145100" y="17368"/>
                </a:lnTo>
                <a:lnTo>
                  <a:pt x="145311" y="20151"/>
                </a:lnTo>
                <a:lnTo>
                  <a:pt x="145452" y="22959"/>
                </a:lnTo>
                <a:lnTo>
                  <a:pt x="145608" y="28619"/>
                </a:lnTo>
                <a:lnTo>
                  <a:pt x="144697" y="31461"/>
                </a:lnTo>
                <a:lnTo>
                  <a:pt x="143138" y="34309"/>
                </a:lnTo>
                <a:lnTo>
                  <a:pt x="141145" y="37160"/>
                </a:lnTo>
                <a:lnTo>
                  <a:pt x="139817" y="40966"/>
                </a:lnTo>
                <a:lnTo>
                  <a:pt x="138932" y="45408"/>
                </a:lnTo>
                <a:lnTo>
                  <a:pt x="138342" y="50274"/>
                </a:lnTo>
                <a:lnTo>
                  <a:pt x="136043" y="54471"/>
                </a:lnTo>
                <a:lnTo>
                  <a:pt x="132605" y="58221"/>
                </a:lnTo>
                <a:lnTo>
                  <a:pt x="128409" y="61674"/>
                </a:lnTo>
                <a:lnTo>
                  <a:pt x="125611" y="65881"/>
                </a:lnTo>
                <a:lnTo>
                  <a:pt x="123746" y="70590"/>
                </a:lnTo>
                <a:lnTo>
                  <a:pt x="122503" y="75635"/>
                </a:lnTo>
                <a:lnTo>
                  <a:pt x="119769" y="79951"/>
                </a:lnTo>
                <a:lnTo>
                  <a:pt x="116041" y="83780"/>
                </a:lnTo>
                <a:lnTo>
                  <a:pt x="111651" y="87286"/>
                </a:lnTo>
                <a:lnTo>
                  <a:pt x="107772" y="91528"/>
                </a:lnTo>
                <a:lnTo>
                  <a:pt x="104233" y="96261"/>
                </a:lnTo>
                <a:lnTo>
                  <a:pt x="100921" y="101321"/>
                </a:lnTo>
                <a:lnTo>
                  <a:pt x="97761" y="105647"/>
                </a:lnTo>
                <a:lnTo>
                  <a:pt x="94702" y="109484"/>
                </a:lnTo>
                <a:lnTo>
                  <a:pt x="91709" y="112994"/>
                </a:lnTo>
                <a:lnTo>
                  <a:pt x="88762" y="117239"/>
                </a:lnTo>
                <a:lnTo>
                  <a:pt x="85845" y="121974"/>
                </a:lnTo>
                <a:lnTo>
                  <a:pt x="82948" y="127036"/>
                </a:lnTo>
                <a:lnTo>
                  <a:pt x="81016" y="131363"/>
                </a:lnTo>
                <a:lnTo>
                  <a:pt x="79728" y="135200"/>
                </a:lnTo>
                <a:lnTo>
                  <a:pt x="77662" y="143652"/>
                </a:lnTo>
                <a:lnTo>
                  <a:pt x="77379" y="147348"/>
                </a:lnTo>
                <a:lnTo>
                  <a:pt x="77253" y="152165"/>
                </a:lnTo>
                <a:lnTo>
                  <a:pt x="77153" y="16287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2"/>
          <p:cNvSpPr/>
          <p:nvPr/>
        </p:nvSpPr>
        <p:spPr>
          <a:xfrm>
            <a:off x="5334952" y="2014537"/>
            <a:ext cx="154306" cy="308611"/>
          </a:xfrm>
          <a:custGeom>
            <a:avLst/>
            <a:gdLst/>
            <a:ahLst/>
            <a:cxnLst/>
            <a:rect l="0" t="0" r="0" b="0"/>
            <a:pathLst>
              <a:path w="154306" h="308611">
                <a:moveTo>
                  <a:pt x="154305" y="0"/>
                </a:moveTo>
                <a:lnTo>
                  <a:pt x="146924" y="7381"/>
                </a:lnTo>
                <a:lnTo>
                  <a:pt x="146262" y="10583"/>
                </a:lnTo>
                <a:lnTo>
                  <a:pt x="146086" y="12770"/>
                </a:lnTo>
                <a:lnTo>
                  <a:pt x="143350" y="20281"/>
                </a:lnTo>
                <a:lnTo>
                  <a:pt x="141286" y="24950"/>
                </a:lnTo>
                <a:lnTo>
                  <a:pt x="136454" y="35219"/>
                </a:lnTo>
                <a:lnTo>
                  <a:pt x="133832" y="40624"/>
                </a:lnTo>
                <a:lnTo>
                  <a:pt x="130179" y="46133"/>
                </a:lnTo>
                <a:lnTo>
                  <a:pt x="125839" y="51710"/>
                </a:lnTo>
                <a:lnTo>
                  <a:pt x="121040" y="57334"/>
                </a:lnTo>
                <a:lnTo>
                  <a:pt x="116888" y="62987"/>
                </a:lnTo>
                <a:lnTo>
                  <a:pt x="113168" y="68662"/>
                </a:lnTo>
                <a:lnTo>
                  <a:pt x="109735" y="74350"/>
                </a:lnTo>
                <a:lnTo>
                  <a:pt x="106494" y="80999"/>
                </a:lnTo>
                <a:lnTo>
                  <a:pt x="103381" y="88289"/>
                </a:lnTo>
                <a:lnTo>
                  <a:pt x="100353" y="96007"/>
                </a:lnTo>
                <a:lnTo>
                  <a:pt x="96430" y="103057"/>
                </a:lnTo>
                <a:lnTo>
                  <a:pt x="91909" y="109662"/>
                </a:lnTo>
                <a:lnTo>
                  <a:pt x="86990" y="115971"/>
                </a:lnTo>
                <a:lnTo>
                  <a:pt x="82758" y="122081"/>
                </a:lnTo>
                <a:lnTo>
                  <a:pt x="78985" y="128060"/>
                </a:lnTo>
                <a:lnTo>
                  <a:pt x="75517" y="133951"/>
                </a:lnTo>
                <a:lnTo>
                  <a:pt x="72252" y="140736"/>
                </a:lnTo>
                <a:lnTo>
                  <a:pt x="69123" y="148116"/>
                </a:lnTo>
                <a:lnTo>
                  <a:pt x="66085" y="155894"/>
                </a:lnTo>
                <a:lnTo>
                  <a:pt x="63106" y="162985"/>
                </a:lnTo>
                <a:lnTo>
                  <a:pt x="60169" y="169616"/>
                </a:lnTo>
                <a:lnTo>
                  <a:pt x="54364" y="182065"/>
                </a:lnTo>
                <a:lnTo>
                  <a:pt x="48610" y="193948"/>
                </a:lnTo>
                <a:lnTo>
                  <a:pt x="44789" y="200736"/>
                </a:lnTo>
                <a:lnTo>
                  <a:pt x="40337" y="208119"/>
                </a:lnTo>
                <a:lnTo>
                  <a:pt x="35463" y="215899"/>
                </a:lnTo>
                <a:lnTo>
                  <a:pt x="31263" y="222990"/>
                </a:lnTo>
                <a:lnTo>
                  <a:pt x="27509" y="229623"/>
                </a:lnTo>
                <a:lnTo>
                  <a:pt x="20798" y="242072"/>
                </a:lnTo>
                <a:lnTo>
                  <a:pt x="14642" y="253955"/>
                </a:lnTo>
                <a:lnTo>
                  <a:pt x="11270" y="263046"/>
                </a:lnTo>
                <a:lnTo>
                  <a:pt x="9771" y="270262"/>
                </a:lnTo>
                <a:lnTo>
                  <a:pt x="9106" y="276644"/>
                </a:lnTo>
                <a:lnTo>
                  <a:pt x="7976" y="279679"/>
                </a:lnTo>
                <a:lnTo>
                  <a:pt x="4179" y="285592"/>
                </a:lnTo>
                <a:lnTo>
                  <a:pt x="1857" y="291395"/>
                </a:lnTo>
                <a:lnTo>
                  <a:pt x="109" y="299532"/>
                </a:lnTo>
                <a:lnTo>
                  <a:pt x="0" y="30861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3"/>
          <p:cNvSpPr/>
          <p:nvPr/>
        </p:nvSpPr>
        <p:spPr>
          <a:xfrm>
            <a:off x="5455084" y="2160270"/>
            <a:ext cx="162762" cy="102836"/>
          </a:xfrm>
          <a:custGeom>
            <a:avLst/>
            <a:gdLst/>
            <a:ahLst/>
            <a:cxnLst/>
            <a:rect l="0" t="0" r="0" b="0"/>
            <a:pathLst>
              <a:path w="162762" h="102836">
                <a:moveTo>
                  <a:pt x="42745" y="0"/>
                </a:moveTo>
                <a:lnTo>
                  <a:pt x="42745" y="7381"/>
                </a:lnTo>
                <a:lnTo>
                  <a:pt x="41793" y="7778"/>
                </a:lnTo>
                <a:lnTo>
                  <a:pt x="38195" y="8219"/>
                </a:lnTo>
                <a:lnTo>
                  <a:pt x="36854" y="9289"/>
                </a:lnTo>
                <a:lnTo>
                  <a:pt x="35960" y="10955"/>
                </a:lnTo>
                <a:lnTo>
                  <a:pt x="35364" y="13018"/>
                </a:lnTo>
                <a:lnTo>
                  <a:pt x="34015" y="15346"/>
                </a:lnTo>
                <a:lnTo>
                  <a:pt x="32163" y="17851"/>
                </a:lnTo>
                <a:lnTo>
                  <a:pt x="29975" y="20473"/>
                </a:lnTo>
                <a:lnTo>
                  <a:pt x="28517" y="23173"/>
                </a:lnTo>
                <a:lnTo>
                  <a:pt x="27545" y="25926"/>
                </a:lnTo>
                <a:lnTo>
                  <a:pt x="26897" y="28714"/>
                </a:lnTo>
                <a:lnTo>
                  <a:pt x="25512" y="32478"/>
                </a:lnTo>
                <a:lnTo>
                  <a:pt x="23637" y="36892"/>
                </a:lnTo>
                <a:lnTo>
                  <a:pt x="21434" y="41739"/>
                </a:lnTo>
                <a:lnTo>
                  <a:pt x="19013" y="45924"/>
                </a:lnTo>
                <a:lnTo>
                  <a:pt x="16446" y="49666"/>
                </a:lnTo>
                <a:lnTo>
                  <a:pt x="13782" y="53113"/>
                </a:lnTo>
                <a:lnTo>
                  <a:pt x="12007" y="56363"/>
                </a:lnTo>
                <a:lnTo>
                  <a:pt x="10823" y="59483"/>
                </a:lnTo>
                <a:lnTo>
                  <a:pt x="10034" y="62515"/>
                </a:lnTo>
                <a:lnTo>
                  <a:pt x="8555" y="65489"/>
                </a:lnTo>
                <a:lnTo>
                  <a:pt x="6617" y="68424"/>
                </a:lnTo>
                <a:lnTo>
                  <a:pt x="4372" y="71334"/>
                </a:lnTo>
                <a:lnTo>
                  <a:pt x="2876" y="74225"/>
                </a:lnTo>
                <a:lnTo>
                  <a:pt x="1879" y="77106"/>
                </a:lnTo>
                <a:lnTo>
                  <a:pt x="1213" y="79979"/>
                </a:lnTo>
                <a:lnTo>
                  <a:pt x="770" y="82846"/>
                </a:lnTo>
                <a:lnTo>
                  <a:pt x="474" y="85711"/>
                </a:lnTo>
                <a:lnTo>
                  <a:pt x="0" y="92601"/>
                </a:lnTo>
                <a:lnTo>
                  <a:pt x="913" y="94119"/>
                </a:lnTo>
                <a:lnTo>
                  <a:pt x="2475" y="96083"/>
                </a:lnTo>
                <a:lnTo>
                  <a:pt x="7274" y="101529"/>
                </a:lnTo>
                <a:lnTo>
                  <a:pt x="8620" y="101976"/>
                </a:lnTo>
                <a:lnTo>
                  <a:pt x="12657" y="102472"/>
                </a:lnTo>
                <a:lnTo>
                  <a:pt x="16019" y="102605"/>
                </a:lnTo>
                <a:lnTo>
                  <a:pt x="32562" y="102817"/>
                </a:lnTo>
                <a:lnTo>
                  <a:pt x="35957" y="102835"/>
                </a:lnTo>
                <a:lnTo>
                  <a:pt x="40125" y="101894"/>
                </a:lnTo>
                <a:lnTo>
                  <a:pt x="44808" y="100314"/>
                </a:lnTo>
                <a:lnTo>
                  <a:pt x="49836" y="98308"/>
                </a:lnTo>
                <a:lnTo>
                  <a:pt x="54140" y="96971"/>
                </a:lnTo>
                <a:lnTo>
                  <a:pt x="57962" y="96080"/>
                </a:lnTo>
                <a:lnTo>
                  <a:pt x="61462" y="95486"/>
                </a:lnTo>
                <a:lnTo>
                  <a:pt x="65701" y="95090"/>
                </a:lnTo>
                <a:lnTo>
                  <a:pt x="70431" y="94825"/>
                </a:lnTo>
                <a:lnTo>
                  <a:pt x="80768" y="94532"/>
                </a:lnTo>
                <a:lnTo>
                  <a:pt x="141636" y="94299"/>
                </a:lnTo>
                <a:lnTo>
                  <a:pt x="162761" y="9429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4"/>
          <p:cNvSpPr/>
          <p:nvPr/>
        </p:nvSpPr>
        <p:spPr>
          <a:xfrm>
            <a:off x="5583554" y="2168842"/>
            <a:ext cx="25719" cy="188596"/>
          </a:xfrm>
          <a:custGeom>
            <a:avLst/>
            <a:gdLst/>
            <a:ahLst/>
            <a:cxnLst/>
            <a:rect l="0" t="0" r="0" b="0"/>
            <a:pathLst>
              <a:path w="25719" h="188596">
                <a:moveTo>
                  <a:pt x="0" y="0"/>
                </a:moveTo>
                <a:lnTo>
                  <a:pt x="0" y="20400"/>
                </a:lnTo>
                <a:lnTo>
                  <a:pt x="953" y="23125"/>
                </a:lnTo>
                <a:lnTo>
                  <a:pt x="2541" y="25894"/>
                </a:lnTo>
                <a:lnTo>
                  <a:pt x="4551" y="28693"/>
                </a:lnTo>
                <a:lnTo>
                  <a:pt x="5892" y="31511"/>
                </a:lnTo>
                <a:lnTo>
                  <a:pt x="6786" y="34342"/>
                </a:lnTo>
                <a:lnTo>
                  <a:pt x="7382" y="37182"/>
                </a:lnTo>
                <a:lnTo>
                  <a:pt x="7779" y="40981"/>
                </a:lnTo>
                <a:lnTo>
                  <a:pt x="8043" y="45418"/>
                </a:lnTo>
                <a:lnTo>
                  <a:pt x="8338" y="55428"/>
                </a:lnTo>
                <a:lnTo>
                  <a:pt x="8563" y="92676"/>
                </a:lnTo>
                <a:lnTo>
                  <a:pt x="9520" y="97979"/>
                </a:lnTo>
                <a:lnTo>
                  <a:pt x="11109" y="103419"/>
                </a:lnTo>
                <a:lnTo>
                  <a:pt x="13121" y="108951"/>
                </a:lnTo>
                <a:lnTo>
                  <a:pt x="14463" y="114544"/>
                </a:lnTo>
                <a:lnTo>
                  <a:pt x="15357" y="120178"/>
                </a:lnTo>
                <a:lnTo>
                  <a:pt x="15953" y="125839"/>
                </a:lnTo>
                <a:lnTo>
                  <a:pt x="16351" y="130565"/>
                </a:lnTo>
                <a:lnTo>
                  <a:pt x="16615" y="134668"/>
                </a:lnTo>
                <a:lnTo>
                  <a:pt x="16910" y="141768"/>
                </a:lnTo>
                <a:lnTo>
                  <a:pt x="17076" y="151119"/>
                </a:lnTo>
                <a:lnTo>
                  <a:pt x="17136" y="165692"/>
                </a:lnTo>
                <a:lnTo>
                  <a:pt x="18092" y="168564"/>
                </a:lnTo>
                <a:lnTo>
                  <a:pt x="19681" y="171431"/>
                </a:lnTo>
                <a:lnTo>
                  <a:pt x="24526" y="178325"/>
                </a:lnTo>
                <a:lnTo>
                  <a:pt x="25188" y="181808"/>
                </a:lnTo>
                <a:lnTo>
                  <a:pt x="25718" y="18859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5"/>
          <p:cNvSpPr/>
          <p:nvPr/>
        </p:nvSpPr>
        <p:spPr>
          <a:xfrm>
            <a:off x="5686543" y="2168842"/>
            <a:ext cx="153679" cy="180013"/>
          </a:xfrm>
          <a:custGeom>
            <a:avLst/>
            <a:gdLst/>
            <a:ahLst/>
            <a:cxnLst/>
            <a:rect l="0" t="0" r="0" b="0"/>
            <a:pathLst>
              <a:path w="153679" h="180013">
                <a:moveTo>
                  <a:pt x="77034" y="8572"/>
                </a:moveTo>
                <a:lnTo>
                  <a:pt x="77034" y="13123"/>
                </a:lnTo>
                <a:lnTo>
                  <a:pt x="75129" y="14464"/>
                </a:lnTo>
                <a:lnTo>
                  <a:pt x="71954" y="15358"/>
                </a:lnTo>
                <a:lnTo>
                  <a:pt x="62272" y="16792"/>
                </a:lnTo>
                <a:lnTo>
                  <a:pt x="58408" y="19528"/>
                </a:lnTo>
                <a:lnTo>
                  <a:pt x="56044" y="21591"/>
                </a:lnTo>
                <a:lnTo>
                  <a:pt x="53516" y="22967"/>
                </a:lnTo>
                <a:lnTo>
                  <a:pt x="50878" y="23884"/>
                </a:lnTo>
                <a:lnTo>
                  <a:pt x="48167" y="24495"/>
                </a:lnTo>
                <a:lnTo>
                  <a:pt x="44454" y="25855"/>
                </a:lnTo>
                <a:lnTo>
                  <a:pt x="40074" y="27714"/>
                </a:lnTo>
                <a:lnTo>
                  <a:pt x="35249" y="29906"/>
                </a:lnTo>
                <a:lnTo>
                  <a:pt x="31080" y="32320"/>
                </a:lnTo>
                <a:lnTo>
                  <a:pt x="27348" y="34882"/>
                </a:lnTo>
                <a:lnTo>
                  <a:pt x="23908" y="37542"/>
                </a:lnTo>
                <a:lnTo>
                  <a:pt x="20661" y="40268"/>
                </a:lnTo>
                <a:lnTo>
                  <a:pt x="17544" y="43038"/>
                </a:lnTo>
                <a:lnTo>
                  <a:pt x="14514" y="45837"/>
                </a:lnTo>
                <a:lnTo>
                  <a:pt x="12494" y="48655"/>
                </a:lnTo>
                <a:lnTo>
                  <a:pt x="11147" y="51487"/>
                </a:lnTo>
                <a:lnTo>
                  <a:pt x="10250" y="54327"/>
                </a:lnTo>
                <a:lnTo>
                  <a:pt x="8699" y="57173"/>
                </a:lnTo>
                <a:lnTo>
                  <a:pt x="6712" y="60023"/>
                </a:lnTo>
                <a:lnTo>
                  <a:pt x="4435" y="62875"/>
                </a:lnTo>
                <a:lnTo>
                  <a:pt x="2917" y="65729"/>
                </a:lnTo>
                <a:lnTo>
                  <a:pt x="1905" y="68585"/>
                </a:lnTo>
                <a:lnTo>
                  <a:pt x="1231" y="71441"/>
                </a:lnTo>
                <a:lnTo>
                  <a:pt x="781" y="74297"/>
                </a:lnTo>
                <a:lnTo>
                  <a:pt x="481" y="77154"/>
                </a:lnTo>
                <a:lnTo>
                  <a:pt x="0" y="84032"/>
                </a:lnTo>
                <a:lnTo>
                  <a:pt x="2474" y="87513"/>
                </a:lnTo>
                <a:lnTo>
                  <a:pt x="6749" y="92234"/>
                </a:lnTo>
                <a:lnTo>
                  <a:pt x="11823" y="97508"/>
                </a:lnTo>
                <a:lnTo>
                  <a:pt x="14510" y="99295"/>
                </a:lnTo>
                <a:lnTo>
                  <a:pt x="17254" y="100487"/>
                </a:lnTo>
                <a:lnTo>
                  <a:pt x="20036" y="101281"/>
                </a:lnTo>
                <a:lnTo>
                  <a:pt x="23796" y="102763"/>
                </a:lnTo>
                <a:lnTo>
                  <a:pt x="28207" y="104704"/>
                </a:lnTo>
                <a:lnTo>
                  <a:pt x="33052" y="106950"/>
                </a:lnTo>
                <a:lnTo>
                  <a:pt x="38188" y="108448"/>
                </a:lnTo>
                <a:lnTo>
                  <a:pt x="43517" y="109446"/>
                </a:lnTo>
                <a:lnTo>
                  <a:pt x="48974" y="110111"/>
                </a:lnTo>
                <a:lnTo>
                  <a:pt x="54518" y="111508"/>
                </a:lnTo>
                <a:lnTo>
                  <a:pt x="60118" y="113391"/>
                </a:lnTo>
                <a:lnTo>
                  <a:pt x="65757" y="115599"/>
                </a:lnTo>
                <a:lnTo>
                  <a:pt x="71421" y="117071"/>
                </a:lnTo>
                <a:lnTo>
                  <a:pt x="77102" y="118052"/>
                </a:lnTo>
                <a:lnTo>
                  <a:pt x="82794" y="118707"/>
                </a:lnTo>
                <a:lnTo>
                  <a:pt x="89447" y="120095"/>
                </a:lnTo>
                <a:lnTo>
                  <a:pt x="96739" y="121973"/>
                </a:lnTo>
                <a:lnTo>
                  <a:pt x="104458" y="124178"/>
                </a:lnTo>
                <a:lnTo>
                  <a:pt x="110557" y="126601"/>
                </a:lnTo>
                <a:lnTo>
                  <a:pt x="115575" y="129168"/>
                </a:lnTo>
                <a:lnTo>
                  <a:pt x="119873" y="131832"/>
                </a:lnTo>
                <a:lnTo>
                  <a:pt x="123691" y="134560"/>
                </a:lnTo>
                <a:lnTo>
                  <a:pt x="127189" y="137332"/>
                </a:lnTo>
                <a:lnTo>
                  <a:pt x="130473" y="140132"/>
                </a:lnTo>
                <a:lnTo>
                  <a:pt x="133615" y="141999"/>
                </a:lnTo>
                <a:lnTo>
                  <a:pt x="136662" y="143244"/>
                </a:lnTo>
                <a:lnTo>
                  <a:pt x="139646" y="144073"/>
                </a:lnTo>
                <a:lnTo>
                  <a:pt x="142588" y="145579"/>
                </a:lnTo>
                <a:lnTo>
                  <a:pt x="145502" y="147535"/>
                </a:lnTo>
                <a:lnTo>
                  <a:pt x="148396" y="149792"/>
                </a:lnTo>
                <a:lnTo>
                  <a:pt x="150327" y="152249"/>
                </a:lnTo>
                <a:lnTo>
                  <a:pt x="151613" y="154839"/>
                </a:lnTo>
                <a:lnTo>
                  <a:pt x="153043" y="160258"/>
                </a:lnTo>
                <a:lnTo>
                  <a:pt x="153678" y="165841"/>
                </a:lnTo>
                <a:lnTo>
                  <a:pt x="152895" y="167711"/>
                </a:lnTo>
                <a:lnTo>
                  <a:pt x="151421" y="168957"/>
                </a:lnTo>
                <a:lnTo>
                  <a:pt x="149485" y="169788"/>
                </a:lnTo>
                <a:lnTo>
                  <a:pt x="144795" y="173252"/>
                </a:lnTo>
                <a:lnTo>
                  <a:pt x="142210" y="175508"/>
                </a:lnTo>
                <a:lnTo>
                  <a:pt x="139535" y="177013"/>
                </a:lnTo>
                <a:lnTo>
                  <a:pt x="136799" y="178016"/>
                </a:lnTo>
                <a:lnTo>
                  <a:pt x="134022" y="178685"/>
                </a:lnTo>
                <a:lnTo>
                  <a:pt x="130266" y="179131"/>
                </a:lnTo>
                <a:lnTo>
                  <a:pt x="125857" y="179428"/>
                </a:lnTo>
                <a:lnTo>
                  <a:pt x="116831" y="179758"/>
                </a:lnTo>
                <a:lnTo>
                  <a:pt x="109644" y="179905"/>
                </a:lnTo>
                <a:lnTo>
                  <a:pt x="84044" y="180012"/>
                </a:lnTo>
                <a:lnTo>
                  <a:pt x="80755" y="179063"/>
                </a:lnTo>
                <a:lnTo>
                  <a:pt x="77610" y="177478"/>
                </a:lnTo>
                <a:lnTo>
                  <a:pt x="74560" y="175469"/>
                </a:lnTo>
                <a:lnTo>
                  <a:pt x="71575" y="173177"/>
                </a:lnTo>
                <a:lnTo>
                  <a:pt x="68632" y="170696"/>
                </a:lnTo>
                <a:lnTo>
                  <a:pt x="65718" y="168090"/>
                </a:lnTo>
                <a:lnTo>
                  <a:pt x="59940" y="162654"/>
                </a:lnTo>
                <a:lnTo>
                  <a:pt x="48469" y="151403"/>
                </a:lnTo>
                <a:lnTo>
                  <a:pt x="46561" y="148561"/>
                </a:lnTo>
                <a:lnTo>
                  <a:pt x="45288" y="145713"/>
                </a:lnTo>
                <a:lnTo>
                  <a:pt x="44440" y="142862"/>
                </a:lnTo>
                <a:lnTo>
                  <a:pt x="44828" y="140009"/>
                </a:lnTo>
                <a:lnTo>
                  <a:pt x="46038" y="137154"/>
                </a:lnTo>
                <a:lnTo>
                  <a:pt x="47797" y="134299"/>
                </a:lnTo>
                <a:lnTo>
                  <a:pt x="49923" y="131442"/>
                </a:lnTo>
                <a:lnTo>
                  <a:pt x="52292" y="128586"/>
                </a:lnTo>
                <a:lnTo>
                  <a:pt x="54825" y="125729"/>
                </a:lnTo>
                <a:lnTo>
                  <a:pt x="60178" y="120014"/>
                </a:lnTo>
                <a:lnTo>
                  <a:pt x="62939" y="117157"/>
                </a:lnTo>
                <a:lnTo>
                  <a:pt x="65733" y="113347"/>
                </a:lnTo>
                <a:lnTo>
                  <a:pt x="68547" y="108903"/>
                </a:lnTo>
                <a:lnTo>
                  <a:pt x="71376" y="104034"/>
                </a:lnTo>
                <a:lnTo>
                  <a:pt x="74214" y="99836"/>
                </a:lnTo>
                <a:lnTo>
                  <a:pt x="77060" y="96085"/>
                </a:lnTo>
                <a:lnTo>
                  <a:pt x="79908" y="92632"/>
                </a:lnTo>
                <a:lnTo>
                  <a:pt x="82760" y="89377"/>
                </a:lnTo>
                <a:lnTo>
                  <a:pt x="85614" y="86255"/>
                </a:lnTo>
                <a:lnTo>
                  <a:pt x="91325" y="80245"/>
                </a:lnTo>
                <a:lnTo>
                  <a:pt x="97038" y="74400"/>
                </a:lnTo>
                <a:lnTo>
                  <a:pt x="98943" y="71507"/>
                </a:lnTo>
                <a:lnTo>
                  <a:pt x="100212" y="68627"/>
                </a:lnTo>
                <a:lnTo>
                  <a:pt x="101059" y="65754"/>
                </a:lnTo>
                <a:lnTo>
                  <a:pt x="101623" y="62886"/>
                </a:lnTo>
                <a:lnTo>
                  <a:pt x="101999" y="60021"/>
                </a:lnTo>
                <a:lnTo>
                  <a:pt x="102250" y="57159"/>
                </a:lnTo>
                <a:lnTo>
                  <a:pt x="102417" y="54299"/>
                </a:lnTo>
                <a:lnTo>
                  <a:pt x="102603" y="48580"/>
                </a:lnTo>
                <a:lnTo>
                  <a:pt x="102707" y="40006"/>
                </a:lnTo>
                <a:lnTo>
                  <a:pt x="101770" y="38101"/>
                </a:lnTo>
                <a:lnTo>
                  <a:pt x="100192" y="36830"/>
                </a:lnTo>
                <a:lnTo>
                  <a:pt x="98188" y="35984"/>
                </a:lnTo>
                <a:lnTo>
                  <a:pt x="96852" y="34467"/>
                </a:lnTo>
                <a:lnTo>
                  <a:pt x="95961" y="32503"/>
                </a:lnTo>
                <a:lnTo>
                  <a:pt x="95367" y="30241"/>
                </a:lnTo>
                <a:lnTo>
                  <a:pt x="92167" y="25188"/>
                </a:lnTo>
                <a:lnTo>
                  <a:pt x="86903" y="18734"/>
                </a:lnTo>
                <a:lnTo>
                  <a:pt x="83643" y="15311"/>
                </a:lnTo>
                <a:lnTo>
                  <a:pt x="81440" y="13065"/>
                </a:lnTo>
                <a:lnTo>
                  <a:pt x="79019" y="11567"/>
                </a:lnTo>
                <a:lnTo>
                  <a:pt x="76452" y="10569"/>
                </a:lnTo>
                <a:lnTo>
                  <a:pt x="73789" y="9904"/>
                </a:lnTo>
                <a:lnTo>
                  <a:pt x="71060" y="9460"/>
                </a:lnTo>
                <a:lnTo>
                  <a:pt x="68289" y="9164"/>
                </a:lnTo>
                <a:lnTo>
                  <a:pt x="65489" y="8967"/>
                </a:lnTo>
                <a:lnTo>
                  <a:pt x="63622" y="7883"/>
                </a:lnTo>
                <a:lnTo>
                  <a:pt x="62378" y="6208"/>
                </a:lnTo>
                <a:lnTo>
                  <a:pt x="59889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56"/>
          <p:cNvSpPr/>
          <p:nvPr/>
        </p:nvSpPr>
        <p:spPr>
          <a:xfrm>
            <a:off x="5832157" y="2005964"/>
            <a:ext cx="197114" cy="420054"/>
          </a:xfrm>
          <a:custGeom>
            <a:avLst/>
            <a:gdLst/>
            <a:ahLst/>
            <a:cxnLst/>
            <a:rect l="0" t="0" r="0" b="0"/>
            <a:pathLst>
              <a:path w="197114" h="420054">
                <a:moveTo>
                  <a:pt x="0" y="0"/>
                </a:moveTo>
                <a:lnTo>
                  <a:pt x="14762" y="0"/>
                </a:lnTo>
                <a:lnTo>
                  <a:pt x="17461" y="953"/>
                </a:lnTo>
                <a:lnTo>
                  <a:pt x="21166" y="2541"/>
                </a:lnTo>
                <a:lnTo>
                  <a:pt x="30362" y="6844"/>
                </a:lnTo>
                <a:lnTo>
                  <a:pt x="74365" y="28620"/>
                </a:lnTo>
                <a:lnTo>
                  <a:pt x="81009" y="32415"/>
                </a:lnTo>
                <a:lnTo>
                  <a:pt x="88296" y="36850"/>
                </a:lnTo>
                <a:lnTo>
                  <a:pt x="96012" y="41712"/>
                </a:lnTo>
                <a:lnTo>
                  <a:pt x="103060" y="46858"/>
                </a:lnTo>
                <a:lnTo>
                  <a:pt x="109665" y="52194"/>
                </a:lnTo>
                <a:lnTo>
                  <a:pt x="115972" y="57656"/>
                </a:lnTo>
                <a:lnTo>
                  <a:pt x="122082" y="63203"/>
                </a:lnTo>
                <a:lnTo>
                  <a:pt x="133951" y="74445"/>
                </a:lnTo>
                <a:lnTo>
                  <a:pt x="151344" y="91485"/>
                </a:lnTo>
                <a:lnTo>
                  <a:pt x="156141" y="98137"/>
                </a:lnTo>
                <a:lnTo>
                  <a:pt x="160291" y="105430"/>
                </a:lnTo>
                <a:lnTo>
                  <a:pt x="164011" y="113149"/>
                </a:lnTo>
                <a:lnTo>
                  <a:pt x="168395" y="120201"/>
                </a:lnTo>
                <a:lnTo>
                  <a:pt x="173224" y="126806"/>
                </a:lnTo>
                <a:lnTo>
                  <a:pt x="178348" y="133115"/>
                </a:lnTo>
                <a:lnTo>
                  <a:pt x="182716" y="140179"/>
                </a:lnTo>
                <a:lnTo>
                  <a:pt x="186581" y="147745"/>
                </a:lnTo>
                <a:lnTo>
                  <a:pt x="190110" y="155647"/>
                </a:lnTo>
                <a:lnTo>
                  <a:pt x="192462" y="163772"/>
                </a:lnTo>
                <a:lnTo>
                  <a:pt x="194031" y="172047"/>
                </a:lnTo>
                <a:lnTo>
                  <a:pt x="195077" y="180421"/>
                </a:lnTo>
                <a:lnTo>
                  <a:pt x="195774" y="188861"/>
                </a:lnTo>
                <a:lnTo>
                  <a:pt x="196238" y="197345"/>
                </a:lnTo>
                <a:lnTo>
                  <a:pt x="196755" y="214391"/>
                </a:lnTo>
                <a:lnTo>
                  <a:pt x="197113" y="252635"/>
                </a:lnTo>
                <a:lnTo>
                  <a:pt x="196179" y="259864"/>
                </a:lnTo>
                <a:lnTo>
                  <a:pt x="194604" y="267540"/>
                </a:lnTo>
                <a:lnTo>
                  <a:pt x="192601" y="275515"/>
                </a:lnTo>
                <a:lnTo>
                  <a:pt x="190313" y="283689"/>
                </a:lnTo>
                <a:lnTo>
                  <a:pt x="185231" y="300392"/>
                </a:lnTo>
                <a:lnTo>
                  <a:pt x="182542" y="307894"/>
                </a:lnTo>
                <a:lnTo>
                  <a:pt x="179798" y="314800"/>
                </a:lnTo>
                <a:lnTo>
                  <a:pt x="177015" y="321310"/>
                </a:lnTo>
                <a:lnTo>
                  <a:pt x="173255" y="327554"/>
                </a:lnTo>
                <a:lnTo>
                  <a:pt x="168843" y="333622"/>
                </a:lnTo>
                <a:lnTo>
                  <a:pt x="163997" y="339572"/>
                </a:lnTo>
                <a:lnTo>
                  <a:pt x="159814" y="345444"/>
                </a:lnTo>
                <a:lnTo>
                  <a:pt x="156073" y="351264"/>
                </a:lnTo>
                <a:lnTo>
                  <a:pt x="152626" y="357049"/>
                </a:lnTo>
                <a:lnTo>
                  <a:pt x="149376" y="362810"/>
                </a:lnTo>
                <a:lnTo>
                  <a:pt x="143224" y="374292"/>
                </a:lnTo>
                <a:lnTo>
                  <a:pt x="137315" y="383205"/>
                </a:lnTo>
                <a:lnTo>
                  <a:pt x="131514" y="391293"/>
                </a:lnTo>
                <a:lnTo>
                  <a:pt x="125761" y="401238"/>
                </a:lnTo>
                <a:lnTo>
                  <a:pt x="120028" y="409468"/>
                </a:lnTo>
                <a:lnTo>
                  <a:pt x="111472" y="420017"/>
                </a:lnTo>
                <a:lnTo>
                  <a:pt x="111456" y="420037"/>
                </a:lnTo>
                <a:lnTo>
                  <a:pt x="102870" y="42005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57"/>
          <p:cNvSpPr/>
          <p:nvPr/>
        </p:nvSpPr>
        <p:spPr>
          <a:xfrm>
            <a:off x="6286500" y="2125980"/>
            <a:ext cx="17146" cy="214313"/>
          </a:xfrm>
          <a:custGeom>
            <a:avLst/>
            <a:gdLst/>
            <a:ahLst/>
            <a:cxnLst/>
            <a:rect l="0" t="0" r="0" b="0"/>
            <a:pathLst>
              <a:path w="17146" h="214313">
                <a:moveTo>
                  <a:pt x="0" y="0"/>
                </a:moveTo>
                <a:lnTo>
                  <a:pt x="0" y="112618"/>
                </a:lnTo>
                <a:lnTo>
                  <a:pt x="952" y="116988"/>
                </a:lnTo>
                <a:lnTo>
                  <a:pt x="2540" y="121807"/>
                </a:lnTo>
                <a:lnTo>
                  <a:pt x="4550" y="126924"/>
                </a:lnTo>
                <a:lnTo>
                  <a:pt x="5891" y="132241"/>
                </a:lnTo>
                <a:lnTo>
                  <a:pt x="6785" y="137691"/>
                </a:lnTo>
                <a:lnTo>
                  <a:pt x="7380" y="143229"/>
                </a:lnTo>
                <a:lnTo>
                  <a:pt x="7778" y="147873"/>
                </a:lnTo>
                <a:lnTo>
                  <a:pt x="8042" y="151922"/>
                </a:lnTo>
                <a:lnTo>
                  <a:pt x="8219" y="155574"/>
                </a:lnTo>
                <a:lnTo>
                  <a:pt x="8415" y="164711"/>
                </a:lnTo>
                <a:lnTo>
                  <a:pt x="8570" y="199908"/>
                </a:lnTo>
                <a:lnTo>
                  <a:pt x="9523" y="201852"/>
                </a:lnTo>
                <a:lnTo>
                  <a:pt x="11111" y="203148"/>
                </a:lnTo>
                <a:lnTo>
                  <a:pt x="13122" y="204012"/>
                </a:lnTo>
                <a:lnTo>
                  <a:pt x="14463" y="205540"/>
                </a:lnTo>
                <a:lnTo>
                  <a:pt x="15357" y="207512"/>
                </a:lnTo>
                <a:lnTo>
                  <a:pt x="17145" y="21431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58"/>
          <p:cNvSpPr/>
          <p:nvPr/>
        </p:nvSpPr>
        <p:spPr>
          <a:xfrm>
            <a:off x="6166484" y="2220277"/>
            <a:ext cx="300039" cy="25719"/>
          </a:xfrm>
          <a:custGeom>
            <a:avLst/>
            <a:gdLst/>
            <a:ahLst/>
            <a:cxnLst/>
            <a:rect l="0" t="0" r="0" b="0"/>
            <a:pathLst>
              <a:path w="300039" h="25719">
                <a:moveTo>
                  <a:pt x="0" y="25718"/>
                </a:moveTo>
                <a:lnTo>
                  <a:pt x="0" y="21167"/>
                </a:lnTo>
                <a:lnTo>
                  <a:pt x="953" y="19826"/>
                </a:lnTo>
                <a:lnTo>
                  <a:pt x="2541" y="18932"/>
                </a:lnTo>
                <a:lnTo>
                  <a:pt x="4552" y="18337"/>
                </a:lnTo>
                <a:lnTo>
                  <a:pt x="11866" y="17674"/>
                </a:lnTo>
                <a:lnTo>
                  <a:pt x="16483" y="17498"/>
                </a:lnTo>
                <a:lnTo>
                  <a:pt x="32084" y="17250"/>
                </a:lnTo>
                <a:lnTo>
                  <a:pt x="77712" y="17154"/>
                </a:lnTo>
                <a:lnTo>
                  <a:pt x="86098" y="16199"/>
                </a:lnTo>
                <a:lnTo>
                  <a:pt x="94547" y="14609"/>
                </a:lnTo>
                <a:lnTo>
                  <a:pt x="103036" y="12597"/>
                </a:lnTo>
                <a:lnTo>
                  <a:pt x="112506" y="11255"/>
                </a:lnTo>
                <a:lnTo>
                  <a:pt x="122629" y="10361"/>
                </a:lnTo>
                <a:lnTo>
                  <a:pt x="133188" y="9765"/>
                </a:lnTo>
                <a:lnTo>
                  <a:pt x="155080" y="9103"/>
                </a:lnTo>
                <a:lnTo>
                  <a:pt x="195628" y="8677"/>
                </a:lnTo>
                <a:lnTo>
                  <a:pt x="205666" y="7690"/>
                </a:lnTo>
                <a:lnTo>
                  <a:pt x="216169" y="6079"/>
                </a:lnTo>
                <a:lnTo>
                  <a:pt x="226980" y="4053"/>
                </a:lnTo>
                <a:lnTo>
                  <a:pt x="237045" y="2702"/>
                </a:lnTo>
                <a:lnTo>
                  <a:pt x="246613" y="1801"/>
                </a:lnTo>
                <a:lnTo>
                  <a:pt x="255849" y="1201"/>
                </a:lnTo>
                <a:lnTo>
                  <a:pt x="271191" y="534"/>
                </a:lnTo>
                <a:lnTo>
                  <a:pt x="30003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59"/>
          <p:cNvSpPr/>
          <p:nvPr/>
        </p:nvSpPr>
        <p:spPr>
          <a:xfrm>
            <a:off x="6552365" y="2100262"/>
            <a:ext cx="231155" cy="265749"/>
          </a:xfrm>
          <a:custGeom>
            <a:avLst/>
            <a:gdLst/>
            <a:ahLst/>
            <a:cxnLst/>
            <a:rect l="0" t="0" r="0" b="0"/>
            <a:pathLst>
              <a:path w="231155" h="265749">
                <a:moveTo>
                  <a:pt x="119897" y="0"/>
                </a:moveTo>
                <a:lnTo>
                  <a:pt x="115347" y="4551"/>
                </a:lnTo>
                <a:lnTo>
                  <a:pt x="113053" y="5892"/>
                </a:lnTo>
                <a:lnTo>
                  <a:pt x="107965" y="7381"/>
                </a:lnTo>
                <a:lnTo>
                  <a:pt x="102529" y="10583"/>
                </a:lnTo>
                <a:lnTo>
                  <a:pt x="96938" y="15181"/>
                </a:lnTo>
                <a:lnTo>
                  <a:pt x="91279" y="20400"/>
                </a:lnTo>
                <a:lnTo>
                  <a:pt x="87483" y="23125"/>
                </a:lnTo>
                <a:lnTo>
                  <a:pt x="83047" y="25894"/>
                </a:lnTo>
                <a:lnTo>
                  <a:pt x="78186" y="28693"/>
                </a:lnTo>
                <a:lnTo>
                  <a:pt x="73992" y="32464"/>
                </a:lnTo>
                <a:lnTo>
                  <a:pt x="70243" y="36882"/>
                </a:lnTo>
                <a:lnTo>
                  <a:pt x="66792" y="41733"/>
                </a:lnTo>
                <a:lnTo>
                  <a:pt x="62587" y="46872"/>
                </a:lnTo>
                <a:lnTo>
                  <a:pt x="57878" y="52203"/>
                </a:lnTo>
                <a:lnTo>
                  <a:pt x="48518" y="62254"/>
                </a:lnTo>
                <a:lnTo>
                  <a:pt x="41183" y="69896"/>
                </a:lnTo>
                <a:lnTo>
                  <a:pt x="37893" y="74220"/>
                </a:lnTo>
                <a:lnTo>
                  <a:pt x="34748" y="79007"/>
                </a:lnTo>
                <a:lnTo>
                  <a:pt x="31699" y="84104"/>
                </a:lnTo>
                <a:lnTo>
                  <a:pt x="28713" y="89407"/>
                </a:lnTo>
                <a:lnTo>
                  <a:pt x="22856" y="100379"/>
                </a:lnTo>
                <a:lnTo>
                  <a:pt x="14203" y="117266"/>
                </a:lnTo>
                <a:lnTo>
                  <a:pt x="12287" y="122945"/>
                </a:lnTo>
                <a:lnTo>
                  <a:pt x="11009" y="128636"/>
                </a:lnTo>
                <a:lnTo>
                  <a:pt x="10158" y="134335"/>
                </a:lnTo>
                <a:lnTo>
                  <a:pt x="8638" y="139086"/>
                </a:lnTo>
                <a:lnTo>
                  <a:pt x="4409" y="146906"/>
                </a:lnTo>
                <a:lnTo>
                  <a:pt x="2900" y="151278"/>
                </a:lnTo>
                <a:lnTo>
                  <a:pt x="1894" y="156097"/>
                </a:lnTo>
                <a:lnTo>
                  <a:pt x="1224" y="161214"/>
                </a:lnTo>
                <a:lnTo>
                  <a:pt x="776" y="166532"/>
                </a:lnTo>
                <a:lnTo>
                  <a:pt x="479" y="171981"/>
                </a:lnTo>
                <a:lnTo>
                  <a:pt x="59" y="186212"/>
                </a:lnTo>
                <a:lnTo>
                  <a:pt x="0" y="189864"/>
                </a:lnTo>
                <a:lnTo>
                  <a:pt x="914" y="194203"/>
                </a:lnTo>
                <a:lnTo>
                  <a:pt x="2475" y="199002"/>
                </a:lnTo>
                <a:lnTo>
                  <a:pt x="4468" y="204105"/>
                </a:lnTo>
                <a:lnTo>
                  <a:pt x="9222" y="212316"/>
                </a:lnTo>
                <a:lnTo>
                  <a:pt x="14511" y="219140"/>
                </a:lnTo>
                <a:lnTo>
                  <a:pt x="20036" y="225348"/>
                </a:lnTo>
                <a:lnTo>
                  <a:pt x="22843" y="229289"/>
                </a:lnTo>
                <a:lnTo>
                  <a:pt x="25667" y="233822"/>
                </a:lnTo>
                <a:lnTo>
                  <a:pt x="28502" y="238749"/>
                </a:lnTo>
                <a:lnTo>
                  <a:pt x="32297" y="242033"/>
                </a:lnTo>
                <a:lnTo>
                  <a:pt x="36732" y="244223"/>
                </a:lnTo>
                <a:lnTo>
                  <a:pt x="41593" y="245683"/>
                </a:lnTo>
                <a:lnTo>
                  <a:pt x="46740" y="247609"/>
                </a:lnTo>
                <a:lnTo>
                  <a:pt x="52076" y="249845"/>
                </a:lnTo>
                <a:lnTo>
                  <a:pt x="57537" y="252288"/>
                </a:lnTo>
                <a:lnTo>
                  <a:pt x="63084" y="253917"/>
                </a:lnTo>
                <a:lnTo>
                  <a:pt x="68687" y="255003"/>
                </a:lnTo>
                <a:lnTo>
                  <a:pt x="74327" y="255727"/>
                </a:lnTo>
                <a:lnTo>
                  <a:pt x="79992" y="256210"/>
                </a:lnTo>
                <a:lnTo>
                  <a:pt x="85674" y="256531"/>
                </a:lnTo>
                <a:lnTo>
                  <a:pt x="97067" y="256889"/>
                </a:lnTo>
                <a:lnTo>
                  <a:pt x="125616" y="257137"/>
                </a:lnTo>
                <a:lnTo>
                  <a:pt x="131330" y="256197"/>
                </a:lnTo>
                <a:lnTo>
                  <a:pt x="137044" y="254618"/>
                </a:lnTo>
                <a:lnTo>
                  <a:pt x="142758" y="252613"/>
                </a:lnTo>
                <a:lnTo>
                  <a:pt x="148473" y="251276"/>
                </a:lnTo>
                <a:lnTo>
                  <a:pt x="154187" y="250385"/>
                </a:lnTo>
                <a:lnTo>
                  <a:pt x="159902" y="249791"/>
                </a:lnTo>
                <a:lnTo>
                  <a:pt x="166569" y="248442"/>
                </a:lnTo>
                <a:lnTo>
                  <a:pt x="173872" y="246591"/>
                </a:lnTo>
                <a:lnTo>
                  <a:pt x="181598" y="244404"/>
                </a:lnTo>
                <a:lnTo>
                  <a:pt x="187701" y="241993"/>
                </a:lnTo>
                <a:lnTo>
                  <a:pt x="192723" y="239434"/>
                </a:lnTo>
                <a:lnTo>
                  <a:pt x="197023" y="236775"/>
                </a:lnTo>
                <a:lnTo>
                  <a:pt x="201794" y="234050"/>
                </a:lnTo>
                <a:lnTo>
                  <a:pt x="212176" y="228483"/>
                </a:lnTo>
                <a:lnTo>
                  <a:pt x="216659" y="224712"/>
                </a:lnTo>
                <a:lnTo>
                  <a:pt x="220600" y="220293"/>
                </a:lnTo>
                <a:lnTo>
                  <a:pt x="224180" y="215442"/>
                </a:lnTo>
                <a:lnTo>
                  <a:pt x="228157" y="207512"/>
                </a:lnTo>
                <a:lnTo>
                  <a:pt x="229925" y="200813"/>
                </a:lnTo>
                <a:lnTo>
                  <a:pt x="230920" y="192638"/>
                </a:lnTo>
                <a:lnTo>
                  <a:pt x="231154" y="190392"/>
                </a:lnTo>
                <a:lnTo>
                  <a:pt x="228717" y="186854"/>
                </a:lnTo>
                <a:lnTo>
                  <a:pt x="226734" y="184577"/>
                </a:lnTo>
                <a:lnTo>
                  <a:pt x="223506" y="183059"/>
                </a:lnTo>
                <a:lnTo>
                  <a:pt x="219451" y="182047"/>
                </a:lnTo>
                <a:lnTo>
                  <a:pt x="214841" y="181372"/>
                </a:lnTo>
                <a:lnTo>
                  <a:pt x="210815" y="179970"/>
                </a:lnTo>
                <a:lnTo>
                  <a:pt x="203803" y="175872"/>
                </a:lnTo>
                <a:lnTo>
                  <a:pt x="197511" y="173415"/>
                </a:lnTo>
                <a:lnTo>
                  <a:pt x="194500" y="172760"/>
                </a:lnTo>
                <a:lnTo>
                  <a:pt x="190587" y="173276"/>
                </a:lnTo>
                <a:lnTo>
                  <a:pt x="186074" y="174572"/>
                </a:lnTo>
                <a:lnTo>
                  <a:pt x="181160" y="176389"/>
                </a:lnTo>
                <a:lnTo>
                  <a:pt x="176932" y="177600"/>
                </a:lnTo>
                <a:lnTo>
                  <a:pt x="173160" y="178408"/>
                </a:lnTo>
                <a:lnTo>
                  <a:pt x="166429" y="179305"/>
                </a:lnTo>
                <a:lnTo>
                  <a:pt x="160264" y="179704"/>
                </a:lnTo>
                <a:lnTo>
                  <a:pt x="156333" y="181715"/>
                </a:lnTo>
                <a:lnTo>
                  <a:pt x="151808" y="184961"/>
                </a:lnTo>
                <a:lnTo>
                  <a:pt x="146886" y="189030"/>
                </a:lnTo>
                <a:lnTo>
                  <a:pt x="142652" y="192695"/>
                </a:lnTo>
                <a:lnTo>
                  <a:pt x="138877" y="196091"/>
                </a:lnTo>
                <a:lnTo>
                  <a:pt x="132143" y="202404"/>
                </a:lnTo>
                <a:lnTo>
                  <a:pt x="125975" y="208385"/>
                </a:lnTo>
                <a:lnTo>
                  <a:pt x="122996" y="212266"/>
                </a:lnTo>
                <a:lnTo>
                  <a:pt x="120058" y="216758"/>
                </a:lnTo>
                <a:lnTo>
                  <a:pt x="117147" y="221658"/>
                </a:lnTo>
                <a:lnTo>
                  <a:pt x="113301" y="225877"/>
                </a:lnTo>
                <a:lnTo>
                  <a:pt x="108833" y="229642"/>
                </a:lnTo>
                <a:lnTo>
                  <a:pt x="103948" y="233105"/>
                </a:lnTo>
                <a:lnTo>
                  <a:pt x="99739" y="237318"/>
                </a:lnTo>
                <a:lnTo>
                  <a:pt x="95981" y="242032"/>
                </a:lnTo>
                <a:lnTo>
                  <a:pt x="92523" y="247080"/>
                </a:lnTo>
                <a:lnTo>
                  <a:pt x="86141" y="255228"/>
                </a:lnTo>
                <a:lnTo>
                  <a:pt x="77035" y="26574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60"/>
          <p:cNvSpPr/>
          <p:nvPr/>
        </p:nvSpPr>
        <p:spPr>
          <a:xfrm>
            <a:off x="1400174" y="2811780"/>
            <a:ext cx="188596" cy="25718"/>
          </a:xfrm>
          <a:custGeom>
            <a:avLst/>
            <a:gdLst/>
            <a:ahLst/>
            <a:cxnLst/>
            <a:rect l="0" t="0" r="0" b="0"/>
            <a:pathLst>
              <a:path w="188596" h="25718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0"/>
                </a:lnTo>
                <a:lnTo>
                  <a:pt x="9326" y="8043"/>
                </a:lnTo>
                <a:lnTo>
                  <a:pt x="14622" y="8337"/>
                </a:lnTo>
                <a:lnTo>
                  <a:pt x="20152" y="8467"/>
                </a:lnTo>
                <a:lnTo>
                  <a:pt x="28619" y="8541"/>
                </a:lnTo>
                <a:lnTo>
                  <a:pt x="32415" y="9504"/>
                </a:lnTo>
                <a:lnTo>
                  <a:pt x="36850" y="11098"/>
                </a:lnTo>
                <a:lnTo>
                  <a:pt x="41712" y="13114"/>
                </a:lnTo>
                <a:lnTo>
                  <a:pt x="45905" y="14457"/>
                </a:lnTo>
                <a:lnTo>
                  <a:pt x="49654" y="15353"/>
                </a:lnTo>
                <a:lnTo>
                  <a:pt x="53105" y="15950"/>
                </a:lnTo>
                <a:lnTo>
                  <a:pt x="58264" y="16348"/>
                </a:lnTo>
                <a:lnTo>
                  <a:pt x="64560" y="16614"/>
                </a:lnTo>
                <a:lnTo>
                  <a:pt x="71615" y="16791"/>
                </a:lnTo>
                <a:lnTo>
                  <a:pt x="77271" y="17861"/>
                </a:lnTo>
                <a:lnTo>
                  <a:pt x="81994" y="19527"/>
                </a:lnTo>
                <a:lnTo>
                  <a:pt x="86096" y="21590"/>
                </a:lnTo>
                <a:lnTo>
                  <a:pt x="90735" y="22966"/>
                </a:lnTo>
                <a:lnTo>
                  <a:pt x="95732" y="23883"/>
                </a:lnTo>
                <a:lnTo>
                  <a:pt x="100969" y="24494"/>
                </a:lnTo>
                <a:lnTo>
                  <a:pt x="106366" y="24902"/>
                </a:lnTo>
                <a:lnTo>
                  <a:pt x="111868" y="25174"/>
                </a:lnTo>
                <a:lnTo>
                  <a:pt x="126174" y="25556"/>
                </a:lnTo>
                <a:lnTo>
                  <a:pt x="162286" y="25713"/>
                </a:lnTo>
                <a:lnTo>
                  <a:pt x="188595" y="2571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61"/>
          <p:cNvSpPr/>
          <p:nvPr/>
        </p:nvSpPr>
        <p:spPr>
          <a:xfrm>
            <a:off x="1666071" y="2726064"/>
            <a:ext cx="248455" cy="239977"/>
          </a:xfrm>
          <a:custGeom>
            <a:avLst/>
            <a:gdLst/>
            <a:ahLst/>
            <a:cxnLst/>
            <a:rect l="0" t="0" r="0" b="0"/>
            <a:pathLst>
              <a:path w="248455" h="239977">
                <a:moveTo>
                  <a:pt x="34141" y="8563"/>
                </a:moveTo>
                <a:lnTo>
                  <a:pt x="48903" y="1182"/>
                </a:lnTo>
                <a:lnTo>
                  <a:pt x="52767" y="520"/>
                </a:lnTo>
                <a:lnTo>
                  <a:pt x="58612" y="226"/>
                </a:lnTo>
                <a:lnTo>
                  <a:pt x="72612" y="60"/>
                </a:lnTo>
                <a:lnTo>
                  <a:pt x="95487" y="0"/>
                </a:lnTo>
                <a:lnTo>
                  <a:pt x="99803" y="949"/>
                </a:lnTo>
                <a:lnTo>
                  <a:pt x="104586" y="2535"/>
                </a:lnTo>
                <a:lnTo>
                  <a:pt x="109679" y="4544"/>
                </a:lnTo>
                <a:lnTo>
                  <a:pt x="114980" y="5884"/>
                </a:lnTo>
                <a:lnTo>
                  <a:pt x="120418" y="6777"/>
                </a:lnTo>
                <a:lnTo>
                  <a:pt x="125949" y="7372"/>
                </a:lnTo>
                <a:lnTo>
                  <a:pt x="130589" y="8722"/>
                </a:lnTo>
                <a:lnTo>
                  <a:pt x="138284" y="12761"/>
                </a:lnTo>
                <a:lnTo>
                  <a:pt x="144879" y="17732"/>
                </a:lnTo>
                <a:lnTo>
                  <a:pt x="150985" y="23116"/>
                </a:lnTo>
                <a:lnTo>
                  <a:pt x="156874" y="28683"/>
                </a:lnTo>
                <a:lnTo>
                  <a:pt x="165545" y="37173"/>
                </a:lnTo>
                <a:lnTo>
                  <a:pt x="167463" y="40971"/>
                </a:lnTo>
                <a:lnTo>
                  <a:pt x="168743" y="45408"/>
                </a:lnTo>
                <a:lnTo>
                  <a:pt x="169596" y="50272"/>
                </a:lnTo>
                <a:lnTo>
                  <a:pt x="171117" y="54466"/>
                </a:lnTo>
                <a:lnTo>
                  <a:pt x="175347" y="61667"/>
                </a:lnTo>
                <a:lnTo>
                  <a:pt x="176856" y="65873"/>
                </a:lnTo>
                <a:lnTo>
                  <a:pt x="177861" y="70582"/>
                </a:lnTo>
                <a:lnTo>
                  <a:pt x="178532" y="75627"/>
                </a:lnTo>
                <a:lnTo>
                  <a:pt x="178027" y="80895"/>
                </a:lnTo>
                <a:lnTo>
                  <a:pt x="176737" y="86312"/>
                </a:lnTo>
                <a:lnTo>
                  <a:pt x="174925" y="91828"/>
                </a:lnTo>
                <a:lnTo>
                  <a:pt x="173717" y="97410"/>
                </a:lnTo>
                <a:lnTo>
                  <a:pt x="172912" y="103037"/>
                </a:lnTo>
                <a:lnTo>
                  <a:pt x="172375" y="108693"/>
                </a:lnTo>
                <a:lnTo>
                  <a:pt x="171064" y="113417"/>
                </a:lnTo>
                <a:lnTo>
                  <a:pt x="169238" y="117518"/>
                </a:lnTo>
                <a:lnTo>
                  <a:pt x="167068" y="121205"/>
                </a:lnTo>
                <a:lnTo>
                  <a:pt x="164669" y="125567"/>
                </a:lnTo>
                <a:lnTo>
                  <a:pt x="159464" y="135495"/>
                </a:lnTo>
                <a:lnTo>
                  <a:pt x="156742" y="139857"/>
                </a:lnTo>
                <a:lnTo>
                  <a:pt x="151178" y="147243"/>
                </a:lnTo>
                <a:lnTo>
                  <a:pt x="148360" y="151499"/>
                </a:lnTo>
                <a:lnTo>
                  <a:pt x="145530" y="156241"/>
                </a:lnTo>
                <a:lnTo>
                  <a:pt x="142690" y="161308"/>
                </a:lnTo>
                <a:lnTo>
                  <a:pt x="139844" y="165638"/>
                </a:lnTo>
                <a:lnTo>
                  <a:pt x="134143" y="172989"/>
                </a:lnTo>
                <a:lnTo>
                  <a:pt x="128434" y="179431"/>
                </a:lnTo>
                <a:lnTo>
                  <a:pt x="125578" y="182483"/>
                </a:lnTo>
                <a:lnTo>
                  <a:pt x="121769" y="185469"/>
                </a:lnTo>
                <a:lnTo>
                  <a:pt x="117325" y="188413"/>
                </a:lnTo>
                <a:lnTo>
                  <a:pt x="112457" y="191328"/>
                </a:lnTo>
                <a:lnTo>
                  <a:pt x="107306" y="195177"/>
                </a:lnTo>
                <a:lnTo>
                  <a:pt x="101968" y="199647"/>
                </a:lnTo>
                <a:lnTo>
                  <a:pt x="91909" y="208742"/>
                </a:lnTo>
                <a:lnTo>
                  <a:pt x="84263" y="215959"/>
                </a:lnTo>
                <a:lnTo>
                  <a:pt x="79938" y="219217"/>
                </a:lnTo>
                <a:lnTo>
                  <a:pt x="75150" y="222342"/>
                </a:lnTo>
                <a:lnTo>
                  <a:pt x="70053" y="225377"/>
                </a:lnTo>
                <a:lnTo>
                  <a:pt x="64750" y="228353"/>
                </a:lnTo>
                <a:lnTo>
                  <a:pt x="53777" y="234200"/>
                </a:lnTo>
                <a:lnTo>
                  <a:pt x="49137" y="236140"/>
                </a:lnTo>
                <a:lnTo>
                  <a:pt x="41441" y="238296"/>
                </a:lnTo>
                <a:lnTo>
                  <a:pt x="34845" y="239254"/>
                </a:lnTo>
                <a:lnTo>
                  <a:pt x="28739" y="239680"/>
                </a:lnTo>
                <a:lnTo>
                  <a:pt x="22850" y="239869"/>
                </a:lnTo>
                <a:lnTo>
                  <a:pt x="14180" y="239976"/>
                </a:lnTo>
                <a:lnTo>
                  <a:pt x="11308" y="239038"/>
                </a:lnTo>
                <a:lnTo>
                  <a:pt x="3669" y="234121"/>
                </a:lnTo>
                <a:lnTo>
                  <a:pt x="1548" y="232636"/>
                </a:lnTo>
                <a:lnTo>
                  <a:pt x="982" y="231287"/>
                </a:lnTo>
                <a:lnTo>
                  <a:pt x="186" y="224839"/>
                </a:lnTo>
                <a:lnTo>
                  <a:pt x="0" y="219621"/>
                </a:lnTo>
                <a:lnTo>
                  <a:pt x="903" y="215943"/>
                </a:lnTo>
                <a:lnTo>
                  <a:pt x="2457" y="211586"/>
                </a:lnTo>
                <a:lnTo>
                  <a:pt x="4446" y="206777"/>
                </a:lnTo>
                <a:lnTo>
                  <a:pt x="6724" y="203571"/>
                </a:lnTo>
                <a:lnTo>
                  <a:pt x="9196" y="201433"/>
                </a:lnTo>
                <a:lnTo>
                  <a:pt x="11796" y="200008"/>
                </a:lnTo>
                <a:lnTo>
                  <a:pt x="15434" y="197153"/>
                </a:lnTo>
                <a:lnTo>
                  <a:pt x="19765" y="193345"/>
                </a:lnTo>
                <a:lnTo>
                  <a:pt x="28704" y="184986"/>
                </a:lnTo>
                <a:lnTo>
                  <a:pt x="35852" y="178096"/>
                </a:lnTo>
                <a:lnTo>
                  <a:pt x="40044" y="174925"/>
                </a:lnTo>
                <a:lnTo>
                  <a:pt x="44744" y="171858"/>
                </a:lnTo>
                <a:lnTo>
                  <a:pt x="49782" y="168862"/>
                </a:lnTo>
                <a:lnTo>
                  <a:pt x="55046" y="165911"/>
                </a:lnTo>
                <a:lnTo>
                  <a:pt x="65974" y="160093"/>
                </a:lnTo>
                <a:lnTo>
                  <a:pt x="71556" y="158161"/>
                </a:lnTo>
                <a:lnTo>
                  <a:pt x="77182" y="156873"/>
                </a:lnTo>
                <a:lnTo>
                  <a:pt x="82837" y="156014"/>
                </a:lnTo>
                <a:lnTo>
                  <a:pt x="88513" y="154488"/>
                </a:lnTo>
                <a:lnTo>
                  <a:pt x="94201" y="152519"/>
                </a:lnTo>
                <a:lnTo>
                  <a:pt x="99899" y="150254"/>
                </a:lnTo>
                <a:lnTo>
                  <a:pt x="105602" y="148744"/>
                </a:lnTo>
                <a:lnTo>
                  <a:pt x="111309" y="147737"/>
                </a:lnTo>
                <a:lnTo>
                  <a:pt x="117019" y="147065"/>
                </a:lnTo>
                <a:lnTo>
                  <a:pt x="122730" y="146618"/>
                </a:lnTo>
                <a:lnTo>
                  <a:pt x="128443" y="146320"/>
                </a:lnTo>
                <a:lnTo>
                  <a:pt x="134156" y="146121"/>
                </a:lnTo>
                <a:lnTo>
                  <a:pt x="139871" y="146941"/>
                </a:lnTo>
                <a:lnTo>
                  <a:pt x="145585" y="148440"/>
                </a:lnTo>
                <a:lnTo>
                  <a:pt x="151299" y="150392"/>
                </a:lnTo>
                <a:lnTo>
                  <a:pt x="157014" y="151693"/>
                </a:lnTo>
                <a:lnTo>
                  <a:pt x="162729" y="152561"/>
                </a:lnTo>
                <a:lnTo>
                  <a:pt x="168444" y="153139"/>
                </a:lnTo>
                <a:lnTo>
                  <a:pt x="173206" y="154477"/>
                </a:lnTo>
                <a:lnTo>
                  <a:pt x="177334" y="156321"/>
                </a:lnTo>
                <a:lnTo>
                  <a:pt x="181038" y="158504"/>
                </a:lnTo>
                <a:lnTo>
                  <a:pt x="185412" y="160911"/>
                </a:lnTo>
                <a:lnTo>
                  <a:pt x="195353" y="166126"/>
                </a:lnTo>
                <a:lnTo>
                  <a:pt x="199718" y="168850"/>
                </a:lnTo>
                <a:lnTo>
                  <a:pt x="207108" y="174417"/>
                </a:lnTo>
                <a:lnTo>
                  <a:pt x="213568" y="180066"/>
                </a:lnTo>
                <a:lnTo>
                  <a:pt x="219614" y="185752"/>
                </a:lnTo>
                <a:lnTo>
                  <a:pt x="225476" y="191453"/>
                </a:lnTo>
                <a:lnTo>
                  <a:pt x="228373" y="193355"/>
                </a:lnTo>
                <a:lnTo>
                  <a:pt x="234131" y="195468"/>
                </a:lnTo>
                <a:lnTo>
                  <a:pt x="239865" y="198947"/>
                </a:lnTo>
                <a:lnTo>
                  <a:pt x="248454" y="20573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62"/>
          <p:cNvSpPr/>
          <p:nvPr/>
        </p:nvSpPr>
        <p:spPr>
          <a:xfrm>
            <a:off x="1957847" y="2752964"/>
            <a:ext cx="230998" cy="110251"/>
          </a:xfrm>
          <a:custGeom>
            <a:avLst/>
            <a:gdLst/>
            <a:ahLst/>
            <a:cxnLst/>
            <a:rect l="0" t="0" r="0" b="0"/>
            <a:pathLst>
              <a:path w="230998" h="110251">
                <a:moveTo>
                  <a:pt x="16685" y="7381"/>
                </a:moveTo>
                <a:lnTo>
                  <a:pt x="16685" y="0"/>
                </a:lnTo>
                <a:lnTo>
                  <a:pt x="16685" y="7059"/>
                </a:lnTo>
                <a:lnTo>
                  <a:pt x="21236" y="7285"/>
                </a:lnTo>
                <a:lnTo>
                  <a:pt x="22576" y="8269"/>
                </a:lnTo>
                <a:lnTo>
                  <a:pt x="23470" y="9878"/>
                </a:lnTo>
                <a:lnTo>
                  <a:pt x="24066" y="11903"/>
                </a:lnTo>
                <a:lnTo>
                  <a:pt x="24463" y="14206"/>
                </a:lnTo>
                <a:lnTo>
                  <a:pt x="24728" y="16693"/>
                </a:lnTo>
                <a:lnTo>
                  <a:pt x="24905" y="19304"/>
                </a:lnTo>
                <a:lnTo>
                  <a:pt x="25974" y="21997"/>
                </a:lnTo>
                <a:lnTo>
                  <a:pt x="27640" y="24745"/>
                </a:lnTo>
                <a:lnTo>
                  <a:pt x="29704" y="27529"/>
                </a:lnTo>
                <a:lnTo>
                  <a:pt x="30127" y="30338"/>
                </a:lnTo>
                <a:lnTo>
                  <a:pt x="29456" y="33163"/>
                </a:lnTo>
                <a:lnTo>
                  <a:pt x="28056" y="35999"/>
                </a:lnTo>
                <a:lnTo>
                  <a:pt x="27124" y="38842"/>
                </a:lnTo>
                <a:lnTo>
                  <a:pt x="26501" y="41690"/>
                </a:lnTo>
                <a:lnTo>
                  <a:pt x="26087" y="44541"/>
                </a:lnTo>
                <a:lnTo>
                  <a:pt x="25810" y="48347"/>
                </a:lnTo>
                <a:lnTo>
                  <a:pt x="25626" y="52789"/>
                </a:lnTo>
                <a:lnTo>
                  <a:pt x="25503" y="57655"/>
                </a:lnTo>
                <a:lnTo>
                  <a:pt x="24469" y="61852"/>
                </a:lnTo>
                <a:lnTo>
                  <a:pt x="22827" y="65602"/>
                </a:lnTo>
                <a:lnTo>
                  <a:pt x="20779" y="69055"/>
                </a:lnTo>
                <a:lnTo>
                  <a:pt x="19415" y="72310"/>
                </a:lnTo>
                <a:lnTo>
                  <a:pt x="18505" y="75432"/>
                </a:lnTo>
                <a:lnTo>
                  <a:pt x="17898" y="78466"/>
                </a:lnTo>
                <a:lnTo>
                  <a:pt x="17494" y="81441"/>
                </a:lnTo>
                <a:lnTo>
                  <a:pt x="17224" y="84376"/>
                </a:lnTo>
                <a:lnTo>
                  <a:pt x="17044" y="87286"/>
                </a:lnTo>
                <a:lnTo>
                  <a:pt x="15972" y="90178"/>
                </a:lnTo>
                <a:lnTo>
                  <a:pt x="14305" y="93059"/>
                </a:lnTo>
                <a:lnTo>
                  <a:pt x="12241" y="95932"/>
                </a:lnTo>
                <a:lnTo>
                  <a:pt x="9912" y="97848"/>
                </a:lnTo>
                <a:lnTo>
                  <a:pt x="7407" y="99124"/>
                </a:lnTo>
                <a:lnTo>
                  <a:pt x="4785" y="99976"/>
                </a:lnTo>
                <a:lnTo>
                  <a:pt x="3036" y="101495"/>
                </a:lnTo>
                <a:lnTo>
                  <a:pt x="1871" y="103462"/>
                </a:lnTo>
                <a:lnTo>
                  <a:pt x="0" y="108909"/>
                </a:lnTo>
                <a:lnTo>
                  <a:pt x="799" y="109357"/>
                </a:lnTo>
                <a:lnTo>
                  <a:pt x="6475" y="109986"/>
                </a:lnTo>
                <a:lnTo>
                  <a:pt x="15152" y="110216"/>
                </a:lnTo>
                <a:lnTo>
                  <a:pt x="45292" y="110250"/>
                </a:lnTo>
                <a:lnTo>
                  <a:pt x="49091" y="109298"/>
                </a:lnTo>
                <a:lnTo>
                  <a:pt x="53529" y="107711"/>
                </a:lnTo>
                <a:lnTo>
                  <a:pt x="58393" y="105700"/>
                </a:lnTo>
                <a:lnTo>
                  <a:pt x="63540" y="104359"/>
                </a:lnTo>
                <a:lnTo>
                  <a:pt x="68877" y="103465"/>
                </a:lnTo>
                <a:lnTo>
                  <a:pt x="74340" y="102870"/>
                </a:lnTo>
                <a:lnTo>
                  <a:pt x="78934" y="102473"/>
                </a:lnTo>
                <a:lnTo>
                  <a:pt x="82949" y="102208"/>
                </a:lnTo>
                <a:lnTo>
                  <a:pt x="86579" y="102031"/>
                </a:lnTo>
                <a:lnTo>
                  <a:pt x="95691" y="101835"/>
                </a:lnTo>
                <a:lnTo>
                  <a:pt x="100788" y="101783"/>
                </a:lnTo>
                <a:lnTo>
                  <a:pt x="107044" y="100795"/>
                </a:lnTo>
                <a:lnTo>
                  <a:pt x="114072" y="99185"/>
                </a:lnTo>
                <a:lnTo>
                  <a:pt x="121615" y="97158"/>
                </a:lnTo>
                <a:lnTo>
                  <a:pt x="128548" y="95807"/>
                </a:lnTo>
                <a:lnTo>
                  <a:pt x="135075" y="94907"/>
                </a:lnTo>
                <a:lnTo>
                  <a:pt x="141332" y="94306"/>
                </a:lnTo>
                <a:lnTo>
                  <a:pt x="146455" y="93906"/>
                </a:lnTo>
                <a:lnTo>
                  <a:pt x="150824" y="93639"/>
                </a:lnTo>
                <a:lnTo>
                  <a:pt x="154688" y="93461"/>
                </a:lnTo>
                <a:lnTo>
                  <a:pt x="159170" y="94295"/>
                </a:lnTo>
                <a:lnTo>
                  <a:pt x="164062" y="95804"/>
                </a:lnTo>
                <a:lnTo>
                  <a:pt x="169229" y="97762"/>
                </a:lnTo>
                <a:lnTo>
                  <a:pt x="174579" y="99067"/>
                </a:lnTo>
                <a:lnTo>
                  <a:pt x="180050" y="99938"/>
                </a:lnTo>
                <a:lnTo>
                  <a:pt x="185602" y="100518"/>
                </a:lnTo>
                <a:lnTo>
                  <a:pt x="190257" y="100905"/>
                </a:lnTo>
                <a:lnTo>
                  <a:pt x="194312" y="101162"/>
                </a:lnTo>
                <a:lnTo>
                  <a:pt x="201358" y="101449"/>
                </a:lnTo>
                <a:lnTo>
                  <a:pt x="210680" y="101610"/>
                </a:lnTo>
                <a:lnTo>
                  <a:pt x="230997" y="10167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63"/>
          <p:cNvSpPr/>
          <p:nvPr/>
        </p:nvSpPr>
        <p:spPr>
          <a:xfrm>
            <a:off x="2120265" y="2743200"/>
            <a:ext cx="51436" cy="214313"/>
          </a:xfrm>
          <a:custGeom>
            <a:avLst/>
            <a:gdLst/>
            <a:ahLst/>
            <a:cxnLst/>
            <a:rect l="0" t="0" r="0" b="0"/>
            <a:pathLst>
              <a:path w="51436" h="214313">
                <a:moveTo>
                  <a:pt x="8572" y="0"/>
                </a:moveTo>
                <a:lnTo>
                  <a:pt x="104" y="0"/>
                </a:lnTo>
                <a:lnTo>
                  <a:pt x="30" y="4551"/>
                </a:lnTo>
                <a:lnTo>
                  <a:pt x="0" y="33170"/>
                </a:lnTo>
                <a:lnTo>
                  <a:pt x="953" y="38305"/>
                </a:lnTo>
                <a:lnTo>
                  <a:pt x="2540" y="43634"/>
                </a:lnTo>
                <a:lnTo>
                  <a:pt x="4550" y="49092"/>
                </a:lnTo>
                <a:lnTo>
                  <a:pt x="4938" y="54635"/>
                </a:lnTo>
                <a:lnTo>
                  <a:pt x="4245" y="60236"/>
                </a:lnTo>
                <a:lnTo>
                  <a:pt x="2830" y="65875"/>
                </a:lnTo>
                <a:lnTo>
                  <a:pt x="2839" y="71539"/>
                </a:lnTo>
                <a:lnTo>
                  <a:pt x="3797" y="77220"/>
                </a:lnTo>
                <a:lnTo>
                  <a:pt x="5389" y="82912"/>
                </a:lnTo>
                <a:lnTo>
                  <a:pt x="6450" y="88612"/>
                </a:lnTo>
                <a:lnTo>
                  <a:pt x="7157" y="94317"/>
                </a:lnTo>
                <a:lnTo>
                  <a:pt x="7629" y="100026"/>
                </a:lnTo>
                <a:lnTo>
                  <a:pt x="7943" y="105736"/>
                </a:lnTo>
                <a:lnTo>
                  <a:pt x="8293" y="117161"/>
                </a:lnTo>
                <a:lnTo>
                  <a:pt x="9338" y="122875"/>
                </a:lnTo>
                <a:lnTo>
                  <a:pt x="10988" y="128589"/>
                </a:lnTo>
                <a:lnTo>
                  <a:pt x="13040" y="134303"/>
                </a:lnTo>
                <a:lnTo>
                  <a:pt x="14408" y="140018"/>
                </a:lnTo>
                <a:lnTo>
                  <a:pt x="15320" y="145733"/>
                </a:lnTo>
                <a:lnTo>
                  <a:pt x="15929" y="151447"/>
                </a:lnTo>
                <a:lnTo>
                  <a:pt x="16334" y="157162"/>
                </a:lnTo>
                <a:lnTo>
                  <a:pt x="16604" y="162877"/>
                </a:lnTo>
                <a:lnTo>
                  <a:pt x="16784" y="168592"/>
                </a:lnTo>
                <a:lnTo>
                  <a:pt x="17857" y="173355"/>
                </a:lnTo>
                <a:lnTo>
                  <a:pt x="19524" y="177482"/>
                </a:lnTo>
                <a:lnTo>
                  <a:pt x="21588" y="181186"/>
                </a:lnTo>
                <a:lnTo>
                  <a:pt x="23917" y="184608"/>
                </a:lnTo>
                <a:lnTo>
                  <a:pt x="26422" y="187842"/>
                </a:lnTo>
                <a:lnTo>
                  <a:pt x="29044" y="190950"/>
                </a:lnTo>
                <a:lnTo>
                  <a:pt x="30793" y="193975"/>
                </a:lnTo>
                <a:lnTo>
                  <a:pt x="31959" y="196944"/>
                </a:lnTo>
                <a:lnTo>
                  <a:pt x="32735" y="199876"/>
                </a:lnTo>
                <a:lnTo>
                  <a:pt x="34206" y="201831"/>
                </a:lnTo>
                <a:lnTo>
                  <a:pt x="36139" y="203134"/>
                </a:lnTo>
                <a:lnTo>
                  <a:pt x="38380" y="204002"/>
                </a:lnTo>
                <a:lnTo>
                  <a:pt x="39874" y="205534"/>
                </a:lnTo>
                <a:lnTo>
                  <a:pt x="40870" y="207508"/>
                </a:lnTo>
                <a:lnTo>
                  <a:pt x="42468" y="212968"/>
                </a:lnTo>
                <a:lnTo>
                  <a:pt x="43552" y="213416"/>
                </a:lnTo>
                <a:lnTo>
                  <a:pt x="45227" y="213715"/>
                </a:lnTo>
                <a:lnTo>
                  <a:pt x="51435" y="21431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64"/>
          <p:cNvSpPr/>
          <p:nvPr/>
        </p:nvSpPr>
        <p:spPr>
          <a:xfrm>
            <a:off x="2326015" y="2597467"/>
            <a:ext cx="205730" cy="548641"/>
          </a:xfrm>
          <a:custGeom>
            <a:avLst/>
            <a:gdLst/>
            <a:ahLst/>
            <a:cxnLst/>
            <a:rect l="0" t="0" r="0" b="0"/>
            <a:pathLst>
              <a:path w="205730" h="548641">
                <a:moveTo>
                  <a:pt x="145722" y="0"/>
                </a:moveTo>
                <a:lnTo>
                  <a:pt x="137159" y="0"/>
                </a:lnTo>
                <a:lnTo>
                  <a:pt x="125219" y="11932"/>
                </a:lnTo>
                <a:lnTo>
                  <a:pt x="122528" y="13669"/>
                </a:lnTo>
                <a:lnTo>
                  <a:pt x="116999" y="15601"/>
                </a:lnTo>
                <a:lnTo>
                  <a:pt x="111366" y="18999"/>
                </a:lnTo>
                <a:lnTo>
                  <a:pt x="108531" y="21238"/>
                </a:lnTo>
                <a:lnTo>
                  <a:pt x="106640" y="24636"/>
                </a:lnTo>
                <a:lnTo>
                  <a:pt x="103027" y="37568"/>
                </a:lnTo>
                <a:lnTo>
                  <a:pt x="98806" y="44637"/>
                </a:lnTo>
                <a:lnTo>
                  <a:pt x="93756" y="50954"/>
                </a:lnTo>
                <a:lnTo>
                  <a:pt x="88336" y="57889"/>
                </a:lnTo>
                <a:lnTo>
                  <a:pt x="82752" y="67321"/>
                </a:lnTo>
                <a:lnTo>
                  <a:pt x="77095" y="77863"/>
                </a:lnTo>
                <a:lnTo>
                  <a:pt x="65703" y="100153"/>
                </a:lnTo>
                <a:lnTo>
                  <a:pt x="62533" y="108965"/>
                </a:lnTo>
                <a:lnTo>
                  <a:pt x="61687" y="112648"/>
                </a:lnTo>
                <a:lnTo>
                  <a:pt x="55668" y="121821"/>
                </a:lnTo>
                <a:lnTo>
                  <a:pt x="51396" y="126934"/>
                </a:lnTo>
                <a:lnTo>
                  <a:pt x="48548" y="132248"/>
                </a:lnTo>
                <a:lnTo>
                  <a:pt x="43587" y="148828"/>
                </a:lnTo>
                <a:lnTo>
                  <a:pt x="39051" y="160126"/>
                </a:lnTo>
                <a:lnTo>
                  <a:pt x="33860" y="171497"/>
                </a:lnTo>
                <a:lnTo>
                  <a:pt x="22767" y="194319"/>
                </a:lnTo>
                <a:lnTo>
                  <a:pt x="14253" y="211458"/>
                </a:lnTo>
                <a:lnTo>
                  <a:pt x="11091" y="222886"/>
                </a:lnTo>
                <a:lnTo>
                  <a:pt x="8733" y="234316"/>
                </a:lnTo>
                <a:lnTo>
                  <a:pt x="3004" y="251460"/>
                </a:lnTo>
                <a:lnTo>
                  <a:pt x="883" y="268605"/>
                </a:lnTo>
                <a:lnTo>
                  <a:pt x="254" y="285750"/>
                </a:lnTo>
                <a:lnTo>
                  <a:pt x="5" y="318970"/>
                </a:lnTo>
                <a:lnTo>
                  <a:pt x="0" y="324089"/>
                </a:lnTo>
                <a:lnTo>
                  <a:pt x="2534" y="334857"/>
                </a:lnTo>
                <a:lnTo>
                  <a:pt x="6776" y="349089"/>
                </a:lnTo>
                <a:lnTo>
                  <a:pt x="8033" y="361879"/>
                </a:lnTo>
                <a:lnTo>
                  <a:pt x="8209" y="366983"/>
                </a:lnTo>
                <a:lnTo>
                  <a:pt x="10945" y="377733"/>
                </a:lnTo>
                <a:lnTo>
                  <a:pt x="15301" y="391956"/>
                </a:lnTo>
                <a:lnTo>
                  <a:pt x="17272" y="399945"/>
                </a:lnTo>
                <a:lnTo>
                  <a:pt x="21323" y="409846"/>
                </a:lnTo>
                <a:lnTo>
                  <a:pt x="24689" y="414201"/>
                </a:lnTo>
                <a:lnTo>
                  <a:pt x="28839" y="418056"/>
                </a:lnTo>
                <a:lnTo>
                  <a:pt x="33510" y="421579"/>
                </a:lnTo>
                <a:lnTo>
                  <a:pt x="37576" y="424880"/>
                </a:lnTo>
                <a:lnTo>
                  <a:pt x="41240" y="428033"/>
                </a:lnTo>
                <a:lnTo>
                  <a:pt x="44635" y="431088"/>
                </a:lnTo>
                <a:lnTo>
                  <a:pt x="50947" y="439562"/>
                </a:lnTo>
                <a:lnTo>
                  <a:pt x="53964" y="444489"/>
                </a:lnTo>
                <a:lnTo>
                  <a:pt x="57880" y="448726"/>
                </a:lnTo>
                <a:lnTo>
                  <a:pt x="62395" y="452503"/>
                </a:lnTo>
                <a:lnTo>
                  <a:pt x="67311" y="455974"/>
                </a:lnTo>
                <a:lnTo>
                  <a:pt x="71540" y="459240"/>
                </a:lnTo>
                <a:lnTo>
                  <a:pt x="75313" y="462370"/>
                </a:lnTo>
                <a:lnTo>
                  <a:pt x="78780" y="465409"/>
                </a:lnTo>
                <a:lnTo>
                  <a:pt x="82996" y="468388"/>
                </a:lnTo>
                <a:lnTo>
                  <a:pt x="87712" y="471326"/>
                </a:lnTo>
                <a:lnTo>
                  <a:pt x="92761" y="474237"/>
                </a:lnTo>
                <a:lnTo>
                  <a:pt x="97080" y="477131"/>
                </a:lnTo>
                <a:lnTo>
                  <a:pt x="100912" y="480012"/>
                </a:lnTo>
                <a:lnTo>
                  <a:pt x="104418" y="482886"/>
                </a:lnTo>
                <a:lnTo>
                  <a:pt x="107709" y="485754"/>
                </a:lnTo>
                <a:lnTo>
                  <a:pt x="113905" y="491481"/>
                </a:lnTo>
                <a:lnTo>
                  <a:pt x="127299" y="504611"/>
                </a:lnTo>
                <a:lnTo>
                  <a:pt x="131535" y="507857"/>
                </a:lnTo>
                <a:lnTo>
                  <a:pt x="135311" y="510022"/>
                </a:lnTo>
                <a:lnTo>
                  <a:pt x="138782" y="511464"/>
                </a:lnTo>
                <a:lnTo>
                  <a:pt x="145177" y="515608"/>
                </a:lnTo>
                <a:lnTo>
                  <a:pt x="151195" y="520624"/>
                </a:lnTo>
                <a:lnTo>
                  <a:pt x="157045" y="526028"/>
                </a:lnTo>
                <a:lnTo>
                  <a:pt x="165693" y="534426"/>
                </a:lnTo>
                <a:lnTo>
                  <a:pt x="168561" y="536307"/>
                </a:lnTo>
                <a:lnTo>
                  <a:pt x="174288" y="538396"/>
                </a:lnTo>
                <a:lnTo>
                  <a:pt x="180008" y="539325"/>
                </a:lnTo>
                <a:lnTo>
                  <a:pt x="182867" y="539572"/>
                </a:lnTo>
                <a:lnTo>
                  <a:pt x="184773" y="540690"/>
                </a:lnTo>
                <a:lnTo>
                  <a:pt x="186043" y="542388"/>
                </a:lnTo>
                <a:lnTo>
                  <a:pt x="186890" y="544472"/>
                </a:lnTo>
                <a:lnTo>
                  <a:pt x="188408" y="545861"/>
                </a:lnTo>
                <a:lnTo>
                  <a:pt x="190372" y="546788"/>
                </a:lnTo>
                <a:lnTo>
                  <a:pt x="195094" y="547817"/>
                </a:lnTo>
                <a:lnTo>
                  <a:pt x="200368" y="548274"/>
                </a:lnTo>
                <a:lnTo>
                  <a:pt x="205729" y="54864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65"/>
          <p:cNvSpPr/>
          <p:nvPr/>
        </p:nvSpPr>
        <p:spPr>
          <a:xfrm>
            <a:off x="2591859" y="2674620"/>
            <a:ext cx="188489" cy="68568"/>
          </a:xfrm>
          <a:custGeom>
            <a:avLst/>
            <a:gdLst/>
            <a:ahLst/>
            <a:cxnLst/>
            <a:rect l="0" t="0" r="0" b="0"/>
            <a:pathLst>
              <a:path w="188489" h="68568">
                <a:moveTo>
                  <a:pt x="17038" y="0"/>
                </a:moveTo>
                <a:lnTo>
                  <a:pt x="8570" y="0"/>
                </a:lnTo>
                <a:lnTo>
                  <a:pt x="11052" y="2540"/>
                </a:lnTo>
                <a:lnTo>
                  <a:pt x="13047" y="4550"/>
                </a:lnTo>
                <a:lnTo>
                  <a:pt x="14378" y="6844"/>
                </a:lnTo>
                <a:lnTo>
                  <a:pt x="15265" y="9325"/>
                </a:lnTo>
                <a:lnTo>
                  <a:pt x="15855" y="11931"/>
                </a:lnTo>
                <a:lnTo>
                  <a:pt x="16250" y="14622"/>
                </a:lnTo>
                <a:lnTo>
                  <a:pt x="16512" y="17368"/>
                </a:lnTo>
                <a:lnTo>
                  <a:pt x="16688" y="20151"/>
                </a:lnTo>
                <a:lnTo>
                  <a:pt x="15852" y="22959"/>
                </a:lnTo>
                <a:lnTo>
                  <a:pt x="14342" y="25783"/>
                </a:lnTo>
                <a:lnTo>
                  <a:pt x="12383" y="28619"/>
                </a:lnTo>
                <a:lnTo>
                  <a:pt x="11077" y="31462"/>
                </a:lnTo>
                <a:lnTo>
                  <a:pt x="10207" y="34309"/>
                </a:lnTo>
                <a:lnTo>
                  <a:pt x="9626" y="37160"/>
                </a:lnTo>
                <a:lnTo>
                  <a:pt x="9239" y="40013"/>
                </a:lnTo>
                <a:lnTo>
                  <a:pt x="8981" y="42868"/>
                </a:lnTo>
                <a:lnTo>
                  <a:pt x="8809" y="45724"/>
                </a:lnTo>
                <a:lnTo>
                  <a:pt x="7742" y="47627"/>
                </a:lnTo>
                <a:lnTo>
                  <a:pt x="6078" y="48896"/>
                </a:lnTo>
                <a:lnTo>
                  <a:pt x="4017" y="49742"/>
                </a:lnTo>
                <a:lnTo>
                  <a:pt x="2642" y="51259"/>
                </a:lnTo>
                <a:lnTo>
                  <a:pt x="1726" y="53222"/>
                </a:lnTo>
                <a:lnTo>
                  <a:pt x="1115" y="55484"/>
                </a:lnTo>
                <a:lnTo>
                  <a:pt x="708" y="57944"/>
                </a:lnTo>
                <a:lnTo>
                  <a:pt x="436" y="60537"/>
                </a:lnTo>
                <a:lnTo>
                  <a:pt x="0" y="66991"/>
                </a:lnTo>
                <a:lnTo>
                  <a:pt x="917" y="67520"/>
                </a:lnTo>
                <a:lnTo>
                  <a:pt x="6692" y="68371"/>
                </a:lnTo>
                <a:lnTo>
                  <a:pt x="10850" y="68561"/>
                </a:lnTo>
                <a:lnTo>
                  <a:pt x="12913" y="68567"/>
                </a:lnTo>
                <a:lnTo>
                  <a:pt x="14288" y="67619"/>
                </a:lnTo>
                <a:lnTo>
                  <a:pt x="15205" y="66034"/>
                </a:lnTo>
                <a:lnTo>
                  <a:pt x="15816" y="64025"/>
                </a:lnTo>
                <a:lnTo>
                  <a:pt x="18128" y="62686"/>
                </a:lnTo>
                <a:lnTo>
                  <a:pt x="21575" y="61793"/>
                </a:lnTo>
                <a:lnTo>
                  <a:pt x="25777" y="61198"/>
                </a:lnTo>
                <a:lnTo>
                  <a:pt x="30484" y="59848"/>
                </a:lnTo>
                <a:lnTo>
                  <a:pt x="35527" y="57996"/>
                </a:lnTo>
                <a:lnTo>
                  <a:pt x="40794" y="55809"/>
                </a:lnTo>
                <a:lnTo>
                  <a:pt x="45258" y="54351"/>
                </a:lnTo>
                <a:lnTo>
                  <a:pt x="49186" y="53379"/>
                </a:lnTo>
                <a:lnTo>
                  <a:pt x="52758" y="52731"/>
                </a:lnTo>
                <a:lnTo>
                  <a:pt x="57044" y="52299"/>
                </a:lnTo>
                <a:lnTo>
                  <a:pt x="61806" y="52011"/>
                </a:lnTo>
                <a:lnTo>
                  <a:pt x="66886" y="51819"/>
                </a:lnTo>
                <a:lnTo>
                  <a:pt x="72177" y="50738"/>
                </a:lnTo>
                <a:lnTo>
                  <a:pt x="77610" y="49065"/>
                </a:lnTo>
                <a:lnTo>
                  <a:pt x="83137" y="46997"/>
                </a:lnTo>
                <a:lnTo>
                  <a:pt x="88726" y="45619"/>
                </a:lnTo>
                <a:lnTo>
                  <a:pt x="94358" y="44700"/>
                </a:lnTo>
                <a:lnTo>
                  <a:pt x="100017" y="44087"/>
                </a:lnTo>
                <a:lnTo>
                  <a:pt x="105695" y="43679"/>
                </a:lnTo>
                <a:lnTo>
                  <a:pt x="111385" y="43407"/>
                </a:lnTo>
                <a:lnTo>
                  <a:pt x="125955" y="43024"/>
                </a:lnTo>
                <a:lnTo>
                  <a:pt x="165231" y="42865"/>
                </a:lnTo>
                <a:lnTo>
                  <a:pt x="168221" y="43816"/>
                </a:lnTo>
                <a:lnTo>
                  <a:pt x="171167" y="45403"/>
                </a:lnTo>
                <a:lnTo>
                  <a:pt x="178187" y="50243"/>
                </a:lnTo>
                <a:lnTo>
                  <a:pt x="181687" y="50905"/>
                </a:lnTo>
                <a:lnTo>
                  <a:pt x="187145" y="51330"/>
                </a:lnTo>
                <a:lnTo>
                  <a:pt x="187592" y="50412"/>
                </a:lnTo>
                <a:lnTo>
                  <a:pt x="187891" y="48848"/>
                </a:lnTo>
                <a:lnTo>
                  <a:pt x="188488" y="4286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66"/>
          <p:cNvSpPr/>
          <p:nvPr/>
        </p:nvSpPr>
        <p:spPr>
          <a:xfrm>
            <a:off x="2746057" y="2631757"/>
            <a:ext cx="25719" cy="197169"/>
          </a:xfrm>
          <a:custGeom>
            <a:avLst/>
            <a:gdLst/>
            <a:ahLst/>
            <a:cxnLst/>
            <a:rect l="0" t="0" r="0" b="0"/>
            <a:pathLst>
              <a:path w="25719" h="197169">
                <a:moveTo>
                  <a:pt x="0" y="0"/>
                </a:moveTo>
                <a:lnTo>
                  <a:pt x="0" y="69896"/>
                </a:lnTo>
                <a:lnTo>
                  <a:pt x="953" y="74220"/>
                </a:lnTo>
                <a:lnTo>
                  <a:pt x="2540" y="79007"/>
                </a:lnTo>
                <a:lnTo>
                  <a:pt x="4551" y="84104"/>
                </a:lnTo>
                <a:lnTo>
                  <a:pt x="5891" y="89407"/>
                </a:lnTo>
                <a:lnTo>
                  <a:pt x="6785" y="94847"/>
                </a:lnTo>
                <a:lnTo>
                  <a:pt x="7381" y="100379"/>
                </a:lnTo>
                <a:lnTo>
                  <a:pt x="8731" y="105972"/>
                </a:lnTo>
                <a:lnTo>
                  <a:pt x="10583" y="111605"/>
                </a:lnTo>
                <a:lnTo>
                  <a:pt x="12770" y="117266"/>
                </a:lnTo>
                <a:lnTo>
                  <a:pt x="14228" y="122945"/>
                </a:lnTo>
                <a:lnTo>
                  <a:pt x="15201" y="128636"/>
                </a:lnTo>
                <a:lnTo>
                  <a:pt x="15849" y="134335"/>
                </a:lnTo>
                <a:lnTo>
                  <a:pt x="16281" y="139087"/>
                </a:lnTo>
                <a:lnTo>
                  <a:pt x="16569" y="143207"/>
                </a:lnTo>
                <a:lnTo>
                  <a:pt x="16761" y="146906"/>
                </a:lnTo>
                <a:lnTo>
                  <a:pt x="16974" y="153557"/>
                </a:lnTo>
                <a:lnTo>
                  <a:pt x="17031" y="156664"/>
                </a:lnTo>
                <a:lnTo>
                  <a:pt x="18022" y="159687"/>
                </a:lnTo>
                <a:lnTo>
                  <a:pt x="19634" y="162656"/>
                </a:lnTo>
                <a:lnTo>
                  <a:pt x="21662" y="165587"/>
                </a:lnTo>
                <a:lnTo>
                  <a:pt x="23014" y="168494"/>
                </a:lnTo>
                <a:lnTo>
                  <a:pt x="23915" y="171384"/>
                </a:lnTo>
                <a:lnTo>
                  <a:pt x="24516" y="174264"/>
                </a:lnTo>
                <a:lnTo>
                  <a:pt x="25183" y="180003"/>
                </a:lnTo>
                <a:lnTo>
                  <a:pt x="25480" y="185729"/>
                </a:lnTo>
                <a:lnTo>
                  <a:pt x="25718" y="19716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67"/>
          <p:cNvSpPr/>
          <p:nvPr/>
        </p:nvSpPr>
        <p:spPr>
          <a:xfrm>
            <a:off x="2857535" y="2623540"/>
            <a:ext cx="119980" cy="213958"/>
          </a:xfrm>
          <a:custGeom>
            <a:avLst/>
            <a:gdLst/>
            <a:ahLst/>
            <a:cxnLst/>
            <a:rect l="0" t="0" r="0" b="0"/>
            <a:pathLst>
              <a:path w="119980" h="213958">
                <a:moveTo>
                  <a:pt x="85690" y="16790"/>
                </a:moveTo>
                <a:lnTo>
                  <a:pt x="85690" y="9409"/>
                </a:lnTo>
                <a:lnTo>
                  <a:pt x="84737" y="9012"/>
                </a:lnTo>
                <a:lnTo>
                  <a:pt x="81139" y="8570"/>
                </a:lnTo>
                <a:lnTo>
                  <a:pt x="78309" y="8322"/>
                </a:lnTo>
                <a:lnTo>
                  <a:pt x="75106" y="5724"/>
                </a:lnTo>
                <a:lnTo>
                  <a:pt x="69841" y="845"/>
                </a:lnTo>
                <a:lnTo>
                  <a:pt x="66581" y="178"/>
                </a:lnTo>
                <a:lnTo>
                  <a:pt x="64378" y="0"/>
                </a:lnTo>
                <a:lnTo>
                  <a:pt x="61956" y="834"/>
                </a:lnTo>
                <a:lnTo>
                  <a:pt x="59390" y="2343"/>
                </a:lnTo>
                <a:lnTo>
                  <a:pt x="56727" y="4301"/>
                </a:lnTo>
                <a:lnTo>
                  <a:pt x="53998" y="6559"/>
                </a:lnTo>
                <a:lnTo>
                  <a:pt x="51227" y="9016"/>
                </a:lnTo>
                <a:lnTo>
                  <a:pt x="48427" y="11608"/>
                </a:lnTo>
                <a:lnTo>
                  <a:pt x="44655" y="13335"/>
                </a:lnTo>
                <a:lnTo>
                  <a:pt x="40236" y="14487"/>
                </a:lnTo>
                <a:lnTo>
                  <a:pt x="35385" y="15254"/>
                </a:lnTo>
                <a:lnTo>
                  <a:pt x="31198" y="16718"/>
                </a:lnTo>
                <a:lnTo>
                  <a:pt x="27454" y="18647"/>
                </a:lnTo>
                <a:lnTo>
                  <a:pt x="24006" y="20885"/>
                </a:lnTo>
                <a:lnTo>
                  <a:pt x="20755" y="24283"/>
                </a:lnTo>
                <a:lnTo>
                  <a:pt x="17635" y="28452"/>
                </a:lnTo>
                <a:lnTo>
                  <a:pt x="14602" y="33137"/>
                </a:lnTo>
                <a:lnTo>
                  <a:pt x="12580" y="37213"/>
                </a:lnTo>
                <a:lnTo>
                  <a:pt x="11233" y="40883"/>
                </a:lnTo>
                <a:lnTo>
                  <a:pt x="10334" y="44282"/>
                </a:lnTo>
                <a:lnTo>
                  <a:pt x="6796" y="50598"/>
                </a:lnTo>
                <a:lnTo>
                  <a:pt x="4518" y="53616"/>
                </a:lnTo>
                <a:lnTo>
                  <a:pt x="1989" y="59509"/>
                </a:lnTo>
                <a:lnTo>
                  <a:pt x="364" y="66503"/>
                </a:lnTo>
                <a:lnTo>
                  <a:pt x="83" y="72265"/>
                </a:lnTo>
                <a:lnTo>
                  <a:pt x="0" y="80005"/>
                </a:lnTo>
                <a:lnTo>
                  <a:pt x="940" y="81793"/>
                </a:lnTo>
                <a:lnTo>
                  <a:pt x="2520" y="82985"/>
                </a:lnTo>
                <a:lnTo>
                  <a:pt x="4526" y="83780"/>
                </a:lnTo>
                <a:lnTo>
                  <a:pt x="6815" y="84310"/>
                </a:lnTo>
                <a:lnTo>
                  <a:pt x="9294" y="84663"/>
                </a:lnTo>
                <a:lnTo>
                  <a:pt x="11899" y="84899"/>
                </a:lnTo>
                <a:lnTo>
                  <a:pt x="14589" y="85056"/>
                </a:lnTo>
                <a:lnTo>
                  <a:pt x="24033" y="85328"/>
                </a:lnTo>
                <a:lnTo>
                  <a:pt x="41240" y="85369"/>
                </a:lnTo>
                <a:lnTo>
                  <a:pt x="43673" y="84416"/>
                </a:lnTo>
                <a:lnTo>
                  <a:pt x="47201" y="82829"/>
                </a:lnTo>
                <a:lnTo>
                  <a:pt x="51458" y="80818"/>
                </a:lnTo>
                <a:lnTo>
                  <a:pt x="54296" y="78526"/>
                </a:lnTo>
                <a:lnTo>
                  <a:pt x="56188" y="76044"/>
                </a:lnTo>
                <a:lnTo>
                  <a:pt x="59243" y="70748"/>
                </a:lnTo>
                <a:lnTo>
                  <a:pt x="61391" y="68002"/>
                </a:lnTo>
                <a:lnTo>
                  <a:pt x="67132" y="61301"/>
                </a:lnTo>
                <a:lnTo>
                  <a:pt x="67917" y="57845"/>
                </a:lnTo>
                <a:lnTo>
                  <a:pt x="68265" y="53134"/>
                </a:lnTo>
                <a:lnTo>
                  <a:pt x="68420" y="47865"/>
                </a:lnTo>
                <a:lnTo>
                  <a:pt x="68534" y="31046"/>
                </a:lnTo>
                <a:lnTo>
                  <a:pt x="69490" y="29151"/>
                </a:lnTo>
                <a:lnTo>
                  <a:pt x="71080" y="27888"/>
                </a:lnTo>
                <a:lnTo>
                  <a:pt x="73092" y="27046"/>
                </a:lnTo>
                <a:lnTo>
                  <a:pt x="74434" y="25532"/>
                </a:lnTo>
                <a:lnTo>
                  <a:pt x="75328" y="23571"/>
                </a:lnTo>
                <a:lnTo>
                  <a:pt x="76764" y="18129"/>
                </a:lnTo>
                <a:lnTo>
                  <a:pt x="75929" y="17682"/>
                </a:lnTo>
                <a:lnTo>
                  <a:pt x="72462" y="17186"/>
                </a:lnTo>
                <a:lnTo>
                  <a:pt x="71156" y="18007"/>
                </a:lnTo>
                <a:lnTo>
                  <a:pt x="70285" y="19506"/>
                </a:lnTo>
                <a:lnTo>
                  <a:pt x="68888" y="24205"/>
                </a:lnTo>
                <a:lnTo>
                  <a:pt x="71237" y="27388"/>
                </a:lnTo>
                <a:lnTo>
                  <a:pt x="73197" y="29570"/>
                </a:lnTo>
                <a:lnTo>
                  <a:pt x="73551" y="31977"/>
                </a:lnTo>
                <a:lnTo>
                  <a:pt x="72835" y="34535"/>
                </a:lnTo>
                <a:lnTo>
                  <a:pt x="71405" y="37192"/>
                </a:lnTo>
                <a:lnTo>
                  <a:pt x="69816" y="42685"/>
                </a:lnTo>
                <a:lnTo>
                  <a:pt x="69110" y="48301"/>
                </a:lnTo>
                <a:lnTo>
                  <a:pt x="68796" y="53972"/>
                </a:lnTo>
                <a:lnTo>
                  <a:pt x="68656" y="59668"/>
                </a:lnTo>
                <a:lnTo>
                  <a:pt x="68619" y="62520"/>
                </a:lnTo>
                <a:lnTo>
                  <a:pt x="70499" y="65374"/>
                </a:lnTo>
                <a:lnTo>
                  <a:pt x="73658" y="68229"/>
                </a:lnTo>
                <a:lnTo>
                  <a:pt x="77668" y="71085"/>
                </a:lnTo>
                <a:lnTo>
                  <a:pt x="80342" y="74894"/>
                </a:lnTo>
                <a:lnTo>
                  <a:pt x="82124" y="79338"/>
                </a:lnTo>
                <a:lnTo>
                  <a:pt x="83313" y="84206"/>
                </a:lnTo>
                <a:lnTo>
                  <a:pt x="84105" y="88404"/>
                </a:lnTo>
                <a:lnTo>
                  <a:pt x="84633" y="92155"/>
                </a:lnTo>
                <a:lnTo>
                  <a:pt x="84985" y="95608"/>
                </a:lnTo>
                <a:lnTo>
                  <a:pt x="86173" y="99816"/>
                </a:lnTo>
                <a:lnTo>
                  <a:pt x="87916" y="104525"/>
                </a:lnTo>
                <a:lnTo>
                  <a:pt x="90032" y="109570"/>
                </a:lnTo>
                <a:lnTo>
                  <a:pt x="91442" y="114838"/>
                </a:lnTo>
                <a:lnTo>
                  <a:pt x="92382" y="120255"/>
                </a:lnTo>
                <a:lnTo>
                  <a:pt x="93009" y="125772"/>
                </a:lnTo>
                <a:lnTo>
                  <a:pt x="94379" y="130402"/>
                </a:lnTo>
                <a:lnTo>
                  <a:pt x="96245" y="134441"/>
                </a:lnTo>
                <a:lnTo>
                  <a:pt x="98441" y="138086"/>
                </a:lnTo>
                <a:lnTo>
                  <a:pt x="99906" y="142422"/>
                </a:lnTo>
                <a:lnTo>
                  <a:pt x="100882" y="147217"/>
                </a:lnTo>
                <a:lnTo>
                  <a:pt x="101533" y="152318"/>
                </a:lnTo>
                <a:lnTo>
                  <a:pt x="101967" y="156672"/>
                </a:lnTo>
                <a:lnTo>
                  <a:pt x="102256" y="160527"/>
                </a:lnTo>
                <a:lnTo>
                  <a:pt x="102449" y="164050"/>
                </a:lnTo>
                <a:lnTo>
                  <a:pt x="102663" y="173044"/>
                </a:lnTo>
                <a:lnTo>
                  <a:pt x="102720" y="178109"/>
                </a:lnTo>
                <a:lnTo>
                  <a:pt x="103711" y="182438"/>
                </a:lnTo>
                <a:lnTo>
                  <a:pt x="105324" y="186277"/>
                </a:lnTo>
                <a:lnTo>
                  <a:pt x="107351" y="189789"/>
                </a:lnTo>
                <a:lnTo>
                  <a:pt x="109605" y="196231"/>
                </a:lnTo>
                <a:lnTo>
                  <a:pt x="110205" y="199282"/>
                </a:lnTo>
                <a:lnTo>
                  <a:pt x="111558" y="201316"/>
                </a:lnTo>
                <a:lnTo>
                  <a:pt x="113413" y="202672"/>
                </a:lnTo>
                <a:lnTo>
                  <a:pt x="115602" y="203576"/>
                </a:lnTo>
                <a:lnTo>
                  <a:pt x="117061" y="205132"/>
                </a:lnTo>
                <a:lnTo>
                  <a:pt x="118034" y="207121"/>
                </a:lnTo>
                <a:lnTo>
                  <a:pt x="119979" y="21395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68"/>
          <p:cNvSpPr/>
          <p:nvPr/>
        </p:nvSpPr>
        <p:spPr>
          <a:xfrm>
            <a:off x="2600325" y="2863214"/>
            <a:ext cx="574358" cy="1"/>
          </a:xfrm>
          <a:custGeom>
            <a:avLst/>
            <a:gdLst/>
            <a:ahLst/>
            <a:cxnLst/>
            <a:rect l="0" t="0" r="0" b="0"/>
            <a:pathLst>
              <a:path w="574358" h="1">
                <a:moveTo>
                  <a:pt x="0" y="0"/>
                </a:moveTo>
                <a:lnTo>
                  <a:pt x="574357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69"/>
          <p:cNvSpPr/>
          <p:nvPr/>
        </p:nvSpPr>
        <p:spPr>
          <a:xfrm>
            <a:off x="2574607" y="2974666"/>
            <a:ext cx="171451" cy="137143"/>
          </a:xfrm>
          <a:custGeom>
            <a:avLst/>
            <a:gdLst/>
            <a:ahLst/>
            <a:cxnLst/>
            <a:rect l="0" t="0" r="0" b="0"/>
            <a:pathLst>
              <a:path w="171451" h="137143">
                <a:moveTo>
                  <a:pt x="0" y="17136"/>
                </a:moveTo>
                <a:lnTo>
                  <a:pt x="11932" y="17136"/>
                </a:lnTo>
                <a:lnTo>
                  <a:pt x="14622" y="16184"/>
                </a:lnTo>
                <a:lnTo>
                  <a:pt x="17368" y="14596"/>
                </a:lnTo>
                <a:lnTo>
                  <a:pt x="20151" y="12585"/>
                </a:lnTo>
                <a:lnTo>
                  <a:pt x="22959" y="11244"/>
                </a:lnTo>
                <a:lnTo>
                  <a:pt x="25784" y="10351"/>
                </a:lnTo>
                <a:lnTo>
                  <a:pt x="28619" y="9755"/>
                </a:lnTo>
                <a:lnTo>
                  <a:pt x="31462" y="9358"/>
                </a:lnTo>
                <a:lnTo>
                  <a:pt x="34310" y="9093"/>
                </a:lnTo>
                <a:lnTo>
                  <a:pt x="37161" y="8917"/>
                </a:lnTo>
                <a:lnTo>
                  <a:pt x="40014" y="7846"/>
                </a:lnTo>
                <a:lnTo>
                  <a:pt x="42868" y="6181"/>
                </a:lnTo>
                <a:lnTo>
                  <a:pt x="45724" y="4117"/>
                </a:lnTo>
                <a:lnTo>
                  <a:pt x="49533" y="2742"/>
                </a:lnTo>
                <a:lnTo>
                  <a:pt x="53977" y="1825"/>
                </a:lnTo>
                <a:lnTo>
                  <a:pt x="58844" y="1213"/>
                </a:lnTo>
                <a:lnTo>
                  <a:pt x="63042" y="806"/>
                </a:lnTo>
                <a:lnTo>
                  <a:pt x="66793" y="534"/>
                </a:lnTo>
                <a:lnTo>
                  <a:pt x="70246" y="353"/>
                </a:lnTo>
                <a:lnTo>
                  <a:pt x="79163" y="152"/>
                </a:lnTo>
                <a:lnTo>
                  <a:pt x="105343" y="0"/>
                </a:lnTo>
                <a:lnTo>
                  <a:pt x="108329" y="950"/>
                </a:lnTo>
                <a:lnTo>
                  <a:pt x="111272" y="2535"/>
                </a:lnTo>
                <a:lnTo>
                  <a:pt x="114186" y="4545"/>
                </a:lnTo>
                <a:lnTo>
                  <a:pt x="117081" y="5884"/>
                </a:lnTo>
                <a:lnTo>
                  <a:pt x="119964" y="6777"/>
                </a:lnTo>
                <a:lnTo>
                  <a:pt x="122839" y="7373"/>
                </a:lnTo>
                <a:lnTo>
                  <a:pt x="124755" y="8722"/>
                </a:lnTo>
                <a:lnTo>
                  <a:pt x="126033" y="10574"/>
                </a:lnTo>
                <a:lnTo>
                  <a:pt x="126884" y="12762"/>
                </a:lnTo>
                <a:lnTo>
                  <a:pt x="127452" y="15172"/>
                </a:lnTo>
                <a:lnTo>
                  <a:pt x="127831" y="17732"/>
                </a:lnTo>
                <a:lnTo>
                  <a:pt x="128083" y="20391"/>
                </a:lnTo>
                <a:lnTo>
                  <a:pt x="128251" y="23116"/>
                </a:lnTo>
                <a:lnTo>
                  <a:pt x="128438" y="28684"/>
                </a:lnTo>
                <a:lnTo>
                  <a:pt x="127535" y="31502"/>
                </a:lnTo>
                <a:lnTo>
                  <a:pt x="125981" y="34333"/>
                </a:lnTo>
                <a:lnTo>
                  <a:pt x="123993" y="37173"/>
                </a:lnTo>
                <a:lnTo>
                  <a:pt x="121714" y="40019"/>
                </a:lnTo>
                <a:lnTo>
                  <a:pt x="119243" y="42869"/>
                </a:lnTo>
                <a:lnTo>
                  <a:pt x="116643" y="45721"/>
                </a:lnTo>
                <a:lnTo>
                  <a:pt x="111214" y="51431"/>
                </a:lnTo>
                <a:lnTo>
                  <a:pt x="108432" y="54287"/>
                </a:lnTo>
                <a:lnTo>
                  <a:pt x="104673" y="57143"/>
                </a:lnTo>
                <a:lnTo>
                  <a:pt x="100262" y="60000"/>
                </a:lnTo>
                <a:lnTo>
                  <a:pt x="95416" y="62857"/>
                </a:lnTo>
                <a:lnTo>
                  <a:pt x="91233" y="65714"/>
                </a:lnTo>
                <a:lnTo>
                  <a:pt x="87492" y="68572"/>
                </a:lnTo>
                <a:lnTo>
                  <a:pt x="84046" y="71429"/>
                </a:lnTo>
                <a:lnTo>
                  <a:pt x="80795" y="75239"/>
                </a:lnTo>
                <a:lnTo>
                  <a:pt x="77676" y="79684"/>
                </a:lnTo>
                <a:lnTo>
                  <a:pt x="70377" y="91404"/>
                </a:lnTo>
                <a:lnTo>
                  <a:pt x="68825" y="94270"/>
                </a:lnTo>
                <a:lnTo>
                  <a:pt x="61357" y="108797"/>
                </a:lnTo>
                <a:lnTo>
                  <a:pt x="58067" y="112802"/>
                </a:lnTo>
                <a:lnTo>
                  <a:pt x="52745" y="118583"/>
                </a:lnTo>
                <a:lnTo>
                  <a:pt x="52017" y="121914"/>
                </a:lnTo>
                <a:lnTo>
                  <a:pt x="51469" y="128188"/>
                </a:lnTo>
                <a:lnTo>
                  <a:pt x="53990" y="130945"/>
                </a:lnTo>
                <a:lnTo>
                  <a:pt x="58819" y="135925"/>
                </a:lnTo>
                <a:lnTo>
                  <a:pt x="60168" y="136334"/>
                </a:lnTo>
                <a:lnTo>
                  <a:pt x="64206" y="136788"/>
                </a:lnTo>
                <a:lnTo>
                  <a:pt x="69176" y="136990"/>
                </a:lnTo>
                <a:lnTo>
                  <a:pt x="77329" y="137103"/>
                </a:lnTo>
                <a:lnTo>
                  <a:pt x="93168" y="137142"/>
                </a:lnTo>
                <a:lnTo>
                  <a:pt x="97355" y="136192"/>
                </a:lnTo>
                <a:lnTo>
                  <a:pt x="101098" y="134607"/>
                </a:lnTo>
                <a:lnTo>
                  <a:pt x="104546" y="132598"/>
                </a:lnTo>
                <a:lnTo>
                  <a:pt x="107797" y="131258"/>
                </a:lnTo>
                <a:lnTo>
                  <a:pt x="110918" y="130365"/>
                </a:lnTo>
                <a:lnTo>
                  <a:pt x="113950" y="129769"/>
                </a:lnTo>
                <a:lnTo>
                  <a:pt x="117877" y="129373"/>
                </a:lnTo>
                <a:lnTo>
                  <a:pt x="122400" y="129108"/>
                </a:lnTo>
                <a:lnTo>
                  <a:pt x="127320" y="128931"/>
                </a:lnTo>
                <a:lnTo>
                  <a:pt x="132505" y="127861"/>
                </a:lnTo>
                <a:lnTo>
                  <a:pt x="137866" y="126196"/>
                </a:lnTo>
                <a:lnTo>
                  <a:pt x="143346" y="124133"/>
                </a:lnTo>
                <a:lnTo>
                  <a:pt x="147952" y="121804"/>
                </a:lnTo>
                <a:lnTo>
                  <a:pt x="151974" y="119300"/>
                </a:lnTo>
                <a:lnTo>
                  <a:pt x="155609" y="116678"/>
                </a:lnTo>
                <a:lnTo>
                  <a:pt x="158984" y="114930"/>
                </a:lnTo>
                <a:lnTo>
                  <a:pt x="162187" y="113765"/>
                </a:lnTo>
                <a:lnTo>
                  <a:pt x="171450" y="11143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70"/>
          <p:cNvSpPr/>
          <p:nvPr/>
        </p:nvSpPr>
        <p:spPr>
          <a:xfrm>
            <a:off x="2788919" y="2974667"/>
            <a:ext cx="176053" cy="145723"/>
          </a:xfrm>
          <a:custGeom>
            <a:avLst/>
            <a:gdLst/>
            <a:ahLst/>
            <a:cxnLst/>
            <a:rect l="0" t="0" r="0" b="0"/>
            <a:pathLst>
              <a:path w="176053" h="145723">
                <a:moveTo>
                  <a:pt x="0" y="25708"/>
                </a:moveTo>
                <a:lnTo>
                  <a:pt x="0" y="17488"/>
                </a:lnTo>
                <a:lnTo>
                  <a:pt x="2540" y="14752"/>
                </a:lnTo>
                <a:lnTo>
                  <a:pt x="4551" y="12689"/>
                </a:lnTo>
                <a:lnTo>
                  <a:pt x="6845" y="11313"/>
                </a:lnTo>
                <a:lnTo>
                  <a:pt x="11932" y="9785"/>
                </a:lnTo>
                <a:lnTo>
                  <a:pt x="17369" y="6566"/>
                </a:lnTo>
                <a:lnTo>
                  <a:pt x="20152" y="4374"/>
                </a:lnTo>
                <a:lnTo>
                  <a:pt x="22959" y="2913"/>
                </a:lnTo>
                <a:lnTo>
                  <a:pt x="25784" y="1939"/>
                </a:lnTo>
                <a:lnTo>
                  <a:pt x="28620" y="1289"/>
                </a:lnTo>
                <a:lnTo>
                  <a:pt x="32415" y="856"/>
                </a:lnTo>
                <a:lnTo>
                  <a:pt x="36850" y="567"/>
                </a:lnTo>
                <a:lnTo>
                  <a:pt x="45906" y="247"/>
                </a:lnTo>
                <a:lnTo>
                  <a:pt x="57311" y="66"/>
                </a:lnTo>
                <a:lnTo>
                  <a:pt x="78715" y="0"/>
                </a:lnTo>
                <a:lnTo>
                  <a:pt x="82957" y="949"/>
                </a:lnTo>
                <a:lnTo>
                  <a:pt x="87690" y="2534"/>
                </a:lnTo>
                <a:lnTo>
                  <a:pt x="92750" y="4544"/>
                </a:lnTo>
                <a:lnTo>
                  <a:pt x="97076" y="5883"/>
                </a:lnTo>
                <a:lnTo>
                  <a:pt x="100913" y="6776"/>
                </a:lnTo>
                <a:lnTo>
                  <a:pt x="109363" y="8210"/>
                </a:lnTo>
                <a:lnTo>
                  <a:pt x="110056" y="9280"/>
                </a:lnTo>
                <a:lnTo>
                  <a:pt x="110827" y="13009"/>
                </a:lnTo>
                <a:lnTo>
                  <a:pt x="111032" y="15337"/>
                </a:lnTo>
                <a:lnTo>
                  <a:pt x="111169" y="17841"/>
                </a:lnTo>
                <a:lnTo>
                  <a:pt x="111389" y="24154"/>
                </a:lnTo>
                <a:lnTo>
                  <a:pt x="110454" y="26577"/>
                </a:lnTo>
                <a:lnTo>
                  <a:pt x="108879" y="30097"/>
                </a:lnTo>
                <a:lnTo>
                  <a:pt x="106876" y="34349"/>
                </a:lnTo>
                <a:lnTo>
                  <a:pt x="104588" y="38136"/>
                </a:lnTo>
                <a:lnTo>
                  <a:pt x="102111" y="41613"/>
                </a:lnTo>
                <a:lnTo>
                  <a:pt x="99506" y="44884"/>
                </a:lnTo>
                <a:lnTo>
                  <a:pt x="96818" y="47064"/>
                </a:lnTo>
                <a:lnTo>
                  <a:pt x="94073" y="48518"/>
                </a:lnTo>
                <a:lnTo>
                  <a:pt x="91290" y="49487"/>
                </a:lnTo>
                <a:lnTo>
                  <a:pt x="88483" y="51085"/>
                </a:lnTo>
                <a:lnTo>
                  <a:pt x="85659" y="53104"/>
                </a:lnTo>
                <a:lnTo>
                  <a:pt x="82823" y="55402"/>
                </a:lnTo>
                <a:lnTo>
                  <a:pt x="79981" y="57886"/>
                </a:lnTo>
                <a:lnTo>
                  <a:pt x="77133" y="60495"/>
                </a:lnTo>
                <a:lnTo>
                  <a:pt x="74282" y="63187"/>
                </a:lnTo>
                <a:lnTo>
                  <a:pt x="71429" y="64981"/>
                </a:lnTo>
                <a:lnTo>
                  <a:pt x="68575" y="66177"/>
                </a:lnTo>
                <a:lnTo>
                  <a:pt x="60509" y="68430"/>
                </a:lnTo>
                <a:lnTo>
                  <a:pt x="60231" y="71048"/>
                </a:lnTo>
                <a:lnTo>
                  <a:pt x="60052" y="75939"/>
                </a:lnTo>
                <a:lnTo>
                  <a:pt x="60021" y="72235"/>
                </a:lnTo>
                <a:lnTo>
                  <a:pt x="60969" y="71013"/>
                </a:lnTo>
                <a:lnTo>
                  <a:pt x="62554" y="70199"/>
                </a:lnTo>
                <a:lnTo>
                  <a:pt x="66855" y="69294"/>
                </a:lnTo>
                <a:lnTo>
                  <a:pt x="71941" y="68892"/>
                </a:lnTo>
                <a:lnTo>
                  <a:pt x="79917" y="68713"/>
                </a:lnTo>
                <a:lnTo>
                  <a:pt x="126131" y="68573"/>
                </a:lnTo>
                <a:lnTo>
                  <a:pt x="130760" y="69524"/>
                </a:lnTo>
                <a:lnTo>
                  <a:pt x="134799" y="71111"/>
                </a:lnTo>
                <a:lnTo>
                  <a:pt x="138443" y="73122"/>
                </a:lnTo>
                <a:lnTo>
                  <a:pt x="141826" y="74462"/>
                </a:lnTo>
                <a:lnTo>
                  <a:pt x="145033" y="75355"/>
                </a:lnTo>
                <a:lnTo>
                  <a:pt x="148124" y="75951"/>
                </a:lnTo>
                <a:lnTo>
                  <a:pt x="151137" y="77301"/>
                </a:lnTo>
                <a:lnTo>
                  <a:pt x="154098" y="79153"/>
                </a:lnTo>
                <a:lnTo>
                  <a:pt x="157025" y="81340"/>
                </a:lnTo>
                <a:lnTo>
                  <a:pt x="159928" y="82799"/>
                </a:lnTo>
                <a:lnTo>
                  <a:pt x="162817" y="83771"/>
                </a:lnTo>
                <a:lnTo>
                  <a:pt x="165695" y="84419"/>
                </a:lnTo>
                <a:lnTo>
                  <a:pt x="167613" y="85803"/>
                </a:lnTo>
                <a:lnTo>
                  <a:pt x="168892" y="87679"/>
                </a:lnTo>
                <a:lnTo>
                  <a:pt x="169745" y="89882"/>
                </a:lnTo>
                <a:lnTo>
                  <a:pt x="171266" y="92303"/>
                </a:lnTo>
                <a:lnTo>
                  <a:pt x="173233" y="94869"/>
                </a:lnTo>
                <a:lnTo>
                  <a:pt x="175496" y="97533"/>
                </a:lnTo>
                <a:lnTo>
                  <a:pt x="176052" y="100261"/>
                </a:lnTo>
                <a:lnTo>
                  <a:pt x="175471" y="103032"/>
                </a:lnTo>
                <a:lnTo>
                  <a:pt x="174131" y="105832"/>
                </a:lnTo>
                <a:lnTo>
                  <a:pt x="173237" y="108652"/>
                </a:lnTo>
                <a:lnTo>
                  <a:pt x="172642" y="111484"/>
                </a:lnTo>
                <a:lnTo>
                  <a:pt x="172245" y="114324"/>
                </a:lnTo>
                <a:lnTo>
                  <a:pt x="171027" y="116218"/>
                </a:lnTo>
                <a:lnTo>
                  <a:pt x="169263" y="117480"/>
                </a:lnTo>
                <a:lnTo>
                  <a:pt x="167135" y="118322"/>
                </a:lnTo>
                <a:lnTo>
                  <a:pt x="162230" y="121797"/>
                </a:lnTo>
                <a:lnTo>
                  <a:pt x="159589" y="124057"/>
                </a:lnTo>
                <a:lnTo>
                  <a:pt x="156875" y="126517"/>
                </a:lnTo>
                <a:lnTo>
                  <a:pt x="151320" y="131789"/>
                </a:lnTo>
                <a:lnTo>
                  <a:pt x="148505" y="133576"/>
                </a:lnTo>
                <a:lnTo>
                  <a:pt x="145676" y="134767"/>
                </a:lnTo>
                <a:lnTo>
                  <a:pt x="142837" y="135561"/>
                </a:lnTo>
                <a:lnTo>
                  <a:pt x="139993" y="137044"/>
                </a:lnTo>
                <a:lnTo>
                  <a:pt x="137144" y="138984"/>
                </a:lnTo>
                <a:lnTo>
                  <a:pt x="134292" y="141230"/>
                </a:lnTo>
                <a:lnTo>
                  <a:pt x="131438" y="142728"/>
                </a:lnTo>
                <a:lnTo>
                  <a:pt x="128583" y="143726"/>
                </a:lnTo>
                <a:lnTo>
                  <a:pt x="125727" y="144392"/>
                </a:lnTo>
                <a:lnTo>
                  <a:pt x="122871" y="144835"/>
                </a:lnTo>
                <a:lnTo>
                  <a:pt x="120014" y="145131"/>
                </a:lnTo>
                <a:lnTo>
                  <a:pt x="117157" y="145328"/>
                </a:lnTo>
                <a:lnTo>
                  <a:pt x="114300" y="145460"/>
                </a:lnTo>
                <a:lnTo>
                  <a:pt x="103019" y="145720"/>
                </a:lnTo>
                <a:lnTo>
                  <a:pt x="94298" y="14572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71"/>
          <p:cNvSpPr/>
          <p:nvPr/>
        </p:nvSpPr>
        <p:spPr>
          <a:xfrm>
            <a:off x="3029057" y="2974657"/>
            <a:ext cx="119404" cy="119898"/>
          </a:xfrm>
          <a:custGeom>
            <a:avLst/>
            <a:gdLst/>
            <a:ahLst/>
            <a:cxnLst/>
            <a:rect l="0" t="0" r="0" b="0"/>
            <a:pathLst>
              <a:path w="119404" h="119898">
                <a:moveTo>
                  <a:pt x="8465" y="8573"/>
                </a:moveTo>
                <a:lnTo>
                  <a:pt x="17007" y="8573"/>
                </a:lnTo>
                <a:lnTo>
                  <a:pt x="17034" y="15953"/>
                </a:lnTo>
                <a:lnTo>
                  <a:pt x="14496" y="19155"/>
                </a:lnTo>
                <a:lnTo>
                  <a:pt x="12486" y="21343"/>
                </a:lnTo>
                <a:lnTo>
                  <a:pt x="11145" y="23754"/>
                </a:lnTo>
                <a:lnTo>
                  <a:pt x="10252" y="26313"/>
                </a:lnTo>
                <a:lnTo>
                  <a:pt x="9656" y="28972"/>
                </a:lnTo>
                <a:lnTo>
                  <a:pt x="9259" y="31698"/>
                </a:lnTo>
                <a:lnTo>
                  <a:pt x="8994" y="34467"/>
                </a:lnTo>
                <a:lnTo>
                  <a:pt x="8818" y="37265"/>
                </a:lnTo>
                <a:lnTo>
                  <a:pt x="7748" y="41036"/>
                </a:lnTo>
                <a:lnTo>
                  <a:pt x="6082" y="45455"/>
                </a:lnTo>
                <a:lnTo>
                  <a:pt x="4019" y="50306"/>
                </a:lnTo>
                <a:lnTo>
                  <a:pt x="2643" y="54492"/>
                </a:lnTo>
                <a:lnTo>
                  <a:pt x="1726" y="58236"/>
                </a:lnTo>
                <a:lnTo>
                  <a:pt x="1115" y="61684"/>
                </a:lnTo>
                <a:lnTo>
                  <a:pt x="708" y="64935"/>
                </a:lnTo>
                <a:lnTo>
                  <a:pt x="436" y="68055"/>
                </a:lnTo>
                <a:lnTo>
                  <a:pt x="254" y="71088"/>
                </a:lnTo>
                <a:lnTo>
                  <a:pt x="53" y="76997"/>
                </a:lnTo>
                <a:lnTo>
                  <a:pt x="0" y="79906"/>
                </a:lnTo>
                <a:lnTo>
                  <a:pt x="916" y="82798"/>
                </a:lnTo>
                <a:lnTo>
                  <a:pt x="2480" y="85679"/>
                </a:lnTo>
                <a:lnTo>
                  <a:pt x="4475" y="88552"/>
                </a:lnTo>
                <a:lnTo>
                  <a:pt x="5805" y="91419"/>
                </a:lnTo>
                <a:lnTo>
                  <a:pt x="6692" y="94284"/>
                </a:lnTo>
                <a:lnTo>
                  <a:pt x="7283" y="97146"/>
                </a:lnTo>
                <a:lnTo>
                  <a:pt x="8629" y="100006"/>
                </a:lnTo>
                <a:lnTo>
                  <a:pt x="10480" y="102866"/>
                </a:lnTo>
                <a:lnTo>
                  <a:pt x="15742" y="109748"/>
                </a:lnTo>
                <a:lnTo>
                  <a:pt x="19002" y="113230"/>
                </a:lnTo>
                <a:lnTo>
                  <a:pt x="21204" y="115491"/>
                </a:lnTo>
                <a:lnTo>
                  <a:pt x="23625" y="117000"/>
                </a:lnTo>
                <a:lnTo>
                  <a:pt x="26192" y="118005"/>
                </a:lnTo>
                <a:lnTo>
                  <a:pt x="28855" y="118675"/>
                </a:lnTo>
                <a:lnTo>
                  <a:pt x="31584" y="119121"/>
                </a:lnTo>
                <a:lnTo>
                  <a:pt x="34355" y="119419"/>
                </a:lnTo>
                <a:lnTo>
                  <a:pt x="41096" y="119897"/>
                </a:lnTo>
                <a:lnTo>
                  <a:pt x="44558" y="117423"/>
                </a:lnTo>
                <a:lnTo>
                  <a:pt x="46814" y="115429"/>
                </a:lnTo>
                <a:lnTo>
                  <a:pt x="51862" y="110675"/>
                </a:lnTo>
                <a:lnTo>
                  <a:pt x="62863" y="99861"/>
                </a:lnTo>
                <a:lnTo>
                  <a:pt x="66638" y="97054"/>
                </a:lnTo>
                <a:lnTo>
                  <a:pt x="71059" y="94230"/>
                </a:lnTo>
                <a:lnTo>
                  <a:pt x="75912" y="91395"/>
                </a:lnTo>
                <a:lnTo>
                  <a:pt x="80100" y="88553"/>
                </a:lnTo>
                <a:lnTo>
                  <a:pt x="83844" y="85705"/>
                </a:lnTo>
                <a:lnTo>
                  <a:pt x="87293" y="82854"/>
                </a:lnTo>
                <a:lnTo>
                  <a:pt x="90544" y="79049"/>
                </a:lnTo>
                <a:lnTo>
                  <a:pt x="93665" y="74607"/>
                </a:lnTo>
                <a:lnTo>
                  <a:pt x="96697" y="69740"/>
                </a:lnTo>
                <a:lnTo>
                  <a:pt x="99671" y="65544"/>
                </a:lnTo>
                <a:lnTo>
                  <a:pt x="102607" y="61793"/>
                </a:lnTo>
                <a:lnTo>
                  <a:pt x="105516" y="58341"/>
                </a:lnTo>
                <a:lnTo>
                  <a:pt x="108408" y="55086"/>
                </a:lnTo>
                <a:lnTo>
                  <a:pt x="114162" y="48930"/>
                </a:lnTo>
                <a:lnTo>
                  <a:pt x="116077" y="45003"/>
                </a:lnTo>
                <a:lnTo>
                  <a:pt x="117354" y="40479"/>
                </a:lnTo>
                <a:lnTo>
                  <a:pt x="118205" y="35559"/>
                </a:lnTo>
                <a:lnTo>
                  <a:pt x="118773" y="31326"/>
                </a:lnTo>
                <a:lnTo>
                  <a:pt x="119151" y="27551"/>
                </a:lnTo>
                <a:lnTo>
                  <a:pt x="119403" y="24083"/>
                </a:lnTo>
                <a:lnTo>
                  <a:pt x="118619" y="20818"/>
                </a:lnTo>
                <a:lnTo>
                  <a:pt x="117143" y="17688"/>
                </a:lnTo>
                <a:lnTo>
                  <a:pt x="115207" y="14650"/>
                </a:lnTo>
                <a:lnTo>
                  <a:pt x="112964" y="12624"/>
                </a:lnTo>
                <a:lnTo>
                  <a:pt x="110516" y="11274"/>
                </a:lnTo>
                <a:lnTo>
                  <a:pt x="107931" y="10373"/>
                </a:lnTo>
                <a:lnTo>
                  <a:pt x="105256" y="8820"/>
                </a:lnTo>
                <a:lnTo>
                  <a:pt x="102520" y="6833"/>
                </a:lnTo>
                <a:lnTo>
                  <a:pt x="99743" y="4555"/>
                </a:lnTo>
                <a:lnTo>
                  <a:pt x="96939" y="3037"/>
                </a:lnTo>
                <a:lnTo>
                  <a:pt x="94118" y="2025"/>
                </a:lnTo>
                <a:lnTo>
                  <a:pt x="91284" y="1350"/>
                </a:lnTo>
                <a:lnTo>
                  <a:pt x="88443" y="900"/>
                </a:lnTo>
                <a:lnTo>
                  <a:pt x="85596" y="600"/>
                </a:lnTo>
                <a:lnTo>
                  <a:pt x="82746" y="400"/>
                </a:lnTo>
                <a:lnTo>
                  <a:pt x="79893" y="267"/>
                </a:lnTo>
                <a:lnTo>
                  <a:pt x="74183" y="118"/>
                </a:lnTo>
                <a:lnTo>
                  <a:pt x="5132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72"/>
          <p:cNvSpPr/>
          <p:nvPr/>
        </p:nvSpPr>
        <p:spPr>
          <a:xfrm>
            <a:off x="3209088" y="2931795"/>
            <a:ext cx="162763" cy="68580"/>
          </a:xfrm>
          <a:custGeom>
            <a:avLst/>
            <a:gdLst/>
            <a:ahLst/>
            <a:cxnLst/>
            <a:rect l="0" t="0" r="0" b="0"/>
            <a:pathLst>
              <a:path w="162763" h="68580">
                <a:moveTo>
                  <a:pt x="8456" y="0"/>
                </a:moveTo>
                <a:lnTo>
                  <a:pt x="8456" y="4550"/>
                </a:lnTo>
                <a:lnTo>
                  <a:pt x="9409" y="5891"/>
                </a:lnTo>
                <a:lnTo>
                  <a:pt x="10996" y="6785"/>
                </a:lnTo>
                <a:lnTo>
                  <a:pt x="13007" y="7380"/>
                </a:lnTo>
                <a:lnTo>
                  <a:pt x="15300" y="8730"/>
                </a:lnTo>
                <a:lnTo>
                  <a:pt x="17782" y="10582"/>
                </a:lnTo>
                <a:lnTo>
                  <a:pt x="20388" y="12770"/>
                </a:lnTo>
                <a:lnTo>
                  <a:pt x="22126" y="15181"/>
                </a:lnTo>
                <a:lnTo>
                  <a:pt x="23284" y="17740"/>
                </a:lnTo>
                <a:lnTo>
                  <a:pt x="24057" y="20399"/>
                </a:lnTo>
                <a:lnTo>
                  <a:pt x="24572" y="23125"/>
                </a:lnTo>
                <a:lnTo>
                  <a:pt x="24915" y="25894"/>
                </a:lnTo>
                <a:lnTo>
                  <a:pt x="25144" y="28692"/>
                </a:lnTo>
                <a:lnTo>
                  <a:pt x="24344" y="31510"/>
                </a:lnTo>
                <a:lnTo>
                  <a:pt x="22858" y="34342"/>
                </a:lnTo>
                <a:lnTo>
                  <a:pt x="20915" y="37182"/>
                </a:lnTo>
                <a:lnTo>
                  <a:pt x="18667" y="39075"/>
                </a:lnTo>
                <a:lnTo>
                  <a:pt x="16216" y="40337"/>
                </a:lnTo>
                <a:lnTo>
                  <a:pt x="13630" y="41179"/>
                </a:lnTo>
                <a:lnTo>
                  <a:pt x="11905" y="42693"/>
                </a:lnTo>
                <a:lnTo>
                  <a:pt x="10756" y="44654"/>
                </a:lnTo>
                <a:lnTo>
                  <a:pt x="9989" y="46914"/>
                </a:lnTo>
                <a:lnTo>
                  <a:pt x="8526" y="49374"/>
                </a:lnTo>
                <a:lnTo>
                  <a:pt x="6598" y="51966"/>
                </a:lnTo>
                <a:lnTo>
                  <a:pt x="277" y="59536"/>
                </a:lnTo>
                <a:lnTo>
                  <a:pt x="146" y="60646"/>
                </a:lnTo>
                <a:lnTo>
                  <a:pt x="59" y="62338"/>
                </a:lnTo>
                <a:lnTo>
                  <a:pt x="0" y="64418"/>
                </a:lnTo>
                <a:lnTo>
                  <a:pt x="914" y="65805"/>
                </a:lnTo>
                <a:lnTo>
                  <a:pt x="2476" y="66730"/>
                </a:lnTo>
                <a:lnTo>
                  <a:pt x="8106" y="68471"/>
                </a:lnTo>
                <a:lnTo>
                  <a:pt x="12904" y="68547"/>
                </a:lnTo>
                <a:lnTo>
                  <a:pt x="37073" y="68579"/>
                </a:lnTo>
                <a:lnTo>
                  <a:pt x="39917" y="67626"/>
                </a:lnTo>
                <a:lnTo>
                  <a:pt x="42765" y="66039"/>
                </a:lnTo>
                <a:lnTo>
                  <a:pt x="45616" y="64029"/>
                </a:lnTo>
                <a:lnTo>
                  <a:pt x="49422" y="62688"/>
                </a:lnTo>
                <a:lnTo>
                  <a:pt x="53864" y="61794"/>
                </a:lnTo>
                <a:lnTo>
                  <a:pt x="58731" y="61199"/>
                </a:lnTo>
                <a:lnTo>
                  <a:pt x="62928" y="60801"/>
                </a:lnTo>
                <a:lnTo>
                  <a:pt x="66678" y="60537"/>
                </a:lnTo>
                <a:lnTo>
                  <a:pt x="70131" y="60360"/>
                </a:lnTo>
                <a:lnTo>
                  <a:pt x="74338" y="59290"/>
                </a:lnTo>
                <a:lnTo>
                  <a:pt x="79048" y="57624"/>
                </a:lnTo>
                <a:lnTo>
                  <a:pt x="84092" y="55561"/>
                </a:lnTo>
                <a:lnTo>
                  <a:pt x="89360" y="54185"/>
                </a:lnTo>
                <a:lnTo>
                  <a:pt x="94777" y="53268"/>
                </a:lnTo>
                <a:lnTo>
                  <a:pt x="100294" y="52657"/>
                </a:lnTo>
                <a:lnTo>
                  <a:pt x="104924" y="51297"/>
                </a:lnTo>
                <a:lnTo>
                  <a:pt x="108963" y="49438"/>
                </a:lnTo>
                <a:lnTo>
                  <a:pt x="112608" y="47246"/>
                </a:lnTo>
                <a:lnTo>
                  <a:pt x="116943" y="45785"/>
                </a:lnTo>
                <a:lnTo>
                  <a:pt x="121738" y="44811"/>
                </a:lnTo>
                <a:lnTo>
                  <a:pt x="126840" y="44161"/>
                </a:lnTo>
                <a:lnTo>
                  <a:pt x="131194" y="43728"/>
                </a:lnTo>
                <a:lnTo>
                  <a:pt x="135049" y="43439"/>
                </a:lnTo>
                <a:lnTo>
                  <a:pt x="138572" y="43247"/>
                </a:lnTo>
                <a:lnTo>
                  <a:pt x="145025" y="43033"/>
                </a:lnTo>
                <a:lnTo>
                  <a:pt x="162762" y="4286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73"/>
          <p:cNvSpPr/>
          <p:nvPr/>
        </p:nvSpPr>
        <p:spPr>
          <a:xfrm>
            <a:off x="3320414" y="2914650"/>
            <a:ext cx="34291" cy="171451"/>
          </a:xfrm>
          <a:custGeom>
            <a:avLst/>
            <a:gdLst/>
            <a:ahLst/>
            <a:cxnLst/>
            <a:rect l="0" t="0" r="0" b="0"/>
            <a:pathLst>
              <a:path w="34291" h="171451">
                <a:moveTo>
                  <a:pt x="0" y="0"/>
                </a:moveTo>
                <a:lnTo>
                  <a:pt x="0" y="7380"/>
                </a:lnTo>
                <a:lnTo>
                  <a:pt x="953" y="8730"/>
                </a:lnTo>
                <a:lnTo>
                  <a:pt x="2540" y="10583"/>
                </a:lnTo>
                <a:lnTo>
                  <a:pt x="4551" y="12770"/>
                </a:lnTo>
                <a:lnTo>
                  <a:pt x="5892" y="16133"/>
                </a:lnTo>
                <a:lnTo>
                  <a:pt x="6786" y="20280"/>
                </a:lnTo>
                <a:lnTo>
                  <a:pt x="7381" y="24950"/>
                </a:lnTo>
                <a:lnTo>
                  <a:pt x="8731" y="29016"/>
                </a:lnTo>
                <a:lnTo>
                  <a:pt x="10583" y="32679"/>
                </a:lnTo>
                <a:lnTo>
                  <a:pt x="12771" y="36073"/>
                </a:lnTo>
                <a:lnTo>
                  <a:pt x="14229" y="40241"/>
                </a:lnTo>
                <a:lnTo>
                  <a:pt x="15201" y="44925"/>
                </a:lnTo>
                <a:lnTo>
                  <a:pt x="15849" y="49952"/>
                </a:lnTo>
                <a:lnTo>
                  <a:pt x="16281" y="55209"/>
                </a:lnTo>
                <a:lnTo>
                  <a:pt x="16569" y="60618"/>
                </a:lnTo>
                <a:lnTo>
                  <a:pt x="16762" y="66130"/>
                </a:lnTo>
                <a:lnTo>
                  <a:pt x="17842" y="70756"/>
                </a:lnTo>
                <a:lnTo>
                  <a:pt x="19515" y="74793"/>
                </a:lnTo>
                <a:lnTo>
                  <a:pt x="21583" y="78437"/>
                </a:lnTo>
                <a:lnTo>
                  <a:pt x="22961" y="82771"/>
                </a:lnTo>
                <a:lnTo>
                  <a:pt x="23880" y="87566"/>
                </a:lnTo>
                <a:lnTo>
                  <a:pt x="24493" y="92667"/>
                </a:lnTo>
                <a:lnTo>
                  <a:pt x="24901" y="97973"/>
                </a:lnTo>
                <a:lnTo>
                  <a:pt x="25174" y="103415"/>
                </a:lnTo>
                <a:lnTo>
                  <a:pt x="25476" y="114542"/>
                </a:lnTo>
                <a:lnTo>
                  <a:pt x="25717" y="162812"/>
                </a:lnTo>
                <a:lnTo>
                  <a:pt x="25718" y="169744"/>
                </a:lnTo>
                <a:lnTo>
                  <a:pt x="26670" y="170312"/>
                </a:lnTo>
                <a:lnTo>
                  <a:pt x="28258" y="170691"/>
                </a:lnTo>
                <a:lnTo>
                  <a:pt x="34290" y="17145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74"/>
          <p:cNvSpPr/>
          <p:nvPr/>
        </p:nvSpPr>
        <p:spPr>
          <a:xfrm>
            <a:off x="3397567" y="2674620"/>
            <a:ext cx="265120" cy="437198"/>
          </a:xfrm>
          <a:custGeom>
            <a:avLst/>
            <a:gdLst/>
            <a:ahLst/>
            <a:cxnLst/>
            <a:rect l="0" t="0" r="0" b="0"/>
            <a:pathLst>
              <a:path w="265120" h="437198">
                <a:moveTo>
                  <a:pt x="0" y="0"/>
                </a:moveTo>
                <a:lnTo>
                  <a:pt x="4551" y="4550"/>
                </a:lnTo>
                <a:lnTo>
                  <a:pt x="6844" y="5891"/>
                </a:lnTo>
                <a:lnTo>
                  <a:pt x="14622" y="8730"/>
                </a:lnTo>
                <a:lnTo>
                  <a:pt x="20151" y="12770"/>
                </a:lnTo>
                <a:lnTo>
                  <a:pt x="28324" y="17740"/>
                </a:lnTo>
                <a:lnTo>
                  <a:pt x="38306" y="23125"/>
                </a:lnTo>
                <a:lnTo>
                  <a:pt x="49092" y="28692"/>
                </a:lnTo>
                <a:lnTo>
                  <a:pt x="55588" y="31510"/>
                </a:lnTo>
                <a:lnTo>
                  <a:pt x="62776" y="34342"/>
                </a:lnTo>
                <a:lnTo>
                  <a:pt x="70426" y="37182"/>
                </a:lnTo>
                <a:lnTo>
                  <a:pt x="77430" y="40980"/>
                </a:lnTo>
                <a:lnTo>
                  <a:pt x="84005" y="45418"/>
                </a:lnTo>
                <a:lnTo>
                  <a:pt x="90294" y="50281"/>
                </a:lnTo>
                <a:lnTo>
                  <a:pt x="97343" y="54475"/>
                </a:lnTo>
                <a:lnTo>
                  <a:pt x="104900" y="58224"/>
                </a:lnTo>
                <a:lnTo>
                  <a:pt x="112796" y="61676"/>
                </a:lnTo>
                <a:lnTo>
                  <a:pt x="119965" y="65882"/>
                </a:lnTo>
                <a:lnTo>
                  <a:pt x="126650" y="70591"/>
                </a:lnTo>
                <a:lnTo>
                  <a:pt x="133010" y="75636"/>
                </a:lnTo>
                <a:lnTo>
                  <a:pt x="140108" y="79951"/>
                </a:lnTo>
                <a:lnTo>
                  <a:pt x="147698" y="83781"/>
                </a:lnTo>
                <a:lnTo>
                  <a:pt x="155615" y="87286"/>
                </a:lnTo>
                <a:lnTo>
                  <a:pt x="162799" y="91528"/>
                </a:lnTo>
                <a:lnTo>
                  <a:pt x="169493" y="96261"/>
                </a:lnTo>
                <a:lnTo>
                  <a:pt x="175860" y="101321"/>
                </a:lnTo>
                <a:lnTo>
                  <a:pt x="182010" y="106600"/>
                </a:lnTo>
                <a:lnTo>
                  <a:pt x="188015" y="112024"/>
                </a:lnTo>
                <a:lnTo>
                  <a:pt x="193923" y="117545"/>
                </a:lnTo>
                <a:lnTo>
                  <a:pt x="215891" y="138968"/>
                </a:lnTo>
                <a:lnTo>
                  <a:pt x="222032" y="145985"/>
                </a:lnTo>
                <a:lnTo>
                  <a:pt x="227079" y="152568"/>
                </a:lnTo>
                <a:lnTo>
                  <a:pt x="246573" y="181372"/>
                </a:lnTo>
                <a:lnTo>
                  <a:pt x="251060" y="189495"/>
                </a:lnTo>
                <a:lnTo>
                  <a:pt x="255003" y="197767"/>
                </a:lnTo>
                <a:lnTo>
                  <a:pt x="258585" y="206140"/>
                </a:lnTo>
                <a:lnTo>
                  <a:pt x="260972" y="214579"/>
                </a:lnTo>
                <a:lnTo>
                  <a:pt x="262564" y="223063"/>
                </a:lnTo>
                <a:lnTo>
                  <a:pt x="263625" y="231576"/>
                </a:lnTo>
                <a:lnTo>
                  <a:pt x="264333" y="240109"/>
                </a:lnTo>
                <a:lnTo>
                  <a:pt x="264804" y="248655"/>
                </a:lnTo>
                <a:lnTo>
                  <a:pt x="265119" y="257210"/>
                </a:lnTo>
                <a:lnTo>
                  <a:pt x="264376" y="265771"/>
                </a:lnTo>
                <a:lnTo>
                  <a:pt x="262928" y="274335"/>
                </a:lnTo>
                <a:lnTo>
                  <a:pt x="261010" y="282902"/>
                </a:lnTo>
                <a:lnTo>
                  <a:pt x="258780" y="290519"/>
                </a:lnTo>
                <a:lnTo>
                  <a:pt x="253760" y="304062"/>
                </a:lnTo>
                <a:lnTo>
                  <a:pt x="248355" y="318971"/>
                </a:lnTo>
                <a:lnTo>
                  <a:pt x="245580" y="326947"/>
                </a:lnTo>
                <a:lnTo>
                  <a:pt x="242777" y="334169"/>
                </a:lnTo>
                <a:lnTo>
                  <a:pt x="237123" y="347275"/>
                </a:lnTo>
                <a:lnTo>
                  <a:pt x="231436" y="359449"/>
                </a:lnTo>
                <a:lnTo>
                  <a:pt x="224780" y="371210"/>
                </a:lnTo>
                <a:lnTo>
                  <a:pt x="220338" y="377013"/>
                </a:lnTo>
                <a:lnTo>
                  <a:pt x="215472" y="382787"/>
                </a:lnTo>
                <a:lnTo>
                  <a:pt x="210324" y="388541"/>
                </a:lnTo>
                <a:lnTo>
                  <a:pt x="199522" y="400015"/>
                </a:lnTo>
                <a:lnTo>
                  <a:pt x="193452" y="408924"/>
                </a:lnTo>
                <a:lnTo>
                  <a:pt x="191833" y="412633"/>
                </a:lnTo>
                <a:lnTo>
                  <a:pt x="188848" y="416059"/>
                </a:lnTo>
                <a:lnTo>
                  <a:pt x="184954" y="419295"/>
                </a:lnTo>
                <a:lnTo>
                  <a:pt x="174117" y="426782"/>
                </a:lnTo>
                <a:lnTo>
                  <a:pt x="167690" y="432630"/>
                </a:lnTo>
                <a:lnTo>
                  <a:pt x="165133" y="434152"/>
                </a:lnTo>
                <a:lnTo>
                  <a:pt x="157937" y="436295"/>
                </a:lnTo>
                <a:lnTo>
                  <a:pt x="154305" y="43719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75"/>
          <p:cNvSpPr/>
          <p:nvPr/>
        </p:nvSpPr>
        <p:spPr>
          <a:xfrm>
            <a:off x="3906978" y="2803207"/>
            <a:ext cx="30657" cy="162879"/>
          </a:xfrm>
          <a:custGeom>
            <a:avLst/>
            <a:gdLst/>
            <a:ahLst/>
            <a:cxnLst/>
            <a:rect l="0" t="0" r="0" b="0"/>
            <a:pathLst>
              <a:path w="30657" h="162879">
                <a:moveTo>
                  <a:pt x="4939" y="0"/>
                </a:moveTo>
                <a:lnTo>
                  <a:pt x="0" y="0"/>
                </a:lnTo>
                <a:lnTo>
                  <a:pt x="4690" y="0"/>
                </a:lnTo>
                <a:lnTo>
                  <a:pt x="4866" y="4551"/>
                </a:lnTo>
                <a:lnTo>
                  <a:pt x="5843" y="5892"/>
                </a:lnTo>
                <a:lnTo>
                  <a:pt x="7446" y="6785"/>
                </a:lnTo>
                <a:lnTo>
                  <a:pt x="9468" y="7381"/>
                </a:lnTo>
                <a:lnTo>
                  <a:pt x="10816" y="8731"/>
                </a:lnTo>
                <a:lnTo>
                  <a:pt x="11714" y="10583"/>
                </a:lnTo>
                <a:lnTo>
                  <a:pt x="12313" y="12770"/>
                </a:lnTo>
                <a:lnTo>
                  <a:pt x="12979" y="17741"/>
                </a:lnTo>
                <a:lnTo>
                  <a:pt x="13157" y="20400"/>
                </a:lnTo>
                <a:lnTo>
                  <a:pt x="13354" y="28434"/>
                </a:lnTo>
                <a:lnTo>
                  <a:pt x="13406" y="33244"/>
                </a:lnTo>
                <a:lnTo>
                  <a:pt x="14394" y="37402"/>
                </a:lnTo>
                <a:lnTo>
                  <a:pt x="16005" y="41128"/>
                </a:lnTo>
                <a:lnTo>
                  <a:pt x="18031" y="44563"/>
                </a:lnTo>
                <a:lnTo>
                  <a:pt x="19382" y="48759"/>
                </a:lnTo>
                <a:lnTo>
                  <a:pt x="20283" y="53461"/>
                </a:lnTo>
                <a:lnTo>
                  <a:pt x="20883" y="58501"/>
                </a:lnTo>
                <a:lnTo>
                  <a:pt x="21283" y="63766"/>
                </a:lnTo>
                <a:lnTo>
                  <a:pt x="21550" y="69181"/>
                </a:lnTo>
                <a:lnTo>
                  <a:pt x="21926" y="83363"/>
                </a:lnTo>
                <a:lnTo>
                  <a:pt x="22075" y="112970"/>
                </a:lnTo>
                <a:lnTo>
                  <a:pt x="23030" y="117223"/>
                </a:lnTo>
                <a:lnTo>
                  <a:pt x="24620" y="121964"/>
                </a:lnTo>
                <a:lnTo>
                  <a:pt x="26632" y="127029"/>
                </a:lnTo>
                <a:lnTo>
                  <a:pt x="27974" y="131359"/>
                </a:lnTo>
                <a:lnTo>
                  <a:pt x="28868" y="135197"/>
                </a:lnTo>
                <a:lnTo>
                  <a:pt x="29464" y="138709"/>
                </a:lnTo>
                <a:lnTo>
                  <a:pt x="29862" y="142003"/>
                </a:lnTo>
                <a:lnTo>
                  <a:pt x="30127" y="145151"/>
                </a:lnTo>
                <a:lnTo>
                  <a:pt x="30303" y="148202"/>
                </a:lnTo>
                <a:lnTo>
                  <a:pt x="30499" y="154133"/>
                </a:lnTo>
                <a:lnTo>
                  <a:pt x="30656" y="16287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76"/>
          <p:cNvSpPr/>
          <p:nvPr/>
        </p:nvSpPr>
        <p:spPr>
          <a:xfrm>
            <a:off x="3783329" y="2863214"/>
            <a:ext cx="231459" cy="42864"/>
          </a:xfrm>
          <a:custGeom>
            <a:avLst/>
            <a:gdLst/>
            <a:ahLst/>
            <a:cxnLst/>
            <a:rect l="0" t="0" r="0" b="0"/>
            <a:pathLst>
              <a:path w="231459" h="42864">
                <a:moveTo>
                  <a:pt x="0" y="42863"/>
                </a:moveTo>
                <a:lnTo>
                  <a:pt x="20152" y="42863"/>
                </a:lnTo>
                <a:lnTo>
                  <a:pt x="23912" y="41911"/>
                </a:lnTo>
                <a:lnTo>
                  <a:pt x="28324" y="40323"/>
                </a:lnTo>
                <a:lnTo>
                  <a:pt x="33170" y="38312"/>
                </a:lnTo>
                <a:lnTo>
                  <a:pt x="38306" y="36971"/>
                </a:lnTo>
                <a:lnTo>
                  <a:pt x="43635" y="36078"/>
                </a:lnTo>
                <a:lnTo>
                  <a:pt x="49092" y="35482"/>
                </a:lnTo>
                <a:lnTo>
                  <a:pt x="55589" y="35085"/>
                </a:lnTo>
                <a:lnTo>
                  <a:pt x="70426" y="34644"/>
                </a:lnTo>
                <a:lnTo>
                  <a:pt x="77431" y="33573"/>
                </a:lnTo>
                <a:lnTo>
                  <a:pt x="84006" y="31908"/>
                </a:lnTo>
                <a:lnTo>
                  <a:pt x="112797" y="22390"/>
                </a:lnTo>
                <a:lnTo>
                  <a:pt x="120918" y="20642"/>
                </a:lnTo>
                <a:lnTo>
                  <a:pt x="129190" y="19477"/>
                </a:lnTo>
                <a:lnTo>
                  <a:pt x="137562" y="18700"/>
                </a:lnTo>
                <a:lnTo>
                  <a:pt x="145048" y="17229"/>
                </a:lnTo>
                <a:lnTo>
                  <a:pt x="151943" y="15296"/>
                </a:lnTo>
                <a:lnTo>
                  <a:pt x="158446" y="13055"/>
                </a:lnTo>
                <a:lnTo>
                  <a:pt x="165638" y="11561"/>
                </a:lnTo>
                <a:lnTo>
                  <a:pt x="173291" y="10565"/>
                </a:lnTo>
                <a:lnTo>
                  <a:pt x="181250" y="9901"/>
                </a:lnTo>
                <a:lnTo>
                  <a:pt x="188461" y="8506"/>
                </a:lnTo>
                <a:lnTo>
                  <a:pt x="195173" y="6623"/>
                </a:lnTo>
                <a:lnTo>
                  <a:pt x="201553" y="4416"/>
                </a:lnTo>
                <a:lnTo>
                  <a:pt x="207711" y="2944"/>
                </a:lnTo>
                <a:lnTo>
                  <a:pt x="213722" y="1963"/>
                </a:lnTo>
                <a:lnTo>
                  <a:pt x="23145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77"/>
          <p:cNvSpPr/>
          <p:nvPr/>
        </p:nvSpPr>
        <p:spPr>
          <a:xfrm>
            <a:off x="4383439" y="2623185"/>
            <a:ext cx="197134" cy="102871"/>
          </a:xfrm>
          <a:custGeom>
            <a:avLst/>
            <a:gdLst/>
            <a:ahLst/>
            <a:cxnLst/>
            <a:rect l="0" t="0" r="0" b="0"/>
            <a:pathLst>
              <a:path w="197134" h="102871">
                <a:moveTo>
                  <a:pt x="17111" y="0"/>
                </a:moveTo>
                <a:lnTo>
                  <a:pt x="17111" y="28969"/>
                </a:lnTo>
                <a:lnTo>
                  <a:pt x="16158" y="31695"/>
                </a:lnTo>
                <a:lnTo>
                  <a:pt x="14571" y="34465"/>
                </a:lnTo>
                <a:lnTo>
                  <a:pt x="12560" y="37264"/>
                </a:lnTo>
                <a:lnTo>
                  <a:pt x="11219" y="40082"/>
                </a:lnTo>
                <a:lnTo>
                  <a:pt x="10325" y="42914"/>
                </a:lnTo>
                <a:lnTo>
                  <a:pt x="9729" y="45754"/>
                </a:lnTo>
                <a:lnTo>
                  <a:pt x="8380" y="48600"/>
                </a:lnTo>
                <a:lnTo>
                  <a:pt x="6528" y="51450"/>
                </a:lnTo>
                <a:lnTo>
                  <a:pt x="4340" y="54302"/>
                </a:lnTo>
                <a:lnTo>
                  <a:pt x="2882" y="57156"/>
                </a:lnTo>
                <a:lnTo>
                  <a:pt x="1910" y="60012"/>
                </a:lnTo>
                <a:lnTo>
                  <a:pt x="79" y="68078"/>
                </a:lnTo>
                <a:lnTo>
                  <a:pt x="16" y="70897"/>
                </a:lnTo>
                <a:lnTo>
                  <a:pt x="0" y="72982"/>
                </a:lnTo>
                <a:lnTo>
                  <a:pt x="941" y="74372"/>
                </a:lnTo>
                <a:lnTo>
                  <a:pt x="2520" y="75298"/>
                </a:lnTo>
                <a:lnTo>
                  <a:pt x="6816" y="76328"/>
                </a:lnTo>
                <a:lnTo>
                  <a:pt x="11900" y="76786"/>
                </a:lnTo>
                <a:lnTo>
                  <a:pt x="17034" y="77080"/>
                </a:lnTo>
                <a:lnTo>
                  <a:pt x="21204" y="77120"/>
                </a:lnTo>
                <a:lnTo>
                  <a:pt x="23649" y="78083"/>
                </a:lnTo>
                <a:lnTo>
                  <a:pt x="26232" y="79678"/>
                </a:lnTo>
                <a:lnTo>
                  <a:pt x="28907" y="81693"/>
                </a:lnTo>
                <a:lnTo>
                  <a:pt x="32595" y="83037"/>
                </a:lnTo>
                <a:lnTo>
                  <a:pt x="36959" y="83933"/>
                </a:lnTo>
                <a:lnTo>
                  <a:pt x="41772" y="84530"/>
                </a:lnTo>
                <a:lnTo>
                  <a:pt x="46887" y="84928"/>
                </a:lnTo>
                <a:lnTo>
                  <a:pt x="52201" y="85194"/>
                </a:lnTo>
                <a:lnTo>
                  <a:pt x="63187" y="85489"/>
                </a:lnTo>
                <a:lnTo>
                  <a:pt x="108564" y="85715"/>
                </a:lnTo>
                <a:lnTo>
                  <a:pt x="114275" y="86671"/>
                </a:lnTo>
                <a:lnTo>
                  <a:pt x="119987" y="88261"/>
                </a:lnTo>
                <a:lnTo>
                  <a:pt x="125699" y="90273"/>
                </a:lnTo>
                <a:lnTo>
                  <a:pt x="131414" y="91614"/>
                </a:lnTo>
                <a:lnTo>
                  <a:pt x="137128" y="92508"/>
                </a:lnTo>
                <a:lnTo>
                  <a:pt x="142842" y="93105"/>
                </a:lnTo>
                <a:lnTo>
                  <a:pt x="147604" y="94455"/>
                </a:lnTo>
                <a:lnTo>
                  <a:pt x="151731" y="96307"/>
                </a:lnTo>
                <a:lnTo>
                  <a:pt x="155435" y="98495"/>
                </a:lnTo>
                <a:lnTo>
                  <a:pt x="158857" y="99953"/>
                </a:lnTo>
                <a:lnTo>
                  <a:pt x="162090" y="100925"/>
                </a:lnTo>
                <a:lnTo>
                  <a:pt x="165199" y="101573"/>
                </a:lnTo>
                <a:lnTo>
                  <a:pt x="169176" y="102006"/>
                </a:lnTo>
                <a:lnTo>
                  <a:pt x="173733" y="102293"/>
                </a:lnTo>
                <a:lnTo>
                  <a:pt x="185632" y="102756"/>
                </a:lnTo>
                <a:lnTo>
                  <a:pt x="197133" y="10287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78"/>
          <p:cNvSpPr/>
          <p:nvPr/>
        </p:nvSpPr>
        <p:spPr>
          <a:xfrm>
            <a:off x="4520565" y="2631757"/>
            <a:ext cx="8573" cy="205741"/>
          </a:xfrm>
          <a:custGeom>
            <a:avLst/>
            <a:gdLst/>
            <a:ahLst/>
            <a:cxnLst/>
            <a:rect l="0" t="0" r="0" b="0"/>
            <a:pathLst>
              <a:path w="8573" h="205741">
                <a:moveTo>
                  <a:pt x="8572" y="0"/>
                </a:moveTo>
                <a:lnTo>
                  <a:pt x="8572" y="57340"/>
                </a:lnTo>
                <a:lnTo>
                  <a:pt x="7620" y="62992"/>
                </a:lnTo>
                <a:lnTo>
                  <a:pt x="6032" y="68664"/>
                </a:lnTo>
                <a:lnTo>
                  <a:pt x="4022" y="74352"/>
                </a:lnTo>
                <a:lnTo>
                  <a:pt x="2680" y="80048"/>
                </a:lnTo>
                <a:lnTo>
                  <a:pt x="1787" y="85750"/>
                </a:lnTo>
                <a:lnTo>
                  <a:pt x="1191" y="91457"/>
                </a:lnTo>
                <a:lnTo>
                  <a:pt x="794" y="98119"/>
                </a:lnTo>
                <a:lnTo>
                  <a:pt x="353" y="113141"/>
                </a:lnTo>
                <a:lnTo>
                  <a:pt x="30" y="146544"/>
                </a:lnTo>
                <a:lnTo>
                  <a:pt x="0" y="191332"/>
                </a:lnTo>
                <a:lnTo>
                  <a:pt x="952" y="194230"/>
                </a:lnTo>
                <a:lnTo>
                  <a:pt x="2540" y="197114"/>
                </a:lnTo>
                <a:lnTo>
                  <a:pt x="8572" y="20574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79"/>
          <p:cNvSpPr/>
          <p:nvPr/>
        </p:nvSpPr>
        <p:spPr>
          <a:xfrm>
            <a:off x="4623584" y="2615835"/>
            <a:ext cx="111294" cy="230236"/>
          </a:xfrm>
          <a:custGeom>
            <a:avLst/>
            <a:gdLst/>
            <a:ahLst/>
            <a:cxnLst/>
            <a:rect l="0" t="0" r="0" b="0"/>
            <a:pathLst>
              <a:path w="111294" h="230236">
                <a:moveTo>
                  <a:pt x="94148" y="15922"/>
                </a:moveTo>
                <a:lnTo>
                  <a:pt x="94148" y="7702"/>
                </a:lnTo>
                <a:lnTo>
                  <a:pt x="91608" y="4967"/>
                </a:lnTo>
                <a:lnTo>
                  <a:pt x="89598" y="2903"/>
                </a:lnTo>
                <a:lnTo>
                  <a:pt x="87304" y="1528"/>
                </a:lnTo>
                <a:lnTo>
                  <a:pt x="84823" y="611"/>
                </a:lnTo>
                <a:lnTo>
                  <a:pt x="82216" y="0"/>
                </a:lnTo>
                <a:lnTo>
                  <a:pt x="79526" y="545"/>
                </a:lnTo>
                <a:lnTo>
                  <a:pt x="76780" y="1860"/>
                </a:lnTo>
                <a:lnTo>
                  <a:pt x="73997" y="3690"/>
                </a:lnTo>
                <a:lnTo>
                  <a:pt x="70237" y="4910"/>
                </a:lnTo>
                <a:lnTo>
                  <a:pt x="65824" y="5723"/>
                </a:lnTo>
                <a:lnTo>
                  <a:pt x="60978" y="6265"/>
                </a:lnTo>
                <a:lnTo>
                  <a:pt x="56795" y="7579"/>
                </a:lnTo>
                <a:lnTo>
                  <a:pt x="53053" y="9408"/>
                </a:lnTo>
                <a:lnTo>
                  <a:pt x="49607" y="11579"/>
                </a:lnTo>
                <a:lnTo>
                  <a:pt x="46356" y="13979"/>
                </a:lnTo>
                <a:lnTo>
                  <a:pt x="43237" y="16532"/>
                </a:lnTo>
                <a:lnTo>
                  <a:pt x="40204" y="19186"/>
                </a:lnTo>
                <a:lnTo>
                  <a:pt x="37231" y="21908"/>
                </a:lnTo>
                <a:lnTo>
                  <a:pt x="31387" y="27473"/>
                </a:lnTo>
                <a:lnTo>
                  <a:pt x="28494" y="31242"/>
                </a:lnTo>
                <a:lnTo>
                  <a:pt x="25614" y="35661"/>
                </a:lnTo>
                <a:lnTo>
                  <a:pt x="22741" y="40511"/>
                </a:lnTo>
                <a:lnTo>
                  <a:pt x="19874" y="44697"/>
                </a:lnTo>
                <a:lnTo>
                  <a:pt x="17009" y="48441"/>
                </a:lnTo>
                <a:lnTo>
                  <a:pt x="14147" y="51888"/>
                </a:lnTo>
                <a:lnTo>
                  <a:pt x="11286" y="56092"/>
                </a:lnTo>
                <a:lnTo>
                  <a:pt x="8427" y="60800"/>
                </a:lnTo>
                <a:lnTo>
                  <a:pt x="5568" y="65843"/>
                </a:lnTo>
                <a:lnTo>
                  <a:pt x="3662" y="70158"/>
                </a:lnTo>
                <a:lnTo>
                  <a:pt x="2392" y="73987"/>
                </a:lnTo>
                <a:lnTo>
                  <a:pt x="980" y="80781"/>
                </a:lnTo>
                <a:lnTo>
                  <a:pt x="352" y="86976"/>
                </a:lnTo>
                <a:lnTo>
                  <a:pt x="74" y="92904"/>
                </a:lnTo>
                <a:lnTo>
                  <a:pt x="0" y="95818"/>
                </a:lnTo>
                <a:lnTo>
                  <a:pt x="902" y="98714"/>
                </a:lnTo>
                <a:lnTo>
                  <a:pt x="2457" y="101596"/>
                </a:lnTo>
                <a:lnTo>
                  <a:pt x="7245" y="108516"/>
                </a:lnTo>
                <a:lnTo>
                  <a:pt x="8590" y="109084"/>
                </a:lnTo>
                <a:lnTo>
                  <a:pt x="10440" y="109462"/>
                </a:lnTo>
                <a:lnTo>
                  <a:pt x="12624" y="109715"/>
                </a:lnTo>
                <a:lnTo>
                  <a:pt x="15034" y="109883"/>
                </a:lnTo>
                <a:lnTo>
                  <a:pt x="17593" y="109995"/>
                </a:lnTo>
                <a:lnTo>
                  <a:pt x="20251" y="110070"/>
                </a:lnTo>
                <a:lnTo>
                  <a:pt x="23929" y="109167"/>
                </a:lnTo>
                <a:lnTo>
                  <a:pt x="28285" y="107613"/>
                </a:lnTo>
                <a:lnTo>
                  <a:pt x="33094" y="105625"/>
                </a:lnTo>
                <a:lnTo>
                  <a:pt x="37253" y="103346"/>
                </a:lnTo>
                <a:lnTo>
                  <a:pt x="40978" y="100875"/>
                </a:lnTo>
                <a:lnTo>
                  <a:pt x="44414" y="98275"/>
                </a:lnTo>
                <a:lnTo>
                  <a:pt x="48610" y="95589"/>
                </a:lnTo>
                <a:lnTo>
                  <a:pt x="53311" y="92846"/>
                </a:lnTo>
                <a:lnTo>
                  <a:pt x="58351" y="90064"/>
                </a:lnTo>
                <a:lnTo>
                  <a:pt x="62664" y="87258"/>
                </a:lnTo>
                <a:lnTo>
                  <a:pt x="66491" y="84434"/>
                </a:lnTo>
                <a:lnTo>
                  <a:pt x="69995" y="81599"/>
                </a:lnTo>
                <a:lnTo>
                  <a:pt x="73283" y="78757"/>
                </a:lnTo>
                <a:lnTo>
                  <a:pt x="76429" y="75910"/>
                </a:lnTo>
                <a:lnTo>
                  <a:pt x="82462" y="70206"/>
                </a:lnTo>
                <a:lnTo>
                  <a:pt x="88320" y="64496"/>
                </a:lnTo>
                <a:lnTo>
                  <a:pt x="90263" y="61639"/>
                </a:lnTo>
                <a:lnTo>
                  <a:pt x="92421" y="55926"/>
                </a:lnTo>
                <a:lnTo>
                  <a:pt x="93949" y="52116"/>
                </a:lnTo>
                <a:lnTo>
                  <a:pt x="95921" y="47671"/>
                </a:lnTo>
                <a:lnTo>
                  <a:pt x="101377" y="35952"/>
                </a:lnTo>
                <a:lnTo>
                  <a:pt x="102124" y="31809"/>
                </a:lnTo>
                <a:lnTo>
                  <a:pt x="102710" y="24621"/>
                </a:lnTo>
                <a:lnTo>
                  <a:pt x="102719" y="31887"/>
                </a:lnTo>
                <a:lnTo>
                  <a:pt x="100180" y="35083"/>
                </a:lnTo>
                <a:lnTo>
                  <a:pt x="98170" y="37268"/>
                </a:lnTo>
                <a:lnTo>
                  <a:pt x="96829" y="40630"/>
                </a:lnTo>
                <a:lnTo>
                  <a:pt x="95935" y="44777"/>
                </a:lnTo>
                <a:lnTo>
                  <a:pt x="95339" y="49446"/>
                </a:lnTo>
                <a:lnTo>
                  <a:pt x="94942" y="53511"/>
                </a:lnTo>
                <a:lnTo>
                  <a:pt x="94501" y="60568"/>
                </a:lnTo>
                <a:lnTo>
                  <a:pt x="95336" y="64736"/>
                </a:lnTo>
                <a:lnTo>
                  <a:pt x="96845" y="69420"/>
                </a:lnTo>
                <a:lnTo>
                  <a:pt x="98804" y="74447"/>
                </a:lnTo>
                <a:lnTo>
                  <a:pt x="100109" y="79704"/>
                </a:lnTo>
                <a:lnTo>
                  <a:pt x="100980" y="85113"/>
                </a:lnTo>
                <a:lnTo>
                  <a:pt x="101560" y="90624"/>
                </a:lnTo>
                <a:lnTo>
                  <a:pt x="101946" y="96204"/>
                </a:lnTo>
                <a:lnTo>
                  <a:pt x="102205" y="101828"/>
                </a:lnTo>
                <a:lnTo>
                  <a:pt x="102491" y="113157"/>
                </a:lnTo>
                <a:lnTo>
                  <a:pt x="102718" y="171392"/>
                </a:lnTo>
                <a:lnTo>
                  <a:pt x="103671" y="175766"/>
                </a:lnTo>
                <a:lnTo>
                  <a:pt x="105259" y="180587"/>
                </a:lnTo>
                <a:lnTo>
                  <a:pt x="107271" y="185706"/>
                </a:lnTo>
                <a:lnTo>
                  <a:pt x="108612" y="190072"/>
                </a:lnTo>
                <a:lnTo>
                  <a:pt x="109505" y="193934"/>
                </a:lnTo>
                <a:lnTo>
                  <a:pt x="110498" y="200766"/>
                </a:lnTo>
                <a:lnTo>
                  <a:pt x="110940" y="206977"/>
                </a:lnTo>
                <a:lnTo>
                  <a:pt x="111136" y="212913"/>
                </a:lnTo>
                <a:lnTo>
                  <a:pt x="111273" y="221462"/>
                </a:lnTo>
                <a:lnTo>
                  <a:pt x="111293" y="23023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80"/>
          <p:cNvSpPr/>
          <p:nvPr/>
        </p:nvSpPr>
        <p:spPr>
          <a:xfrm>
            <a:off x="4297679" y="2897505"/>
            <a:ext cx="488634" cy="25718"/>
          </a:xfrm>
          <a:custGeom>
            <a:avLst/>
            <a:gdLst/>
            <a:ahLst/>
            <a:cxnLst/>
            <a:rect l="0" t="0" r="0" b="0"/>
            <a:pathLst>
              <a:path w="488634" h="25718">
                <a:moveTo>
                  <a:pt x="0" y="25717"/>
                </a:moveTo>
                <a:lnTo>
                  <a:pt x="4551" y="25717"/>
                </a:lnTo>
                <a:lnTo>
                  <a:pt x="5892" y="24765"/>
                </a:lnTo>
                <a:lnTo>
                  <a:pt x="6786" y="23177"/>
                </a:lnTo>
                <a:lnTo>
                  <a:pt x="7382" y="21166"/>
                </a:lnTo>
                <a:lnTo>
                  <a:pt x="8731" y="19826"/>
                </a:lnTo>
                <a:lnTo>
                  <a:pt x="10584" y="18932"/>
                </a:lnTo>
                <a:lnTo>
                  <a:pt x="12771" y="18336"/>
                </a:lnTo>
                <a:lnTo>
                  <a:pt x="22822" y="17674"/>
                </a:lnTo>
                <a:lnTo>
                  <a:pt x="29502" y="17497"/>
                </a:lnTo>
                <a:lnTo>
                  <a:pt x="35861" y="16427"/>
                </a:lnTo>
                <a:lnTo>
                  <a:pt x="42005" y="14762"/>
                </a:lnTo>
                <a:lnTo>
                  <a:pt x="48006" y="12698"/>
                </a:lnTo>
                <a:lnTo>
                  <a:pt x="54864" y="11323"/>
                </a:lnTo>
                <a:lnTo>
                  <a:pt x="62294" y="10406"/>
                </a:lnTo>
                <a:lnTo>
                  <a:pt x="70105" y="9795"/>
                </a:lnTo>
                <a:lnTo>
                  <a:pt x="78169" y="9387"/>
                </a:lnTo>
                <a:lnTo>
                  <a:pt x="94750" y="8934"/>
                </a:lnTo>
                <a:lnTo>
                  <a:pt x="186875" y="8578"/>
                </a:lnTo>
                <a:lnTo>
                  <a:pt x="243038" y="8573"/>
                </a:lnTo>
                <a:lnTo>
                  <a:pt x="254418" y="7620"/>
                </a:lnTo>
                <a:lnTo>
                  <a:pt x="265814" y="6032"/>
                </a:lnTo>
                <a:lnTo>
                  <a:pt x="277222" y="4022"/>
                </a:lnTo>
                <a:lnTo>
                  <a:pt x="288637" y="2681"/>
                </a:lnTo>
                <a:lnTo>
                  <a:pt x="300058" y="1787"/>
                </a:lnTo>
                <a:lnTo>
                  <a:pt x="311481" y="1191"/>
                </a:lnTo>
                <a:lnTo>
                  <a:pt x="331794" y="529"/>
                </a:lnTo>
                <a:lnTo>
                  <a:pt x="368118" y="104"/>
                </a:lnTo>
                <a:lnTo>
                  <a:pt x="473830" y="0"/>
                </a:lnTo>
                <a:lnTo>
                  <a:pt x="475907" y="952"/>
                </a:lnTo>
                <a:lnTo>
                  <a:pt x="477291" y="2540"/>
                </a:lnTo>
                <a:lnTo>
                  <a:pt x="478215" y="4551"/>
                </a:lnTo>
                <a:lnTo>
                  <a:pt x="479783" y="5891"/>
                </a:lnTo>
                <a:lnTo>
                  <a:pt x="481780" y="6785"/>
                </a:lnTo>
                <a:lnTo>
                  <a:pt x="488633" y="857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81"/>
          <p:cNvSpPr/>
          <p:nvPr/>
        </p:nvSpPr>
        <p:spPr>
          <a:xfrm>
            <a:off x="4383404" y="2983230"/>
            <a:ext cx="197169" cy="56351"/>
          </a:xfrm>
          <a:custGeom>
            <a:avLst/>
            <a:gdLst/>
            <a:ahLst/>
            <a:cxnLst/>
            <a:rect l="0" t="0" r="0" b="0"/>
            <a:pathLst>
              <a:path w="197169" h="56351">
                <a:moveTo>
                  <a:pt x="0" y="0"/>
                </a:moveTo>
                <a:lnTo>
                  <a:pt x="15849" y="0"/>
                </a:lnTo>
                <a:lnTo>
                  <a:pt x="16282" y="952"/>
                </a:lnTo>
                <a:lnTo>
                  <a:pt x="16570" y="2540"/>
                </a:lnTo>
                <a:lnTo>
                  <a:pt x="16761" y="4551"/>
                </a:lnTo>
                <a:lnTo>
                  <a:pt x="16890" y="6844"/>
                </a:lnTo>
                <a:lnTo>
                  <a:pt x="17111" y="15600"/>
                </a:lnTo>
                <a:lnTo>
                  <a:pt x="17144" y="37256"/>
                </a:lnTo>
                <a:lnTo>
                  <a:pt x="16192" y="39124"/>
                </a:lnTo>
                <a:lnTo>
                  <a:pt x="14605" y="40370"/>
                </a:lnTo>
                <a:lnTo>
                  <a:pt x="12595" y="41201"/>
                </a:lnTo>
                <a:lnTo>
                  <a:pt x="11254" y="42707"/>
                </a:lnTo>
                <a:lnTo>
                  <a:pt x="10360" y="44664"/>
                </a:lnTo>
                <a:lnTo>
                  <a:pt x="8604" y="51317"/>
                </a:lnTo>
                <a:lnTo>
                  <a:pt x="9546" y="52309"/>
                </a:lnTo>
                <a:lnTo>
                  <a:pt x="13133" y="55950"/>
                </a:lnTo>
                <a:lnTo>
                  <a:pt x="14471" y="56350"/>
                </a:lnTo>
                <a:lnTo>
                  <a:pt x="15362" y="55664"/>
                </a:lnTo>
                <a:lnTo>
                  <a:pt x="16793" y="52270"/>
                </a:lnTo>
                <a:lnTo>
                  <a:pt x="19529" y="51806"/>
                </a:lnTo>
                <a:lnTo>
                  <a:pt x="21592" y="51682"/>
                </a:lnTo>
                <a:lnTo>
                  <a:pt x="24873" y="50647"/>
                </a:lnTo>
                <a:lnTo>
                  <a:pt x="28964" y="49005"/>
                </a:lnTo>
                <a:lnTo>
                  <a:pt x="33597" y="46957"/>
                </a:lnTo>
                <a:lnTo>
                  <a:pt x="37638" y="45592"/>
                </a:lnTo>
                <a:lnTo>
                  <a:pt x="41285" y="44682"/>
                </a:lnTo>
                <a:lnTo>
                  <a:pt x="44669" y="44075"/>
                </a:lnTo>
                <a:lnTo>
                  <a:pt x="48829" y="43671"/>
                </a:lnTo>
                <a:lnTo>
                  <a:pt x="53508" y="43401"/>
                </a:lnTo>
                <a:lnTo>
                  <a:pt x="58532" y="43222"/>
                </a:lnTo>
                <a:lnTo>
                  <a:pt x="63787" y="42149"/>
                </a:lnTo>
                <a:lnTo>
                  <a:pt x="69195" y="40482"/>
                </a:lnTo>
                <a:lnTo>
                  <a:pt x="74705" y="38418"/>
                </a:lnTo>
                <a:lnTo>
                  <a:pt x="80284" y="37042"/>
                </a:lnTo>
                <a:lnTo>
                  <a:pt x="85908" y="36125"/>
                </a:lnTo>
                <a:lnTo>
                  <a:pt x="91562" y="35513"/>
                </a:lnTo>
                <a:lnTo>
                  <a:pt x="97236" y="35105"/>
                </a:lnTo>
                <a:lnTo>
                  <a:pt x="102924" y="34833"/>
                </a:lnTo>
                <a:lnTo>
                  <a:pt x="114324" y="34531"/>
                </a:lnTo>
                <a:lnTo>
                  <a:pt x="197168" y="3429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82"/>
          <p:cNvSpPr/>
          <p:nvPr/>
        </p:nvSpPr>
        <p:spPr>
          <a:xfrm>
            <a:off x="4511992" y="2957512"/>
            <a:ext cx="8574" cy="188596"/>
          </a:xfrm>
          <a:custGeom>
            <a:avLst/>
            <a:gdLst/>
            <a:ahLst/>
            <a:cxnLst/>
            <a:rect l="0" t="0" r="0" b="0"/>
            <a:pathLst>
              <a:path w="8574" h="188596">
                <a:moveTo>
                  <a:pt x="8573" y="0"/>
                </a:moveTo>
                <a:lnTo>
                  <a:pt x="8573" y="173081"/>
                </a:lnTo>
                <a:lnTo>
                  <a:pt x="7620" y="175395"/>
                </a:lnTo>
                <a:lnTo>
                  <a:pt x="6033" y="176938"/>
                </a:lnTo>
                <a:lnTo>
                  <a:pt x="4022" y="177966"/>
                </a:lnTo>
                <a:lnTo>
                  <a:pt x="2681" y="179604"/>
                </a:lnTo>
                <a:lnTo>
                  <a:pt x="1787" y="181648"/>
                </a:lnTo>
                <a:lnTo>
                  <a:pt x="0" y="18859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83"/>
          <p:cNvSpPr/>
          <p:nvPr/>
        </p:nvSpPr>
        <p:spPr>
          <a:xfrm>
            <a:off x="4610237" y="2940367"/>
            <a:ext cx="133191" cy="179989"/>
          </a:xfrm>
          <a:custGeom>
            <a:avLst/>
            <a:gdLst/>
            <a:ahLst/>
            <a:cxnLst/>
            <a:rect l="0" t="0" r="0" b="0"/>
            <a:pathLst>
              <a:path w="133191" h="179989">
                <a:moveTo>
                  <a:pt x="47488" y="34290"/>
                </a:moveTo>
                <a:lnTo>
                  <a:pt x="52038" y="34290"/>
                </a:lnTo>
                <a:lnTo>
                  <a:pt x="53379" y="33338"/>
                </a:lnTo>
                <a:lnTo>
                  <a:pt x="54273" y="31750"/>
                </a:lnTo>
                <a:lnTo>
                  <a:pt x="55707" y="26909"/>
                </a:lnTo>
                <a:lnTo>
                  <a:pt x="55955" y="21520"/>
                </a:lnTo>
                <a:lnTo>
                  <a:pt x="56029" y="18441"/>
                </a:lnTo>
                <a:lnTo>
                  <a:pt x="55087" y="18009"/>
                </a:lnTo>
                <a:lnTo>
                  <a:pt x="51500" y="17529"/>
                </a:lnTo>
                <a:lnTo>
                  <a:pt x="50163" y="18354"/>
                </a:lnTo>
                <a:lnTo>
                  <a:pt x="49271" y="19856"/>
                </a:lnTo>
                <a:lnTo>
                  <a:pt x="48676" y="21810"/>
                </a:lnTo>
                <a:lnTo>
                  <a:pt x="47327" y="23112"/>
                </a:lnTo>
                <a:lnTo>
                  <a:pt x="45476" y="23981"/>
                </a:lnTo>
                <a:lnTo>
                  <a:pt x="43289" y="24560"/>
                </a:lnTo>
                <a:lnTo>
                  <a:pt x="40879" y="25898"/>
                </a:lnTo>
                <a:lnTo>
                  <a:pt x="38319" y="27743"/>
                </a:lnTo>
                <a:lnTo>
                  <a:pt x="35661" y="29925"/>
                </a:lnTo>
                <a:lnTo>
                  <a:pt x="32935" y="32333"/>
                </a:lnTo>
                <a:lnTo>
                  <a:pt x="27367" y="37548"/>
                </a:lnTo>
                <a:lnTo>
                  <a:pt x="25502" y="40272"/>
                </a:lnTo>
                <a:lnTo>
                  <a:pt x="23429" y="45839"/>
                </a:lnTo>
                <a:lnTo>
                  <a:pt x="21923" y="48657"/>
                </a:lnTo>
                <a:lnTo>
                  <a:pt x="19967" y="51488"/>
                </a:lnTo>
                <a:lnTo>
                  <a:pt x="17711" y="54328"/>
                </a:lnTo>
                <a:lnTo>
                  <a:pt x="15254" y="57174"/>
                </a:lnTo>
                <a:lnTo>
                  <a:pt x="12663" y="60023"/>
                </a:lnTo>
                <a:lnTo>
                  <a:pt x="9984" y="62875"/>
                </a:lnTo>
                <a:lnTo>
                  <a:pt x="8198" y="65729"/>
                </a:lnTo>
                <a:lnTo>
                  <a:pt x="7007" y="68585"/>
                </a:lnTo>
                <a:lnTo>
                  <a:pt x="6213" y="71441"/>
                </a:lnTo>
                <a:lnTo>
                  <a:pt x="4731" y="74297"/>
                </a:lnTo>
                <a:lnTo>
                  <a:pt x="2791" y="77154"/>
                </a:lnTo>
                <a:lnTo>
                  <a:pt x="545" y="80011"/>
                </a:lnTo>
                <a:lnTo>
                  <a:pt x="0" y="82868"/>
                </a:lnTo>
                <a:lnTo>
                  <a:pt x="589" y="85726"/>
                </a:lnTo>
                <a:lnTo>
                  <a:pt x="3828" y="92604"/>
                </a:lnTo>
                <a:lnTo>
                  <a:pt x="6811" y="96085"/>
                </a:lnTo>
                <a:lnTo>
                  <a:pt x="11936" y="101530"/>
                </a:lnTo>
                <a:lnTo>
                  <a:pt x="13309" y="101977"/>
                </a:lnTo>
                <a:lnTo>
                  <a:pt x="17374" y="102473"/>
                </a:lnTo>
                <a:lnTo>
                  <a:pt x="20745" y="103558"/>
                </a:lnTo>
                <a:lnTo>
                  <a:pt x="24897" y="105234"/>
                </a:lnTo>
                <a:lnTo>
                  <a:pt x="29569" y="107303"/>
                </a:lnTo>
                <a:lnTo>
                  <a:pt x="34589" y="108683"/>
                </a:lnTo>
                <a:lnTo>
                  <a:pt x="39841" y="109603"/>
                </a:lnTo>
                <a:lnTo>
                  <a:pt x="45248" y="110216"/>
                </a:lnTo>
                <a:lnTo>
                  <a:pt x="50757" y="110625"/>
                </a:lnTo>
                <a:lnTo>
                  <a:pt x="56335" y="110898"/>
                </a:lnTo>
                <a:lnTo>
                  <a:pt x="67612" y="111200"/>
                </a:lnTo>
                <a:lnTo>
                  <a:pt x="78974" y="111335"/>
                </a:lnTo>
                <a:lnTo>
                  <a:pt x="84671" y="112323"/>
                </a:lnTo>
                <a:lnTo>
                  <a:pt x="90374" y="113935"/>
                </a:lnTo>
                <a:lnTo>
                  <a:pt x="96081" y="115962"/>
                </a:lnTo>
                <a:lnTo>
                  <a:pt x="100839" y="117313"/>
                </a:lnTo>
                <a:lnTo>
                  <a:pt x="104962" y="118214"/>
                </a:lnTo>
                <a:lnTo>
                  <a:pt x="108664" y="118814"/>
                </a:lnTo>
                <a:lnTo>
                  <a:pt x="113037" y="120167"/>
                </a:lnTo>
                <a:lnTo>
                  <a:pt x="117857" y="122021"/>
                </a:lnTo>
                <a:lnTo>
                  <a:pt x="130179" y="127290"/>
                </a:lnTo>
                <a:lnTo>
                  <a:pt x="131191" y="128675"/>
                </a:lnTo>
                <a:lnTo>
                  <a:pt x="132314" y="132754"/>
                </a:lnTo>
                <a:lnTo>
                  <a:pt x="132813" y="137742"/>
                </a:lnTo>
                <a:lnTo>
                  <a:pt x="133035" y="143134"/>
                </a:lnTo>
                <a:lnTo>
                  <a:pt x="133160" y="151524"/>
                </a:lnTo>
                <a:lnTo>
                  <a:pt x="133190" y="157197"/>
                </a:lnTo>
                <a:lnTo>
                  <a:pt x="132244" y="160043"/>
                </a:lnTo>
                <a:lnTo>
                  <a:pt x="130662" y="162893"/>
                </a:lnTo>
                <a:lnTo>
                  <a:pt x="128655" y="165745"/>
                </a:lnTo>
                <a:lnTo>
                  <a:pt x="126364" y="167647"/>
                </a:lnTo>
                <a:lnTo>
                  <a:pt x="123884" y="168914"/>
                </a:lnTo>
                <a:lnTo>
                  <a:pt x="121279" y="169760"/>
                </a:lnTo>
                <a:lnTo>
                  <a:pt x="118589" y="171276"/>
                </a:lnTo>
                <a:lnTo>
                  <a:pt x="115843" y="173239"/>
                </a:lnTo>
                <a:lnTo>
                  <a:pt x="113061" y="175500"/>
                </a:lnTo>
                <a:lnTo>
                  <a:pt x="110253" y="177008"/>
                </a:lnTo>
                <a:lnTo>
                  <a:pt x="107428" y="178013"/>
                </a:lnTo>
                <a:lnTo>
                  <a:pt x="104594" y="178683"/>
                </a:lnTo>
                <a:lnTo>
                  <a:pt x="101750" y="179129"/>
                </a:lnTo>
                <a:lnTo>
                  <a:pt x="98903" y="179427"/>
                </a:lnTo>
                <a:lnTo>
                  <a:pt x="96052" y="179625"/>
                </a:lnTo>
                <a:lnTo>
                  <a:pt x="92246" y="179758"/>
                </a:lnTo>
                <a:lnTo>
                  <a:pt x="74991" y="179970"/>
                </a:lnTo>
                <a:lnTo>
                  <a:pt x="71538" y="179988"/>
                </a:lnTo>
                <a:lnTo>
                  <a:pt x="68284" y="179047"/>
                </a:lnTo>
                <a:lnTo>
                  <a:pt x="65162" y="177467"/>
                </a:lnTo>
                <a:lnTo>
                  <a:pt x="62128" y="175461"/>
                </a:lnTo>
                <a:lnTo>
                  <a:pt x="59153" y="173172"/>
                </a:lnTo>
                <a:lnTo>
                  <a:pt x="56217" y="170693"/>
                </a:lnTo>
                <a:lnTo>
                  <a:pt x="53307" y="168088"/>
                </a:lnTo>
                <a:lnTo>
                  <a:pt x="50415" y="166351"/>
                </a:lnTo>
                <a:lnTo>
                  <a:pt x="47534" y="165193"/>
                </a:lnTo>
                <a:lnTo>
                  <a:pt x="44661" y="164421"/>
                </a:lnTo>
                <a:lnTo>
                  <a:pt x="42746" y="162954"/>
                </a:lnTo>
                <a:lnTo>
                  <a:pt x="41469" y="161024"/>
                </a:lnTo>
                <a:lnTo>
                  <a:pt x="40050" y="156339"/>
                </a:lnTo>
                <a:lnTo>
                  <a:pt x="39419" y="151081"/>
                </a:lnTo>
                <a:lnTo>
                  <a:pt x="39252" y="147393"/>
                </a:lnTo>
                <a:lnTo>
                  <a:pt x="39065" y="138216"/>
                </a:lnTo>
                <a:lnTo>
                  <a:pt x="39967" y="134054"/>
                </a:lnTo>
                <a:lnTo>
                  <a:pt x="41522" y="130327"/>
                </a:lnTo>
                <a:lnTo>
                  <a:pt x="43510" y="126889"/>
                </a:lnTo>
                <a:lnTo>
                  <a:pt x="48260" y="117990"/>
                </a:lnTo>
                <a:lnTo>
                  <a:pt x="67536" y="79892"/>
                </a:lnTo>
                <a:lnTo>
                  <a:pt x="69425" y="74216"/>
                </a:lnTo>
                <a:lnTo>
                  <a:pt x="70685" y="68528"/>
                </a:lnTo>
                <a:lnTo>
                  <a:pt x="71525" y="62830"/>
                </a:lnTo>
                <a:lnTo>
                  <a:pt x="73037" y="58079"/>
                </a:lnTo>
                <a:lnTo>
                  <a:pt x="74999" y="53960"/>
                </a:lnTo>
                <a:lnTo>
                  <a:pt x="77258" y="50261"/>
                </a:lnTo>
                <a:lnTo>
                  <a:pt x="78765" y="45890"/>
                </a:lnTo>
                <a:lnTo>
                  <a:pt x="79769" y="41070"/>
                </a:lnTo>
                <a:lnTo>
                  <a:pt x="80439" y="35953"/>
                </a:lnTo>
                <a:lnTo>
                  <a:pt x="79932" y="31589"/>
                </a:lnTo>
                <a:lnTo>
                  <a:pt x="78642" y="27727"/>
                </a:lnTo>
                <a:lnTo>
                  <a:pt x="76830" y="24199"/>
                </a:lnTo>
                <a:lnTo>
                  <a:pt x="75622" y="20896"/>
                </a:lnTo>
                <a:lnTo>
                  <a:pt x="74816" y="17741"/>
                </a:lnTo>
                <a:lnTo>
                  <a:pt x="74279" y="14684"/>
                </a:lnTo>
                <a:lnTo>
                  <a:pt x="73921" y="11695"/>
                </a:lnTo>
                <a:lnTo>
                  <a:pt x="73682" y="8749"/>
                </a:lnTo>
                <a:lnTo>
                  <a:pt x="73523" y="5833"/>
                </a:lnTo>
                <a:lnTo>
                  <a:pt x="71512" y="3888"/>
                </a:lnTo>
                <a:lnTo>
                  <a:pt x="68266" y="2592"/>
                </a:lnTo>
                <a:lnTo>
                  <a:pt x="58471" y="512"/>
                </a:lnTo>
                <a:lnTo>
                  <a:pt x="54592" y="228"/>
                </a:lnTo>
                <a:lnTo>
                  <a:pt x="49692" y="101"/>
                </a:lnTo>
                <a:lnTo>
                  <a:pt x="3891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84"/>
          <p:cNvSpPr/>
          <p:nvPr/>
        </p:nvSpPr>
        <p:spPr>
          <a:xfrm>
            <a:off x="5094922" y="2794635"/>
            <a:ext cx="25719" cy="171451"/>
          </a:xfrm>
          <a:custGeom>
            <a:avLst/>
            <a:gdLst/>
            <a:ahLst/>
            <a:cxnLst/>
            <a:rect l="0" t="0" r="0" b="0"/>
            <a:pathLst>
              <a:path w="25719" h="171451">
                <a:moveTo>
                  <a:pt x="0" y="0"/>
                </a:moveTo>
                <a:lnTo>
                  <a:pt x="0" y="49952"/>
                </a:lnTo>
                <a:lnTo>
                  <a:pt x="953" y="55209"/>
                </a:lnTo>
                <a:lnTo>
                  <a:pt x="2540" y="60618"/>
                </a:lnTo>
                <a:lnTo>
                  <a:pt x="4551" y="66130"/>
                </a:lnTo>
                <a:lnTo>
                  <a:pt x="5891" y="70756"/>
                </a:lnTo>
                <a:lnTo>
                  <a:pt x="6785" y="74793"/>
                </a:lnTo>
                <a:lnTo>
                  <a:pt x="7381" y="78437"/>
                </a:lnTo>
                <a:lnTo>
                  <a:pt x="8730" y="82771"/>
                </a:lnTo>
                <a:lnTo>
                  <a:pt x="10583" y="87566"/>
                </a:lnTo>
                <a:lnTo>
                  <a:pt x="12770" y="92667"/>
                </a:lnTo>
                <a:lnTo>
                  <a:pt x="14228" y="97973"/>
                </a:lnTo>
                <a:lnTo>
                  <a:pt x="15201" y="103415"/>
                </a:lnTo>
                <a:lnTo>
                  <a:pt x="15849" y="108948"/>
                </a:lnTo>
                <a:lnTo>
                  <a:pt x="16281" y="113590"/>
                </a:lnTo>
                <a:lnTo>
                  <a:pt x="16569" y="117636"/>
                </a:lnTo>
                <a:lnTo>
                  <a:pt x="16761" y="121287"/>
                </a:lnTo>
                <a:lnTo>
                  <a:pt x="17841" y="125625"/>
                </a:lnTo>
                <a:lnTo>
                  <a:pt x="19515" y="130423"/>
                </a:lnTo>
                <a:lnTo>
                  <a:pt x="21583" y="135526"/>
                </a:lnTo>
                <a:lnTo>
                  <a:pt x="22960" y="139880"/>
                </a:lnTo>
                <a:lnTo>
                  <a:pt x="23880" y="143736"/>
                </a:lnTo>
                <a:lnTo>
                  <a:pt x="24492" y="147259"/>
                </a:lnTo>
                <a:lnTo>
                  <a:pt x="24901" y="150560"/>
                </a:lnTo>
                <a:lnTo>
                  <a:pt x="25173" y="153713"/>
                </a:lnTo>
                <a:lnTo>
                  <a:pt x="25354" y="156768"/>
                </a:lnTo>
                <a:lnTo>
                  <a:pt x="25556" y="162702"/>
                </a:lnTo>
                <a:lnTo>
                  <a:pt x="25718" y="17145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85"/>
          <p:cNvSpPr/>
          <p:nvPr/>
        </p:nvSpPr>
        <p:spPr>
          <a:xfrm>
            <a:off x="5000625" y="2871895"/>
            <a:ext cx="231458" cy="25611"/>
          </a:xfrm>
          <a:custGeom>
            <a:avLst/>
            <a:gdLst/>
            <a:ahLst/>
            <a:cxnLst/>
            <a:rect l="0" t="0" r="0" b="0"/>
            <a:pathLst>
              <a:path w="231458" h="25611">
                <a:moveTo>
                  <a:pt x="0" y="25610"/>
                </a:moveTo>
                <a:lnTo>
                  <a:pt x="16482" y="25610"/>
                </a:lnTo>
                <a:lnTo>
                  <a:pt x="19561" y="24657"/>
                </a:lnTo>
                <a:lnTo>
                  <a:pt x="21613" y="23070"/>
                </a:lnTo>
                <a:lnTo>
                  <a:pt x="22981" y="21059"/>
                </a:lnTo>
                <a:lnTo>
                  <a:pt x="25798" y="19718"/>
                </a:lnTo>
                <a:lnTo>
                  <a:pt x="29581" y="18824"/>
                </a:lnTo>
                <a:lnTo>
                  <a:pt x="34008" y="18229"/>
                </a:lnTo>
                <a:lnTo>
                  <a:pt x="39817" y="16879"/>
                </a:lnTo>
                <a:lnTo>
                  <a:pt x="46547" y="15027"/>
                </a:lnTo>
                <a:lnTo>
                  <a:pt x="53891" y="12839"/>
                </a:lnTo>
                <a:lnTo>
                  <a:pt x="61645" y="11381"/>
                </a:lnTo>
                <a:lnTo>
                  <a:pt x="69672" y="10409"/>
                </a:lnTo>
                <a:lnTo>
                  <a:pt x="77880" y="9761"/>
                </a:lnTo>
                <a:lnTo>
                  <a:pt x="86210" y="9329"/>
                </a:lnTo>
                <a:lnTo>
                  <a:pt x="103085" y="8849"/>
                </a:lnTo>
                <a:lnTo>
                  <a:pt x="111586" y="7768"/>
                </a:lnTo>
                <a:lnTo>
                  <a:pt x="120110" y="6095"/>
                </a:lnTo>
                <a:lnTo>
                  <a:pt x="128651" y="4027"/>
                </a:lnTo>
                <a:lnTo>
                  <a:pt x="137202" y="2649"/>
                </a:lnTo>
                <a:lnTo>
                  <a:pt x="145760" y="1730"/>
                </a:lnTo>
                <a:lnTo>
                  <a:pt x="154323" y="1118"/>
                </a:lnTo>
                <a:lnTo>
                  <a:pt x="162890" y="709"/>
                </a:lnTo>
                <a:lnTo>
                  <a:pt x="180028" y="255"/>
                </a:lnTo>
                <a:lnTo>
                  <a:pt x="201191" y="0"/>
                </a:lnTo>
                <a:lnTo>
                  <a:pt x="207469" y="916"/>
                </a:lnTo>
                <a:lnTo>
                  <a:pt x="213560" y="2480"/>
                </a:lnTo>
                <a:lnTo>
                  <a:pt x="231457" y="846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86"/>
          <p:cNvSpPr/>
          <p:nvPr/>
        </p:nvSpPr>
        <p:spPr>
          <a:xfrm>
            <a:off x="5240654" y="2880360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87"/>
          <p:cNvSpPr/>
          <p:nvPr/>
        </p:nvSpPr>
        <p:spPr>
          <a:xfrm>
            <a:off x="5386753" y="2743200"/>
            <a:ext cx="171037" cy="248603"/>
          </a:xfrm>
          <a:custGeom>
            <a:avLst/>
            <a:gdLst/>
            <a:ahLst/>
            <a:cxnLst/>
            <a:rect l="0" t="0" r="0" b="0"/>
            <a:pathLst>
              <a:path w="171037" h="248603">
                <a:moveTo>
                  <a:pt x="59642" y="0"/>
                </a:moveTo>
                <a:lnTo>
                  <a:pt x="68109" y="0"/>
                </a:lnTo>
                <a:lnTo>
                  <a:pt x="63632" y="0"/>
                </a:lnTo>
                <a:lnTo>
                  <a:pt x="62302" y="952"/>
                </a:lnTo>
                <a:lnTo>
                  <a:pt x="61415" y="2539"/>
                </a:lnTo>
                <a:lnTo>
                  <a:pt x="60824" y="4551"/>
                </a:lnTo>
                <a:lnTo>
                  <a:pt x="57627" y="9325"/>
                </a:lnTo>
                <a:lnTo>
                  <a:pt x="55441" y="11931"/>
                </a:lnTo>
                <a:lnTo>
                  <a:pt x="53984" y="14621"/>
                </a:lnTo>
                <a:lnTo>
                  <a:pt x="52365" y="20151"/>
                </a:lnTo>
                <a:lnTo>
                  <a:pt x="49105" y="25783"/>
                </a:lnTo>
                <a:lnTo>
                  <a:pt x="44481" y="32414"/>
                </a:lnTo>
                <a:lnTo>
                  <a:pt x="41915" y="36849"/>
                </a:lnTo>
                <a:lnTo>
                  <a:pt x="36523" y="46857"/>
                </a:lnTo>
                <a:lnTo>
                  <a:pt x="22460" y="74444"/>
                </a:lnTo>
                <a:lnTo>
                  <a:pt x="19614" y="79157"/>
                </a:lnTo>
                <a:lnTo>
                  <a:pt x="16764" y="83251"/>
                </a:lnTo>
                <a:lnTo>
                  <a:pt x="13912" y="86933"/>
                </a:lnTo>
                <a:lnTo>
                  <a:pt x="12010" y="91293"/>
                </a:lnTo>
                <a:lnTo>
                  <a:pt x="10742" y="96104"/>
                </a:lnTo>
                <a:lnTo>
                  <a:pt x="9897" y="101217"/>
                </a:lnTo>
                <a:lnTo>
                  <a:pt x="9333" y="106530"/>
                </a:lnTo>
                <a:lnTo>
                  <a:pt x="8958" y="111978"/>
                </a:lnTo>
                <a:lnTo>
                  <a:pt x="8708" y="117514"/>
                </a:lnTo>
                <a:lnTo>
                  <a:pt x="7588" y="123110"/>
                </a:lnTo>
                <a:lnTo>
                  <a:pt x="5889" y="128746"/>
                </a:lnTo>
                <a:lnTo>
                  <a:pt x="3804" y="134408"/>
                </a:lnTo>
                <a:lnTo>
                  <a:pt x="2414" y="139135"/>
                </a:lnTo>
                <a:lnTo>
                  <a:pt x="1488" y="143239"/>
                </a:lnTo>
                <a:lnTo>
                  <a:pt x="870" y="146928"/>
                </a:lnTo>
                <a:lnTo>
                  <a:pt x="458" y="151292"/>
                </a:lnTo>
                <a:lnTo>
                  <a:pt x="183" y="156106"/>
                </a:lnTo>
                <a:lnTo>
                  <a:pt x="0" y="161220"/>
                </a:lnTo>
                <a:lnTo>
                  <a:pt x="830" y="165583"/>
                </a:lnTo>
                <a:lnTo>
                  <a:pt x="5598" y="176273"/>
                </a:lnTo>
                <a:lnTo>
                  <a:pt x="7047" y="182483"/>
                </a:lnTo>
                <a:lnTo>
                  <a:pt x="10231" y="188418"/>
                </a:lnTo>
                <a:lnTo>
                  <a:pt x="14821" y="194231"/>
                </a:lnTo>
                <a:lnTo>
                  <a:pt x="20037" y="199990"/>
                </a:lnTo>
                <a:lnTo>
                  <a:pt x="25529" y="205724"/>
                </a:lnTo>
                <a:lnTo>
                  <a:pt x="36816" y="217166"/>
                </a:lnTo>
                <a:lnTo>
                  <a:pt x="40615" y="219073"/>
                </a:lnTo>
                <a:lnTo>
                  <a:pt x="45052" y="220343"/>
                </a:lnTo>
                <a:lnTo>
                  <a:pt x="49915" y="221190"/>
                </a:lnTo>
                <a:lnTo>
                  <a:pt x="54110" y="221755"/>
                </a:lnTo>
                <a:lnTo>
                  <a:pt x="57859" y="222132"/>
                </a:lnTo>
                <a:lnTo>
                  <a:pt x="61310" y="222382"/>
                </a:lnTo>
                <a:lnTo>
                  <a:pt x="65517" y="222550"/>
                </a:lnTo>
                <a:lnTo>
                  <a:pt x="75270" y="222736"/>
                </a:lnTo>
                <a:lnTo>
                  <a:pt x="80538" y="221833"/>
                </a:lnTo>
                <a:lnTo>
                  <a:pt x="85955" y="220279"/>
                </a:lnTo>
                <a:lnTo>
                  <a:pt x="91471" y="218290"/>
                </a:lnTo>
                <a:lnTo>
                  <a:pt x="97054" y="216011"/>
                </a:lnTo>
                <a:lnTo>
                  <a:pt x="102681" y="213540"/>
                </a:lnTo>
                <a:lnTo>
                  <a:pt x="114013" y="208254"/>
                </a:lnTo>
                <a:lnTo>
                  <a:pt x="142519" y="194264"/>
                </a:lnTo>
                <a:lnTo>
                  <a:pt x="147278" y="191422"/>
                </a:lnTo>
                <a:lnTo>
                  <a:pt x="151404" y="188575"/>
                </a:lnTo>
                <a:lnTo>
                  <a:pt x="155106" y="185724"/>
                </a:lnTo>
                <a:lnTo>
                  <a:pt x="158527" y="182871"/>
                </a:lnTo>
                <a:lnTo>
                  <a:pt x="161761" y="180016"/>
                </a:lnTo>
                <a:lnTo>
                  <a:pt x="164868" y="177161"/>
                </a:lnTo>
                <a:lnTo>
                  <a:pt x="166940" y="174305"/>
                </a:lnTo>
                <a:lnTo>
                  <a:pt x="169242" y="168591"/>
                </a:lnTo>
                <a:lnTo>
                  <a:pt x="170266" y="162877"/>
                </a:lnTo>
                <a:lnTo>
                  <a:pt x="170720" y="157162"/>
                </a:lnTo>
                <a:lnTo>
                  <a:pt x="171036" y="147425"/>
                </a:lnTo>
                <a:lnTo>
                  <a:pt x="168523" y="143945"/>
                </a:lnTo>
                <a:lnTo>
                  <a:pt x="166519" y="141683"/>
                </a:lnTo>
                <a:lnTo>
                  <a:pt x="164231" y="140175"/>
                </a:lnTo>
                <a:lnTo>
                  <a:pt x="159148" y="138500"/>
                </a:lnTo>
                <a:lnTo>
                  <a:pt x="156459" y="138053"/>
                </a:lnTo>
                <a:lnTo>
                  <a:pt x="153714" y="137755"/>
                </a:lnTo>
                <a:lnTo>
                  <a:pt x="150932" y="137557"/>
                </a:lnTo>
                <a:lnTo>
                  <a:pt x="147172" y="138377"/>
                </a:lnTo>
                <a:lnTo>
                  <a:pt x="142760" y="139876"/>
                </a:lnTo>
                <a:lnTo>
                  <a:pt x="137914" y="141828"/>
                </a:lnTo>
                <a:lnTo>
                  <a:pt x="132778" y="144082"/>
                </a:lnTo>
                <a:lnTo>
                  <a:pt x="121992" y="149126"/>
                </a:lnTo>
                <a:lnTo>
                  <a:pt x="115496" y="151805"/>
                </a:lnTo>
                <a:lnTo>
                  <a:pt x="108308" y="154543"/>
                </a:lnTo>
                <a:lnTo>
                  <a:pt x="100658" y="157321"/>
                </a:lnTo>
                <a:lnTo>
                  <a:pt x="93654" y="160126"/>
                </a:lnTo>
                <a:lnTo>
                  <a:pt x="87079" y="162948"/>
                </a:lnTo>
                <a:lnTo>
                  <a:pt x="80791" y="165782"/>
                </a:lnTo>
                <a:lnTo>
                  <a:pt x="75646" y="168624"/>
                </a:lnTo>
                <a:lnTo>
                  <a:pt x="71264" y="171470"/>
                </a:lnTo>
                <a:lnTo>
                  <a:pt x="67390" y="174321"/>
                </a:lnTo>
                <a:lnTo>
                  <a:pt x="62902" y="178126"/>
                </a:lnTo>
                <a:lnTo>
                  <a:pt x="58005" y="182568"/>
                </a:lnTo>
                <a:lnTo>
                  <a:pt x="52836" y="187435"/>
                </a:lnTo>
                <a:lnTo>
                  <a:pt x="48437" y="192584"/>
                </a:lnTo>
                <a:lnTo>
                  <a:pt x="44552" y="197922"/>
                </a:lnTo>
                <a:lnTo>
                  <a:pt x="41009" y="203385"/>
                </a:lnTo>
                <a:lnTo>
                  <a:pt x="37695" y="207980"/>
                </a:lnTo>
                <a:lnTo>
                  <a:pt x="34533" y="211996"/>
                </a:lnTo>
                <a:lnTo>
                  <a:pt x="31472" y="215625"/>
                </a:lnTo>
                <a:lnTo>
                  <a:pt x="28480" y="218998"/>
                </a:lnTo>
                <a:lnTo>
                  <a:pt x="22614" y="225285"/>
                </a:lnTo>
                <a:lnTo>
                  <a:pt x="13957" y="234179"/>
                </a:lnTo>
                <a:lnTo>
                  <a:pt x="12040" y="237082"/>
                </a:lnTo>
                <a:lnTo>
                  <a:pt x="9342" y="244765"/>
                </a:lnTo>
                <a:lnTo>
                  <a:pt x="8206" y="24860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88"/>
          <p:cNvSpPr/>
          <p:nvPr/>
        </p:nvSpPr>
        <p:spPr>
          <a:xfrm>
            <a:off x="1691639" y="3000376"/>
            <a:ext cx="531496" cy="34289"/>
          </a:xfrm>
          <a:custGeom>
            <a:avLst/>
            <a:gdLst/>
            <a:ahLst/>
            <a:cxnLst/>
            <a:rect l="0" t="0" r="0" b="0"/>
            <a:pathLst>
              <a:path w="531496" h="34289">
                <a:moveTo>
                  <a:pt x="0" y="34288"/>
                </a:moveTo>
                <a:lnTo>
                  <a:pt x="209973" y="34288"/>
                </a:lnTo>
                <a:lnTo>
                  <a:pt x="220944" y="33336"/>
                </a:lnTo>
                <a:lnTo>
                  <a:pt x="232069" y="31749"/>
                </a:lnTo>
                <a:lnTo>
                  <a:pt x="243295" y="29738"/>
                </a:lnTo>
                <a:lnTo>
                  <a:pt x="254589" y="28397"/>
                </a:lnTo>
                <a:lnTo>
                  <a:pt x="265929" y="27503"/>
                </a:lnTo>
                <a:lnTo>
                  <a:pt x="277299" y="26908"/>
                </a:lnTo>
                <a:lnTo>
                  <a:pt x="300092" y="26246"/>
                </a:lnTo>
                <a:lnTo>
                  <a:pt x="341218" y="25821"/>
                </a:lnTo>
                <a:lnTo>
                  <a:pt x="351304" y="24833"/>
                </a:lnTo>
                <a:lnTo>
                  <a:pt x="361838" y="23223"/>
                </a:lnTo>
                <a:lnTo>
                  <a:pt x="372670" y="21196"/>
                </a:lnTo>
                <a:lnTo>
                  <a:pt x="382749" y="19845"/>
                </a:lnTo>
                <a:lnTo>
                  <a:pt x="392327" y="18945"/>
                </a:lnTo>
                <a:lnTo>
                  <a:pt x="401569" y="18344"/>
                </a:lnTo>
                <a:lnTo>
                  <a:pt x="410588" y="16992"/>
                </a:lnTo>
                <a:lnTo>
                  <a:pt x="419458" y="15137"/>
                </a:lnTo>
                <a:lnTo>
                  <a:pt x="428229" y="12949"/>
                </a:lnTo>
                <a:lnTo>
                  <a:pt x="436933" y="11489"/>
                </a:lnTo>
                <a:lnTo>
                  <a:pt x="445594" y="10517"/>
                </a:lnTo>
                <a:lnTo>
                  <a:pt x="454225" y="9868"/>
                </a:lnTo>
                <a:lnTo>
                  <a:pt x="461885" y="8483"/>
                </a:lnTo>
                <a:lnTo>
                  <a:pt x="468896" y="6608"/>
                </a:lnTo>
                <a:lnTo>
                  <a:pt x="475475" y="4405"/>
                </a:lnTo>
                <a:lnTo>
                  <a:pt x="480813" y="2936"/>
                </a:lnTo>
                <a:lnTo>
                  <a:pt x="485325" y="1957"/>
                </a:lnTo>
                <a:lnTo>
                  <a:pt x="489285" y="1304"/>
                </a:lnTo>
                <a:lnTo>
                  <a:pt x="503961" y="385"/>
                </a:lnTo>
                <a:lnTo>
                  <a:pt x="520819" y="33"/>
                </a:lnTo>
                <a:lnTo>
                  <a:pt x="531088" y="0"/>
                </a:lnTo>
                <a:lnTo>
                  <a:pt x="531224" y="952"/>
                </a:lnTo>
                <a:lnTo>
                  <a:pt x="531314" y="2539"/>
                </a:lnTo>
                <a:lnTo>
                  <a:pt x="531495" y="857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89"/>
          <p:cNvSpPr/>
          <p:nvPr/>
        </p:nvSpPr>
        <p:spPr>
          <a:xfrm>
            <a:off x="1969593" y="3077527"/>
            <a:ext cx="39230" cy="162879"/>
          </a:xfrm>
          <a:custGeom>
            <a:avLst/>
            <a:gdLst/>
            <a:ahLst/>
            <a:cxnLst/>
            <a:rect l="0" t="0" r="0" b="0"/>
            <a:pathLst>
              <a:path w="39230" h="162879">
                <a:moveTo>
                  <a:pt x="4939" y="0"/>
                </a:moveTo>
                <a:lnTo>
                  <a:pt x="0" y="0"/>
                </a:lnTo>
                <a:lnTo>
                  <a:pt x="2109" y="0"/>
                </a:lnTo>
                <a:lnTo>
                  <a:pt x="3052" y="953"/>
                </a:lnTo>
                <a:lnTo>
                  <a:pt x="3681" y="2540"/>
                </a:lnTo>
                <a:lnTo>
                  <a:pt x="4690" y="7381"/>
                </a:lnTo>
                <a:lnTo>
                  <a:pt x="4829" y="10583"/>
                </a:lnTo>
                <a:lnTo>
                  <a:pt x="4865" y="12770"/>
                </a:lnTo>
                <a:lnTo>
                  <a:pt x="5842" y="15181"/>
                </a:lnTo>
                <a:lnTo>
                  <a:pt x="7446" y="17741"/>
                </a:lnTo>
                <a:lnTo>
                  <a:pt x="9468" y="20400"/>
                </a:lnTo>
                <a:lnTo>
                  <a:pt x="10816" y="23125"/>
                </a:lnTo>
                <a:lnTo>
                  <a:pt x="11714" y="25894"/>
                </a:lnTo>
                <a:lnTo>
                  <a:pt x="12313" y="28693"/>
                </a:lnTo>
                <a:lnTo>
                  <a:pt x="12713" y="31511"/>
                </a:lnTo>
                <a:lnTo>
                  <a:pt x="12979" y="34342"/>
                </a:lnTo>
                <a:lnTo>
                  <a:pt x="13156" y="37182"/>
                </a:lnTo>
                <a:lnTo>
                  <a:pt x="13354" y="45418"/>
                </a:lnTo>
                <a:lnTo>
                  <a:pt x="13406" y="50281"/>
                </a:lnTo>
                <a:lnTo>
                  <a:pt x="14394" y="54476"/>
                </a:lnTo>
                <a:lnTo>
                  <a:pt x="16005" y="58225"/>
                </a:lnTo>
                <a:lnTo>
                  <a:pt x="18031" y="61676"/>
                </a:lnTo>
                <a:lnTo>
                  <a:pt x="19382" y="65883"/>
                </a:lnTo>
                <a:lnTo>
                  <a:pt x="20283" y="70592"/>
                </a:lnTo>
                <a:lnTo>
                  <a:pt x="20883" y="75636"/>
                </a:lnTo>
                <a:lnTo>
                  <a:pt x="21283" y="80904"/>
                </a:lnTo>
                <a:lnTo>
                  <a:pt x="21550" y="86321"/>
                </a:lnTo>
                <a:lnTo>
                  <a:pt x="21728" y="91837"/>
                </a:lnTo>
                <a:lnTo>
                  <a:pt x="22799" y="97420"/>
                </a:lnTo>
                <a:lnTo>
                  <a:pt x="24466" y="103047"/>
                </a:lnTo>
                <a:lnTo>
                  <a:pt x="26529" y="108703"/>
                </a:lnTo>
                <a:lnTo>
                  <a:pt x="27905" y="113426"/>
                </a:lnTo>
                <a:lnTo>
                  <a:pt x="28822" y="117527"/>
                </a:lnTo>
                <a:lnTo>
                  <a:pt x="29434" y="121214"/>
                </a:lnTo>
                <a:lnTo>
                  <a:pt x="29841" y="124624"/>
                </a:lnTo>
                <a:lnTo>
                  <a:pt x="30113" y="127851"/>
                </a:lnTo>
                <a:lnTo>
                  <a:pt x="30294" y="130954"/>
                </a:lnTo>
                <a:lnTo>
                  <a:pt x="30495" y="139482"/>
                </a:lnTo>
                <a:lnTo>
                  <a:pt x="30654" y="161429"/>
                </a:lnTo>
                <a:lnTo>
                  <a:pt x="31607" y="161912"/>
                </a:lnTo>
                <a:lnTo>
                  <a:pt x="33195" y="162234"/>
                </a:lnTo>
                <a:lnTo>
                  <a:pt x="39229" y="16287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90"/>
          <p:cNvSpPr/>
          <p:nvPr/>
        </p:nvSpPr>
        <p:spPr>
          <a:xfrm>
            <a:off x="1374457" y="3651885"/>
            <a:ext cx="257176" cy="16793"/>
          </a:xfrm>
          <a:custGeom>
            <a:avLst/>
            <a:gdLst/>
            <a:ahLst/>
            <a:cxnLst/>
            <a:rect l="0" t="0" r="0" b="0"/>
            <a:pathLst>
              <a:path w="257176" h="16793">
                <a:moveTo>
                  <a:pt x="0" y="8572"/>
                </a:moveTo>
                <a:lnTo>
                  <a:pt x="20400" y="8572"/>
                </a:lnTo>
                <a:lnTo>
                  <a:pt x="23125" y="9525"/>
                </a:lnTo>
                <a:lnTo>
                  <a:pt x="25894" y="11112"/>
                </a:lnTo>
                <a:lnTo>
                  <a:pt x="28693" y="13123"/>
                </a:lnTo>
                <a:lnTo>
                  <a:pt x="31511" y="14464"/>
                </a:lnTo>
                <a:lnTo>
                  <a:pt x="34342" y="15357"/>
                </a:lnTo>
                <a:lnTo>
                  <a:pt x="37182" y="15953"/>
                </a:lnTo>
                <a:lnTo>
                  <a:pt x="40028" y="16350"/>
                </a:lnTo>
                <a:lnTo>
                  <a:pt x="45730" y="16792"/>
                </a:lnTo>
                <a:lnTo>
                  <a:pt x="49537" y="15957"/>
                </a:lnTo>
                <a:lnTo>
                  <a:pt x="53980" y="14448"/>
                </a:lnTo>
                <a:lnTo>
                  <a:pt x="58846" y="12489"/>
                </a:lnTo>
                <a:lnTo>
                  <a:pt x="63043" y="11184"/>
                </a:lnTo>
                <a:lnTo>
                  <a:pt x="66794" y="10313"/>
                </a:lnTo>
                <a:lnTo>
                  <a:pt x="70247" y="9733"/>
                </a:lnTo>
                <a:lnTo>
                  <a:pt x="74454" y="9346"/>
                </a:lnTo>
                <a:lnTo>
                  <a:pt x="79163" y="9088"/>
                </a:lnTo>
                <a:lnTo>
                  <a:pt x="89476" y="8801"/>
                </a:lnTo>
                <a:lnTo>
                  <a:pt x="100410" y="8674"/>
                </a:lnTo>
                <a:lnTo>
                  <a:pt x="105992" y="7688"/>
                </a:lnTo>
                <a:lnTo>
                  <a:pt x="111619" y="6077"/>
                </a:lnTo>
                <a:lnTo>
                  <a:pt x="117275" y="4051"/>
                </a:lnTo>
                <a:lnTo>
                  <a:pt x="122951" y="2701"/>
                </a:lnTo>
                <a:lnTo>
                  <a:pt x="128640" y="1800"/>
                </a:lnTo>
                <a:lnTo>
                  <a:pt x="134337" y="1200"/>
                </a:lnTo>
                <a:lnTo>
                  <a:pt x="140041" y="800"/>
                </a:lnTo>
                <a:lnTo>
                  <a:pt x="145748" y="533"/>
                </a:lnTo>
                <a:lnTo>
                  <a:pt x="157169" y="237"/>
                </a:lnTo>
                <a:lnTo>
                  <a:pt x="25717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91"/>
          <p:cNvSpPr/>
          <p:nvPr/>
        </p:nvSpPr>
        <p:spPr>
          <a:xfrm>
            <a:off x="1751647" y="3531870"/>
            <a:ext cx="17146" cy="240031"/>
          </a:xfrm>
          <a:custGeom>
            <a:avLst/>
            <a:gdLst/>
            <a:ahLst/>
            <a:cxnLst/>
            <a:rect l="0" t="0" r="0" b="0"/>
            <a:pathLst>
              <a:path w="17146" h="240031">
                <a:moveTo>
                  <a:pt x="0" y="0"/>
                </a:moveTo>
                <a:lnTo>
                  <a:pt x="0" y="11931"/>
                </a:lnTo>
                <a:lnTo>
                  <a:pt x="953" y="14622"/>
                </a:lnTo>
                <a:lnTo>
                  <a:pt x="2540" y="17368"/>
                </a:lnTo>
                <a:lnTo>
                  <a:pt x="4551" y="20151"/>
                </a:lnTo>
                <a:lnTo>
                  <a:pt x="5891" y="22959"/>
                </a:lnTo>
                <a:lnTo>
                  <a:pt x="6785" y="25783"/>
                </a:lnTo>
                <a:lnTo>
                  <a:pt x="7381" y="28619"/>
                </a:lnTo>
                <a:lnTo>
                  <a:pt x="7778" y="32414"/>
                </a:lnTo>
                <a:lnTo>
                  <a:pt x="8043" y="36849"/>
                </a:lnTo>
                <a:lnTo>
                  <a:pt x="8337" y="45905"/>
                </a:lnTo>
                <a:lnTo>
                  <a:pt x="8468" y="53104"/>
                </a:lnTo>
                <a:lnTo>
                  <a:pt x="9455" y="57310"/>
                </a:lnTo>
                <a:lnTo>
                  <a:pt x="11066" y="62019"/>
                </a:lnTo>
                <a:lnTo>
                  <a:pt x="13092" y="67064"/>
                </a:lnTo>
                <a:lnTo>
                  <a:pt x="14443" y="72331"/>
                </a:lnTo>
                <a:lnTo>
                  <a:pt x="15344" y="77748"/>
                </a:lnTo>
                <a:lnTo>
                  <a:pt x="15944" y="83265"/>
                </a:lnTo>
                <a:lnTo>
                  <a:pt x="16344" y="88847"/>
                </a:lnTo>
                <a:lnTo>
                  <a:pt x="16611" y="94474"/>
                </a:lnTo>
                <a:lnTo>
                  <a:pt x="16789" y="100130"/>
                </a:lnTo>
                <a:lnTo>
                  <a:pt x="15955" y="105806"/>
                </a:lnTo>
                <a:lnTo>
                  <a:pt x="14447" y="111494"/>
                </a:lnTo>
                <a:lnTo>
                  <a:pt x="12489" y="117192"/>
                </a:lnTo>
                <a:lnTo>
                  <a:pt x="11183" y="122896"/>
                </a:lnTo>
                <a:lnTo>
                  <a:pt x="10313" y="128603"/>
                </a:lnTo>
                <a:lnTo>
                  <a:pt x="9733" y="134312"/>
                </a:lnTo>
                <a:lnTo>
                  <a:pt x="9346" y="140024"/>
                </a:lnTo>
                <a:lnTo>
                  <a:pt x="9088" y="145737"/>
                </a:lnTo>
                <a:lnTo>
                  <a:pt x="8725" y="160338"/>
                </a:lnTo>
                <a:lnTo>
                  <a:pt x="8674" y="164042"/>
                </a:lnTo>
                <a:lnTo>
                  <a:pt x="9593" y="168416"/>
                </a:lnTo>
                <a:lnTo>
                  <a:pt x="11158" y="173237"/>
                </a:lnTo>
                <a:lnTo>
                  <a:pt x="13153" y="178357"/>
                </a:lnTo>
                <a:lnTo>
                  <a:pt x="14484" y="182722"/>
                </a:lnTo>
                <a:lnTo>
                  <a:pt x="15371" y="186584"/>
                </a:lnTo>
                <a:lnTo>
                  <a:pt x="15962" y="190112"/>
                </a:lnTo>
                <a:lnTo>
                  <a:pt x="16356" y="193416"/>
                </a:lnTo>
                <a:lnTo>
                  <a:pt x="16795" y="199628"/>
                </a:lnTo>
                <a:lnTo>
                  <a:pt x="16989" y="205563"/>
                </a:lnTo>
                <a:lnTo>
                  <a:pt x="17114" y="217135"/>
                </a:lnTo>
                <a:lnTo>
                  <a:pt x="17145" y="24003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92"/>
          <p:cNvSpPr/>
          <p:nvPr/>
        </p:nvSpPr>
        <p:spPr>
          <a:xfrm>
            <a:off x="1914525" y="3540442"/>
            <a:ext cx="8573" cy="248604"/>
          </a:xfrm>
          <a:custGeom>
            <a:avLst/>
            <a:gdLst/>
            <a:ahLst/>
            <a:cxnLst/>
            <a:rect l="0" t="0" r="0" b="0"/>
            <a:pathLst>
              <a:path w="8573" h="248604">
                <a:moveTo>
                  <a:pt x="0" y="0"/>
                </a:moveTo>
                <a:lnTo>
                  <a:pt x="0" y="11932"/>
                </a:lnTo>
                <a:lnTo>
                  <a:pt x="952" y="15575"/>
                </a:lnTo>
                <a:lnTo>
                  <a:pt x="2539" y="19908"/>
                </a:lnTo>
                <a:lnTo>
                  <a:pt x="4550" y="24702"/>
                </a:lnTo>
                <a:lnTo>
                  <a:pt x="5891" y="29803"/>
                </a:lnTo>
                <a:lnTo>
                  <a:pt x="6785" y="35109"/>
                </a:lnTo>
                <a:lnTo>
                  <a:pt x="7380" y="40551"/>
                </a:lnTo>
                <a:lnTo>
                  <a:pt x="7778" y="46084"/>
                </a:lnTo>
                <a:lnTo>
                  <a:pt x="8042" y="51678"/>
                </a:lnTo>
                <a:lnTo>
                  <a:pt x="8337" y="62973"/>
                </a:lnTo>
                <a:lnTo>
                  <a:pt x="8572" y="168240"/>
                </a:lnTo>
                <a:lnTo>
                  <a:pt x="7619" y="174072"/>
                </a:lnTo>
                <a:lnTo>
                  <a:pt x="6032" y="179866"/>
                </a:lnTo>
                <a:lnTo>
                  <a:pt x="4021" y="185633"/>
                </a:lnTo>
                <a:lnTo>
                  <a:pt x="2680" y="191383"/>
                </a:lnTo>
                <a:lnTo>
                  <a:pt x="1787" y="197121"/>
                </a:lnTo>
                <a:lnTo>
                  <a:pt x="1191" y="202851"/>
                </a:lnTo>
                <a:lnTo>
                  <a:pt x="794" y="207624"/>
                </a:lnTo>
                <a:lnTo>
                  <a:pt x="529" y="211759"/>
                </a:lnTo>
                <a:lnTo>
                  <a:pt x="352" y="215467"/>
                </a:lnTo>
                <a:lnTo>
                  <a:pt x="156" y="224668"/>
                </a:lnTo>
                <a:lnTo>
                  <a:pt x="104" y="229789"/>
                </a:lnTo>
                <a:lnTo>
                  <a:pt x="1022" y="233203"/>
                </a:lnTo>
                <a:lnTo>
                  <a:pt x="2586" y="235479"/>
                </a:lnTo>
                <a:lnTo>
                  <a:pt x="4581" y="236996"/>
                </a:lnTo>
                <a:lnTo>
                  <a:pt x="5912" y="238959"/>
                </a:lnTo>
                <a:lnTo>
                  <a:pt x="6799" y="241222"/>
                </a:lnTo>
                <a:lnTo>
                  <a:pt x="8572" y="24860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93"/>
          <p:cNvSpPr/>
          <p:nvPr/>
        </p:nvSpPr>
        <p:spPr>
          <a:xfrm>
            <a:off x="2025967" y="3523297"/>
            <a:ext cx="188592" cy="214314"/>
          </a:xfrm>
          <a:custGeom>
            <a:avLst/>
            <a:gdLst/>
            <a:ahLst/>
            <a:cxnLst/>
            <a:rect l="0" t="0" r="0" b="0"/>
            <a:pathLst>
              <a:path w="188592" h="214314">
                <a:moveTo>
                  <a:pt x="0" y="34290"/>
                </a:moveTo>
                <a:lnTo>
                  <a:pt x="0" y="25822"/>
                </a:lnTo>
                <a:lnTo>
                  <a:pt x="4551" y="25749"/>
                </a:lnTo>
                <a:lnTo>
                  <a:pt x="11932" y="25727"/>
                </a:lnTo>
                <a:lnTo>
                  <a:pt x="13669" y="24771"/>
                </a:lnTo>
                <a:lnTo>
                  <a:pt x="14828" y="23182"/>
                </a:lnTo>
                <a:lnTo>
                  <a:pt x="15600" y="21169"/>
                </a:lnTo>
                <a:lnTo>
                  <a:pt x="17068" y="19828"/>
                </a:lnTo>
                <a:lnTo>
                  <a:pt x="18998" y="18934"/>
                </a:lnTo>
                <a:lnTo>
                  <a:pt x="23684" y="17940"/>
                </a:lnTo>
                <a:lnTo>
                  <a:pt x="28941" y="17498"/>
                </a:lnTo>
                <a:lnTo>
                  <a:pt x="32629" y="16428"/>
                </a:lnTo>
                <a:lnTo>
                  <a:pt x="36993" y="14762"/>
                </a:lnTo>
                <a:lnTo>
                  <a:pt x="41807" y="12699"/>
                </a:lnTo>
                <a:lnTo>
                  <a:pt x="46921" y="11324"/>
                </a:lnTo>
                <a:lnTo>
                  <a:pt x="52236" y="10407"/>
                </a:lnTo>
                <a:lnTo>
                  <a:pt x="57684" y="9795"/>
                </a:lnTo>
                <a:lnTo>
                  <a:pt x="63221" y="9388"/>
                </a:lnTo>
                <a:lnTo>
                  <a:pt x="68817" y="9116"/>
                </a:lnTo>
                <a:lnTo>
                  <a:pt x="74453" y="8935"/>
                </a:lnTo>
                <a:lnTo>
                  <a:pt x="79163" y="7861"/>
                </a:lnTo>
                <a:lnTo>
                  <a:pt x="83255" y="6194"/>
                </a:lnTo>
                <a:lnTo>
                  <a:pt x="86936" y="4129"/>
                </a:lnTo>
                <a:lnTo>
                  <a:pt x="91295" y="2753"/>
                </a:lnTo>
                <a:lnTo>
                  <a:pt x="96106" y="1835"/>
                </a:lnTo>
                <a:lnTo>
                  <a:pt x="101218" y="1224"/>
                </a:lnTo>
                <a:lnTo>
                  <a:pt x="106531" y="816"/>
                </a:lnTo>
                <a:lnTo>
                  <a:pt x="111978" y="544"/>
                </a:lnTo>
                <a:lnTo>
                  <a:pt x="126206" y="161"/>
                </a:lnTo>
                <a:lnTo>
                  <a:pt x="155501" y="4"/>
                </a:lnTo>
                <a:lnTo>
                  <a:pt x="174378" y="0"/>
                </a:lnTo>
                <a:lnTo>
                  <a:pt x="177212" y="953"/>
                </a:lnTo>
                <a:lnTo>
                  <a:pt x="182901" y="4551"/>
                </a:lnTo>
                <a:lnTo>
                  <a:pt x="186908" y="7381"/>
                </a:lnTo>
                <a:lnTo>
                  <a:pt x="187470" y="8731"/>
                </a:lnTo>
                <a:lnTo>
                  <a:pt x="188262" y="15181"/>
                </a:lnTo>
                <a:lnTo>
                  <a:pt x="188447" y="20400"/>
                </a:lnTo>
                <a:lnTo>
                  <a:pt x="188566" y="31511"/>
                </a:lnTo>
                <a:lnTo>
                  <a:pt x="188591" y="50281"/>
                </a:lnTo>
                <a:lnTo>
                  <a:pt x="187640" y="55428"/>
                </a:lnTo>
                <a:lnTo>
                  <a:pt x="186053" y="60765"/>
                </a:lnTo>
                <a:lnTo>
                  <a:pt x="184043" y="66227"/>
                </a:lnTo>
                <a:lnTo>
                  <a:pt x="181750" y="71774"/>
                </a:lnTo>
                <a:lnTo>
                  <a:pt x="179269" y="77377"/>
                </a:lnTo>
                <a:lnTo>
                  <a:pt x="173973" y="88682"/>
                </a:lnTo>
                <a:lnTo>
                  <a:pt x="159976" y="117171"/>
                </a:lnTo>
                <a:lnTo>
                  <a:pt x="158085" y="122881"/>
                </a:lnTo>
                <a:lnTo>
                  <a:pt x="156825" y="128594"/>
                </a:lnTo>
                <a:lnTo>
                  <a:pt x="155985" y="134306"/>
                </a:lnTo>
                <a:lnTo>
                  <a:pt x="155425" y="139068"/>
                </a:lnTo>
                <a:lnTo>
                  <a:pt x="155052" y="143195"/>
                </a:lnTo>
                <a:lnTo>
                  <a:pt x="154803" y="146898"/>
                </a:lnTo>
                <a:lnTo>
                  <a:pt x="153684" y="151272"/>
                </a:lnTo>
                <a:lnTo>
                  <a:pt x="151986" y="156093"/>
                </a:lnTo>
                <a:lnTo>
                  <a:pt x="149902" y="161212"/>
                </a:lnTo>
                <a:lnTo>
                  <a:pt x="148512" y="165577"/>
                </a:lnTo>
                <a:lnTo>
                  <a:pt x="147585" y="169440"/>
                </a:lnTo>
                <a:lnTo>
                  <a:pt x="146968" y="172968"/>
                </a:lnTo>
                <a:lnTo>
                  <a:pt x="146281" y="179427"/>
                </a:lnTo>
                <a:lnTo>
                  <a:pt x="145976" y="185473"/>
                </a:lnTo>
                <a:lnTo>
                  <a:pt x="145841" y="191335"/>
                </a:lnTo>
                <a:lnTo>
                  <a:pt x="145733" y="213915"/>
                </a:lnTo>
                <a:lnTo>
                  <a:pt x="139841" y="214234"/>
                </a:lnTo>
                <a:lnTo>
                  <a:pt x="137160" y="21431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94"/>
          <p:cNvSpPr/>
          <p:nvPr/>
        </p:nvSpPr>
        <p:spPr>
          <a:xfrm>
            <a:off x="2360409" y="3489010"/>
            <a:ext cx="171302" cy="291463"/>
          </a:xfrm>
          <a:custGeom>
            <a:avLst/>
            <a:gdLst/>
            <a:ahLst/>
            <a:cxnLst/>
            <a:rect l="0" t="0" r="0" b="0"/>
            <a:pathLst>
              <a:path w="171302" h="291463">
                <a:moveTo>
                  <a:pt x="145618" y="34287"/>
                </a:moveTo>
                <a:lnTo>
                  <a:pt x="145618" y="29736"/>
                </a:lnTo>
                <a:lnTo>
                  <a:pt x="144666" y="28396"/>
                </a:lnTo>
                <a:lnTo>
                  <a:pt x="143078" y="27502"/>
                </a:lnTo>
                <a:lnTo>
                  <a:pt x="138237" y="26068"/>
                </a:lnTo>
                <a:lnTo>
                  <a:pt x="137840" y="24997"/>
                </a:lnTo>
                <a:lnTo>
                  <a:pt x="137150" y="18365"/>
                </a:lnTo>
                <a:lnTo>
                  <a:pt x="136163" y="17957"/>
                </a:lnTo>
                <a:lnTo>
                  <a:pt x="132526" y="17505"/>
                </a:lnTo>
                <a:lnTo>
                  <a:pt x="131175" y="16431"/>
                </a:lnTo>
                <a:lnTo>
                  <a:pt x="130274" y="14763"/>
                </a:lnTo>
                <a:lnTo>
                  <a:pt x="129674" y="12699"/>
                </a:lnTo>
                <a:lnTo>
                  <a:pt x="128321" y="11322"/>
                </a:lnTo>
                <a:lnTo>
                  <a:pt x="126467" y="10405"/>
                </a:lnTo>
                <a:lnTo>
                  <a:pt x="121198" y="8932"/>
                </a:lnTo>
                <a:lnTo>
                  <a:pt x="117937" y="8731"/>
                </a:lnTo>
                <a:lnTo>
                  <a:pt x="112633" y="8602"/>
                </a:lnTo>
                <a:lnTo>
                  <a:pt x="112198" y="7638"/>
                </a:lnTo>
                <a:lnTo>
                  <a:pt x="111715" y="4028"/>
                </a:lnTo>
                <a:lnTo>
                  <a:pt x="110633" y="2685"/>
                </a:lnTo>
                <a:lnTo>
                  <a:pt x="108960" y="1788"/>
                </a:lnTo>
                <a:lnTo>
                  <a:pt x="103981" y="351"/>
                </a:lnTo>
                <a:lnTo>
                  <a:pt x="101668" y="233"/>
                </a:lnTo>
                <a:lnTo>
                  <a:pt x="88101" y="28"/>
                </a:lnTo>
                <a:lnTo>
                  <a:pt x="78448" y="0"/>
                </a:lnTo>
                <a:lnTo>
                  <a:pt x="77978" y="951"/>
                </a:lnTo>
                <a:lnTo>
                  <a:pt x="77456" y="4549"/>
                </a:lnTo>
                <a:lnTo>
                  <a:pt x="76364" y="5889"/>
                </a:lnTo>
                <a:lnTo>
                  <a:pt x="74684" y="6782"/>
                </a:lnTo>
                <a:lnTo>
                  <a:pt x="69694" y="8217"/>
                </a:lnTo>
                <a:lnTo>
                  <a:pt x="66471" y="10953"/>
                </a:lnTo>
                <a:lnTo>
                  <a:pt x="64279" y="13016"/>
                </a:lnTo>
                <a:lnTo>
                  <a:pt x="62817" y="15344"/>
                </a:lnTo>
                <a:lnTo>
                  <a:pt x="59807" y="23171"/>
                </a:lnTo>
                <a:lnTo>
                  <a:pt x="55727" y="28712"/>
                </a:lnTo>
                <a:lnTo>
                  <a:pt x="54258" y="31523"/>
                </a:lnTo>
                <a:lnTo>
                  <a:pt x="51238" y="40030"/>
                </a:lnTo>
                <a:lnTo>
                  <a:pt x="47157" y="45730"/>
                </a:lnTo>
                <a:lnTo>
                  <a:pt x="42167" y="51438"/>
                </a:lnTo>
                <a:lnTo>
                  <a:pt x="39504" y="54293"/>
                </a:lnTo>
                <a:lnTo>
                  <a:pt x="37727" y="58102"/>
                </a:lnTo>
                <a:lnTo>
                  <a:pt x="36544" y="62546"/>
                </a:lnTo>
                <a:lnTo>
                  <a:pt x="35754" y="67414"/>
                </a:lnTo>
                <a:lnTo>
                  <a:pt x="34275" y="72564"/>
                </a:lnTo>
                <a:lnTo>
                  <a:pt x="32337" y="77903"/>
                </a:lnTo>
                <a:lnTo>
                  <a:pt x="30092" y="83367"/>
                </a:lnTo>
                <a:lnTo>
                  <a:pt x="28596" y="88914"/>
                </a:lnTo>
                <a:lnTo>
                  <a:pt x="27598" y="94518"/>
                </a:lnTo>
                <a:lnTo>
                  <a:pt x="26933" y="100158"/>
                </a:lnTo>
                <a:lnTo>
                  <a:pt x="25537" y="105824"/>
                </a:lnTo>
                <a:lnTo>
                  <a:pt x="23654" y="111506"/>
                </a:lnTo>
                <a:lnTo>
                  <a:pt x="21446" y="117199"/>
                </a:lnTo>
                <a:lnTo>
                  <a:pt x="19974" y="122899"/>
                </a:lnTo>
                <a:lnTo>
                  <a:pt x="18993" y="128604"/>
                </a:lnTo>
                <a:lnTo>
                  <a:pt x="18339" y="134313"/>
                </a:lnTo>
                <a:lnTo>
                  <a:pt x="17903" y="140023"/>
                </a:lnTo>
                <a:lnTo>
                  <a:pt x="17612" y="145735"/>
                </a:lnTo>
                <a:lnTo>
                  <a:pt x="17418" y="151448"/>
                </a:lnTo>
                <a:lnTo>
                  <a:pt x="16336" y="157162"/>
                </a:lnTo>
                <a:lnTo>
                  <a:pt x="14663" y="162876"/>
                </a:lnTo>
                <a:lnTo>
                  <a:pt x="12594" y="168591"/>
                </a:lnTo>
                <a:lnTo>
                  <a:pt x="10297" y="177480"/>
                </a:lnTo>
                <a:lnTo>
                  <a:pt x="8323" y="185558"/>
                </a:lnTo>
                <a:lnTo>
                  <a:pt x="6463" y="190380"/>
                </a:lnTo>
                <a:lnTo>
                  <a:pt x="4270" y="195499"/>
                </a:lnTo>
                <a:lnTo>
                  <a:pt x="2809" y="200817"/>
                </a:lnTo>
                <a:lnTo>
                  <a:pt x="1834" y="206267"/>
                </a:lnTo>
                <a:lnTo>
                  <a:pt x="1185" y="211805"/>
                </a:lnTo>
                <a:lnTo>
                  <a:pt x="463" y="220499"/>
                </a:lnTo>
                <a:lnTo>
                  <a:pt x="142" y="227538"/>
                </a:lnTo>
                <a:lnTo>
                  <a:pt x="0" y="233841"/>
                </a:lnTo>
                <a:lnTo>
                  <a:pt x="914" y="236856"/>
                </a:lnTo>
                <a:lnTo>
                  <a:pt x="4470" y="242745"/>
                </a:lnTo>
                <a:lnTo>
                  <a:pt x="9226" y="248538"/>
                </a:lnTo>
                <a:lnTo>
                  <a:pt x="14514" y="254287"/>
                </a:lnTo>
                <a:lnTo>
                  <a:pt x="23954" y="264048"/>
                </a:lnTo>
                <a:lnTo>
                  <a:pt x="29665" y="269793"/>
                </a:lnTo>
                <a:lnTo>
                  <a:pt x="32121" y="271301"/>
                </a:lnTo>
                <a:lnTo>
                  <a:pt x="37390" y="272977"/>
                </a:lnTo>
                <a:lnTo>
                  <a:pt x="40128" y="273423"/>
                </a:lnTo>
                <a:lnTo>
                  <a:pt x="42907" y="273721"/>
                </a:lnTo>
                <a:lnTo>
                  <a:pt x="45711" y="273920"/>
                </a:lnTo>
                <a:lnTo>
                  <a:pt x="48534" y="274052"/>
                </a:lnTo>
                <a:lnTo>
                  <a:pt x="54209" y="274199"/>
                </a:lnTo>
                <a:lnTo>
                  <a:pt x="88468" y="274316"/>
                </a:lnTo>
                <a:lnTo>
                  <a:pt x="92278" y="273364"/>
                </a:lnTo>
                <a:lnTo>
                  <a:pt x="96723" y="271777"/>
                </a:lnTo>
                <a:lnTo>
                  <a:pt x="108443" y="266936"/>
                </a:lnTo>
                <a:lnTo>
                  <a:pt x="115126" y="263734"/>
                </a:lnTo>
                <a:lnTo>
                  <a:pt x="125836" y="258469"/>
                </a:lnTo>
                <a:lnTo>
                  <a:pt x="129841" y="255208"/>
                </a:lnTo>
                <a:lnTo>
                  <a:pt x="134796" y="250584"/>
                </a:lnTo>
                <a:lnTo>
                  <a:pt x="148556" y="237055"/>
                </a:lnTo>
                <a:lnTo>
                  <a:pt x="157072" y="228563"/>
                </a:lnTo>
                <a:lnTo>
                  <a:pt x="158969" y="224764"/>
                </a:lnTo>
                <a:lnTo>
                  <a:pt x="160233" y="220327"/>
                </a:lnTo>
                <a:lnTo>
                  <a:pt x="161077" y="215464"/>
                </a:lnTo>
                <a:lnTo>
                  <a:pt x="164554" y="207520"/>
                </a:lnTo>
                <a:lnTo>
                  <a:pt x="168321" y="200815"/>
                </a:lnTo>
                <a:lnTo>
                  <a:pt x="169996" y="194659"/>
                </a:lnTo>
                <a:lnTo>
                  <a:pt x="170939" y="185839"/>
                </a:lnTo>
                <a:lnTo>
                  <a:pt x="171218" y="177193"/>
                </a:lnTo>
                <a:lnTo>
                  <a:pt x="171301" y="168599"/>
                </a:lnTo>
                <a:lnTo>
                  <a:pt x="170360" y="166691"/>
                </a:lnTo>
                <a:lnTo>
                  <a:pt x="168780" y="165419"/>
                </a:lnTo>
                <a:lnTo>
                  <a:pt x="166774" y="164571"/>
                </a:lnTo>
                <a:lnTo>
                  <a:pt x="162006" y="161088"/>
                </a:lnTo>
                <a:lnTo>
                  <a:pt x="155734" y="155643"/>
                </a:lnTo>
                <a:lnTo>
                  <a:pt x="152337" y="154898"/>
                </a:lnTo>
                <a:lnTo>
                  <a:pt x="147651" y="154567"/>
                </a:lnTo>
                <a:lnTo>
                  <a:pt x="142394" y="154420"/>
                </a:lnTo>
                <a:lnTo>
                  <a:pt x="134080" y="154337"/>
                </a:lnTo>
                <a:lnTo>
                  <a:pt x="131258" y="155278"/>
                </a:lnTo>
                <a:lnTo>
                  <a:pt x="128425" y="156858"/>
                </a:lnTo>
                <a:lnTo>
                  <a:pt x="125584" y="158863"/>
                </a:lnTo>
                <a:lnTo>
                  <a:pt x="122737" y="161153"/>
                </a:lnTo>
                <a:lnTo>
                  <a:pt x="119886" y="163632"/>
                </a:lnTo>
                <a:lnTo>
                  <a:pt x="117033" y="166237"/>
                </a:lnTo>
                <a:lnTo>
                  <a:pt x="111324" y="171671"/>
                </a:lnTo>
                <a:lnTo>
                  <a:pt x="108468" y="174454"/>
                </a:lnTo>
                <a:lnTo>
                  <a:pt x="105611" y="178214"/>
                </a:lnTo>
                <a:lnTo>
                  <a:pt x="102754" y="182626"/>
                </a:lnTo>
                <a:lnTo>
                  <a:pt x="99897" y="187472"/>
                </a:lnTo>
                <a:lnTo>
                  <a:pt x="97040" y="191656"/>
                </a:lnTo>
                <a:lnTo>
                  <a:pt x="94183" y="195397"/>
                </a:lnTo>
                <a:lnTo>
                  <a:pt x="91325" y="198843"/>
                </a:lnTo>
                <a:lnTo>
                  <a:pt x="88468" y="203046"/>
                </a:lnTo>
                <a:lnTo>
                  <a:pt x="85610" y="207753"/>
                </a:lnTo>
                <a:lnTo>
                  <a:pt x="82753" y="212796"/>
                </a:lnTo>
                <a:lnTo>
                  <a:pt x="79896" y="217111"/>
                </a:lnTo>
                <a:lnTo>
                  <a:pt x="77038" y="220939"/>
                </a:lnTo>
                <a:lnTo>
                  <a:pt x="74180" y="224445"/>
                </a:lnTo>
                <a:lnTo>
                  <a:pt x="71005" y="230879"/>
                </a:lnTo>
                <a:lnTo>
                  <a:pt x="69594" y="237866"/>
                </a:lnTo>
                <a:lnTo>
                  <a:pt x="69218" y="242397"/>
                </a:lnTo>
                <a:lnTo>
                  <a:pt x="68800" y="251558"/>
                </a:lnTo>
                <a:lnTo>
                  <a:pt x="68614" y="258804"/>
                </a:lnTo>
                <a:lnTo>
                  <a:pt x="68469" y="281164"/>
                </a:lnTo>
                <a:lnTo>
                  <a:pt x="68466" y="29146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95"/>
          <p:cNvSpPr/>
          <p:nvPr/>
        </p:nvSpPr>
        <p:spPr>
          <a:xfrm>
            <a:off x="1588769" y="3814763"/>
            <a:ext cx="1140144" cy="42863"/>
          </a:xfrm>
          <a:custGeom>
            <a:avLst/>
            <a:gdLst/>
            <a:ahLst/>
            <a:cxnLst/>
            <a:rect l="0" t="0" r="0" b="0"/>
            <a:pathLst>
              <a:path w="1140144" h="42863">
                <a:moveTo>
                  <a:pt x="0" y="42862"/>
                </a:moveTo>
                <a:lnTo>
                  <a:pt x="7381" y="42862"/>
                </a:lnTo>
                <a:lnTo>
                  <a:pt x="9683" y="41909"/>
                </a:lnTo>
                <a:lnTo>
                  <a:pt x="13123" y="40322"/>
                </a:lnTo>
                <a:lnTo>
                  <a:pt x="17322" y="38311"/>
                </a:lnTo>
                <a:lnTo>
                  <a:pt x="21073" y="36970"/>
                </a:lnTo>
                <a:lnTo>
                  <a:pt x="24526" y="36076"/>
                </a:lnTo>
                <a:lnTo>
                  <a:pt x="36477" y="34819"/>
                </a:lnTo>
                <a:lnTo>
                  <a:pt x="71313" y="34336"/>
                </a:lnTo>
                <a:lnTo>
                  <a:pt x="85987" y="33357"/>
                </a:lnTo>
                <a:lnTo>
                  <a:pt x="92567" y="31763"/>
                </a:lnTo>
                <a:lnTo>
                  <a:pt x="98859" y="29748"/>
                </a:lnTo>
                <a:lnTo>
                  <a:pt x="105911" y="28404"/>
                </a:lnTo>
                <a:lnTo>
                  <a:pt x="113470" y="27508"/>
                </a:lnTo>
                <a:lnTo>
                  <a:pt x="135221" y="26247"/>
                </a:lnTo>
                <a:lnTo>
                  <a:pt x="164188" y="25821"/>
                </a:lnTo>
                <a:lnTo>
                  <a:pt x="173276" y="24834"/>
                </a:lnTo>
                <a:lnTo>
                  <a:pt x="183145" y="23223"/>
                </a:lnTo>
                <a:lnTo>
                  <a:pt x="193534" y="21197"/>
                </a:lnTo>
                <a:lnTo>
                  <a:pt x="203318" y="19846"/>
                </a:lnTo>
                <a:lnTo>
                  <a:pt x="212698" y="18945"/>
                </a:lnTo>
                <a:lnTo>
                  <a:pt x="242092" y="17678"/>
                </a:lnTo>
                <a:lnTo>
                  <a:pt x="297452" y="17215"/>
                </a:lnTo>
                <a:lnTo>
                  <a:pt x="777604" y="17144"/>
                </a:lnTo>
                <a:lnTo>
                  <a:pt x="790818" y="16191"/>
                </a:lnTo>
                <a:lnTo>
                  <a:pt x="803437" y="14604"/>
                </a:lnTo>
                <a:lnTo>
                  <a:pt x="815660" y="12593"/>
                </a:lnTo>
                <a:lnTo>
                  <a:pt x="828571" y="11253"/>
                </a:lnTo>
                <a:lnTo>
                  <a:pt x="841941" y="10359"/>
                </a:lnTo>
                <a:lnTo>
                  <a:pt x="868544" y="9366"/>
                </a:lnTo>
                <a:lnTo>
                  <a:pt x="893067" y="8924"/>
                </a:lnTo>
                <a:lnTo>
                  <a:pt x="904941" y="7854"/>
                </a:lnTo>
                <a:lnTo>
                  <a:pt x="916667" y="6189"/>
                </a:lnTo>
                <a:lnTo>
                  <a:pt x="928294" y="4125"/>
                </a:lnTo>
                <a:lnTo>
                  <a:pt x="939855" y="2750"/>
                </a:lnTo>
                <a:lnTo>
                  <a:pt x="951373" y="1833"/>
                </a:lnTo>
                <a:lnTo>
                  <a:pt x="983246" y="542"/>
                </a:lnTo>
                <a:lnTo>
                  <a:pt x="1013328" y="160"/>
                </a:lnTo>
                <a:lnTo>
                  <a:pt x="1111384" y="0"/>
                </a:lnTo>
                <a:lnTo>
                  <a:pt x="1116208" y="952"/>
                </a:lnTo>
                <a:lnTo>
                  <a:pt x="1120376" y="2540"/>
                </a:lnTo>
                <a:lnTo>
                  <a:pt x="1124108" y="4550"/>
                </a:lnTo>
                <a:lnTo>
                  <a:pt x="1127548" y="5891"/>
                </a:lnTo>
                <a:lnTo>
                  <a:pt x="1130794" y="6784"/>
                </a:lnTo>
                <a:lnTo>
                  <a:pt x="1140143" y="857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96"/>
          <p:cNvSpPr/>
          <p:nvPr/>
        </p:nvSpPr>
        <p:spPr>
          <a:xfrm>
            <a:off x="1708889" y="3910400"/>
            <a:ext cx="222781" cy="221546"/>
          </a:xfrm>
          <a:custGeom>
            <a:avLst/>
            <a:gdLst/>
            <a:ahLst/>
            <a:cxnLst/>
            <a:rect l="0" t="0" r="0" b="0"/>
            <a:pathLst>
              <a:path w="222781" h="221546">
                <a:moveTo>
                  <a:pt x="8468" y="75812"/>
                </a:moveTo>
                <a:lnTo>
                  <a:pt x="8468" y="68431"/>
                </a:lnTo>
                <a:lnTo>
                  <a:pt x="7515" y="68034"/>
                </a:lnTo>
                <a:lnTo>
                  <a:pt x="1087" y="67344"/>
                </a:lnTo>
                <a:lnTo>
                  <a:pt x="690" y="66357"/>
                </a:lnTo>
                <a:lnTo>
                  <a:pt x="0" y="59868"/>
                </a:lnTo>
                <a:lnTo>
                  <a:pt x="4477" y="54472"/>
                </a:lnTo>
                <a:lnTo>
                  <a:pt x="9235" y="49500"/>
                </a:lnTo>
                <a:lnTo>
                  <a:pt x="20050" y="38547"/>
                </a:lnTo>
                <a:lnTo>
                  <a:pt x="23809" y="35729"/>
                </a:lnTo>
                <a:lnTo>
                  <a:pt x="28220" y="32898"/>
                </a:lnTo>
                <a:lnTo>
                  <a:pt x="33066" y="30057"/>
                </a:lnTo>
                <a:lnTo>
                  <a:pt x="39154" y="27211"/>
                </a:lnTo>
                <a:lnTo>
                  <a:pt x="46070" y="24362"/>
                </a:lnTo>
                <a:lnTo>
                  <a:pt x="53539" y="21509"/>
                </a:lnTo>
                <a:lnTo>
                  <a:pt x="59470" y="18655"/>
                </a:lnTo>
                <a:lnTo>
                  <a:pt x="64377" y="15800"/>
                </a:lnTo>
                <a:lnTo>
                  <a:pt x="68600" y="12944"/>
                </a:lnTo>
                <a:lnTo>
                  <a:pt x="73321" y="11040"/>
                </a:lnTo>
                <a:lnTo>
                  <a:pt x="78374" y="9771"/>
                </a:lnTo>
                <a:lnTo>
                  <a:pt x="83647" y="8925"/>
                </a:lnTo>
                <a:lnTo>
                  <a:pt x="89067" y="7408"/>
                </a:lnTo>
                <a:lnTo>
                  <a:pt x="94586" y="5444"/>
                </a:lnTo>
                <a:lnTo>
                  <a:pt x="100170" y="3183"/>
                </a:lnTo>
                <a:lnTo>
                  <a:pt x="105798" y="1675"/>
                </a:lnTo>
                <a:lnTo>
                  <a:pt x="111454" y="670"/>
                </a:lnTo>
                <a:lnTo>
                  <a:pt x="117131" y="0"/>
                </a:lnTo>
                <a:lnTo>
                  <a:pt x="122820" y="505"/>
                </a:lnTo>
                <a:lnTo>
                  <a:pt x="128518" y="1795"/>
                </a:lnTo>
                <a:lnTo>
                  <a:pt x="134221" y="3607"/>
                </a:lnTo>
                <a:lnTo>
                  <a:pt x="138976" y="4816"/>
                </a:lnTo>
                <a:lnTo>
                  <a:pt x="143098" y="5621"/>
                </a:lnTo>
                <a:lnTo>
                  <a:pt x="146799" y="6158"/>
                </a:lnTo>
                <a:lnTo>
                  <a:pt x="150219" y="7468"/>
                </a:lnTo>
                <a:lnTo>
                  <a:pt x="156558" y="11465"/>
                </a:lnTo>
                <a:lnTo>
                  <a:pt x="162551" y="16416"/>
                </a:lnTo>
                <a:lnTo>
                  <a:pt x="165483" y="19069"/>
                </a:lnTo>
                <a:lnTo>
                  <a:pt x="167437" y="22744"/>
                </a:lnTo>
                <a:lnTo>
                  <a:pt x="168740" y="27098"/>
                </a:lnTo>
                <a:lnTo>
                  <a:pt x="169608" y="31906"/>
                </a:lnTo>
                <a:lnTo>
                  <a:pt x="171140" y="37017"/>
                </a:lnTo>
                <a:lnTo>
                  <a:pt x="173113" y="42328"/>
                </a:lnTo>
                <a:lnTo>
                  <a:pt x="175382" y="47775"/>
                </a:lnTo>
                <a:lnTo>
                  <a:pt x="176894" y="53311"/>
                </a:lnTo>
                <a:lnTo>
                  <a:pt x="177902" y="58906"/>
                </a:lnTo>
                <a:lnTo>
                  <a:pt x="178574" y="64542"/>
                </a:lnTo>
                <a:lnTo>
                  <a:pt x="178069" y="70203"/>
                </a:lnTo>
                <a:lnTo>
                  <a:pt x="176781" y="75883"/>
                </a:lnTo>
                <a:lnTo>
                  <a:pt x="174969" y="81574"/>
                </a:lnTo>
                <a:lnTo>
                  <a:pt x="172809" y="87274"/>
                </a:lnTo>
                <a:lnTo>
                  <a:pt x="170416" y="92978"/>
                </a:lnTo>
                <a:lnTo>
                  <a:pt x="167868" y="98686"/>
                </a:lnTo>
                <a:lnTo>
                  <a:pt x="166170" y="104396"/>
                </a:lnTo>
                <a:lnTo>
                  <a:pt x="165037" y="110108"/>
                </a:lnTo>
                <a:lnTo>
                  <a:pt x="164283" y="115821"/>
                </a:lnTo>
                <a:lnTo>
                  <a:pt x="161874" y="121535"/>
                </a:lnTo>
                <a:lnTo>
                  <a:pt x="158364" y="127249"/>
                </a:lnTo>
                <a:lnTo>
                  <a:pt x="154118" y="132963"/>
                </a:lnTo>
                <a:lnTo>
                  <a:pt x="149383" y="138678"/>
                </a:lnTo>
                <a:lnTo>
                  <a:pt x="144322" y="144393"/>
                </a:lnTo>
                <a:lnTo>
                  <a:pt x="139042" y="150107"/>
                </a:lnTo>
                <a:lnTo>
                  <a:pt x="134570" y="155822"/>
                </a:lnTo>
                <a:lnTo>
                  <a:pt x="130636" y="161537"/>
                </a:lnTo>
                <a:lnTo>
                  <a:pt x="127061" y="167252"/>
                </a:lnTo>
                <a:lnTo>
                  <a:pt x="122772" y="172015"/>
                </a:lnTo>
                <a:lnTo>
                  <a:pt x="118008" y="176142"/>
                </a:lnTo>
                <a:lnTo>
                  <a:pt x="112927" y="179846"/>
                </a:lnTo>
                <a:lnTo>
                  <a:pt x="108588" y="183268"/>
                </a:lnTo>
                <a:lnTo>
                  <a:pt x="104742" y="186502"/>
                </a:lnTo>
                <a:lnTo>
                  <a:pt x="101226" y="189610"/>
                </a:lnTo>
                <a:lnTo>
                  <a:pt x="96976" y="192635"/>
                </a:lnTo>
                <a:lnTo>
                  <a:pt x="92239" y="195604"/>
                </a:lnTo>
                <a:lnTo>
                  <a:pt x="87175" y="198536"/>
                </a:lnTo>
                <a:lnTo>
                  <a:pt x="82847" y="200490"/>
                </a:lnTo>
                <a:lnTo>
                  <a:pt x="79009" y="201794"/>
                </a:lnTo>
                <a:lnTo>
                  <a:pt x="75498" y="202662"/>
                </a:lnTo>
                <a:lnTo>
                  <a:pt x="71252" y="203241"/>
                </a:lnTo>
                <a:lnTo>
                  <a:pt x="66516" y="203627"/>
                </a:lnTo>
                <a:lnTo>
                  <a:pt x="61455" y="203885"/>
                </a:lnTo>
                <a:lnTo>
                  <a:pt x="57127" y="203104"/>
                </a:lnTo>
                <a:lnTo>
                  <a:pt x="53290" y="201631"/>
                </a:lnTo>
                <a:lnTo>
                  <a:pt x="46486" y="197454"/>
                </a:lnTo>
                <a:lnTo>
                  <a:pt x="40287" y="192423"/>
                </a:lnTo>
                <a:lnTo>
                  <a:pt x="35993" y="188786"/>
                </a:lnTo>
                <a:lnTo>
                  <a:pt x="32449" y="182855"/>
                </a:lnTo>
                <a:lnTo>
                  <a:pt x="30170" y="178607"/>
                </a:lnTo>
                <a:lnTo>
                  <a:pt x="28651" y="174822"/>
                </a:lnTo>
                <a:lnTo>
                  <a:pt x="26963" y="168077"/>
                </a:lnTo>
                <a:lnTo>
                  <a:pt x="27466" y="164944"/>
                </a:lnTo>
                <a:lnTo>
                  <a:pt x="30564" y="158924"/>
                </a:lnTo>
                <a:lnTo>
                  <a:pt x="35116" y="153073"/>
                </a:lnTo>
                <a:lnTo>
                  <a:pt x="40314" y="146346"/>
                </a:lnTo>
                <a:lnTo>
                  <a:pt x="43034" y="141884"/>
                </a:lnTo>
                <a:lnTo>
                  <a:pt x="45799" y="137005"/>
                </a:lnTo>
                <a:lnTo>
                  <a:pt x="49548" y="133753"/>
                </a:lnTo>
                <a:lnTo>
                  <a:pt x="53952" y="131584"/>
                </a:lnTo>
                <a:lnTo>
                  <a:pt x="58793" y="130139"/>
                </a:lnTo>
                <a:lnTo>
                  <a:pt x="63926" y="128222"/>
                </a:lnTo>
                <a:lnTo>
                  <a:pt x="69252" y="125992"/>
                </a:lnTo>
                <a:lnTo>
                  <a:pt x="74708" y="123553"/>
                </a:lnTo>
                <a:lnTo>
                  <a:pt x="80251" y="121927"/>
                </a:lnTo>
                <a:lnTo>
                  <a:pt x="85851" y="120843"/>
                </a:lnTo>
                <a:lnTo>
                  <a:pt x="91489" y="120120"/>
                </a:lnTo>
                <a:lnTo>
                  <a:pt x="97153" y="119638"/>
                </a:lnTo>
                <a:lnTo>
                  <a:pt x="102834" y="119317"/>
                </a:lnTo>
                <a:lnTo>
                  <a:pt x="108526" y="119103"/>
                </a:lnTo>
                <a:lnTo>
                  <a:pt x="115178" y="119912"/>
                </a:lnTo>
                <a:lnTo>
                  <a:pt x="122471" y="121405"/>
                </a:lnTo>
                <a:lnTo>
                  <a:pt x="130190" y="123353"/>
                </a:lnTo>
                <a:lnTo>
                  <a:pt x="137241" y="125603"/>
                </a:lnTo>
                <a:lnTo>
                  <a:pt x="143847" y="128056"/>
                </a:lnTo>
                <a:lnTo>
                  <a:pt x="150155" y="130644"/>
                </a:lnTo>
                <a:lnTo>
                  <a:pt x="155314" y="134274"/>
                </a:lnTo>
                <a:lnTo>
                  <a:pt x="159705" y="138600"/>
                </a:lnTo>
                <a:lnTo>
                  <a:pt x="163585" y="143388"/>
                </a:lnTo>
                <a:lnTo>
                  <a:pt x="168077" y="147532"/>
                </a:lnTo>
                <a:lnTo>
                  <a:pt x="172977" y="151248"/>
                </a:lnTo>
                <a:lnTo>
                  <a:pt x="178148" y="154678"/>
                </a:lnTo>
                <a:lnTo>
                  <a:pt x="182548" y="158869"/>
                </a:lnTo>
                <a:lnTo>
                  <a:pt x="186434" y="163569"/>
                </a:lnTo>
                <a:lnTo>
                  <a:pt x="189977" y="168606"/>
                </a:lnTo>
                <a:lnTo>
                  <a:pt x="193291" y="172917"/>
                </a:lnTo>
                <a:lnTo>
                  <a:pt x="196454" y="176744"/>
                </a:lnTo>
                <a:lnTo>
                  <a:pt x="199514" y="180247"/>
                </a:lnTo>
                <a:lnTo>
                  <a:pt x="201555" y="184488"/>
                </a:lnTo>
                <a:lnTo>
                  <a:pt x="202915" y="189220"/>
                </a:lnTo>
                <a:lnTo>
                  <a:pt x="203822" y="194280"/>
                </a:lnTo>
                <a:lnTo>
                  <a:pt x="205379" y="197653"/>
                </a:lnTo>
                <a:lnTo>
                  <a:pt x="207369" y="199902"/>
                </a:lnTo>
                <a:lnTo>
                  <a:pt x="212121" y="203353"/>
                </a:lnTo>
                <a:lnTo>
                  <a:pt x="217408" y="208062"/>
                </a:lnTo>
                <a:lnTo>
                  <a:pt x="219199" y="210651"/>
                </a:lnTo>
                <a:lnTo>
                  <a:pt x="221188" y="216068"/>
                </a:lnTo>
                <a:lnTo>
                  <a:pt x="222780" y="22154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97"/>
          <p:cNvSpPr/>
          <p:nvPr/>
        </p:nvSpPr>
        <p:spPr>
          <a:xfrm>
            <a:off x="2000250" y="3909101"/>
            <a:ext cx="144381" cy="205662"/>
          </a:xfrm>
          <a:custGeom>
            <a:avLst/>
            <a:gdLst/>
            <a:ahLst/>
            <a:cxnLst/>
            <a:rect l="0" t="0" r="0" b="0"/>
            <a:pathLst>
              <a:path w="144381" h="205662">
                <a:moveTo>
                  <a:pt x="0" y="25676"/>
                </a:moveTo>
                <a:lnTo>
                  <a:pt x="4550" y="21125"/>
                </a:lnTo>
                <a:lnTo>
                  <a:pt x="6843" y="19785"/>
                </a:lnTo>
                <a:lnTo>
                  <a:pt x="9325" y="18891"/>
                </a:lnTo>
                <a:lnTo>
                  <a:pt x="11931" y="18295"/>
                </a:lnTo>
                <a:lnTo>
                  <a:pt x="14621" y="16946"/>
                </a:lnTo>
                <a:lnTo>
                  <a:pt x="17368" y="15093"/>
                </a:lnTo>
                <a:lnTo>
                  <a:pt x="20151" y="12906"/>
                </a:lnTo>
                <a:lnTo>
                  <a:pt x="23911" y="10495"/>
                </a:lnTo>
                <a:lnTo>
                  <a:pt x="28323" y="7935"/>
                </a:lnTo>
                <a:lnTo>
                  <a:pt x="33169" y="5276"/>
                </a:lnTo>
                <a:lnTo>
                  <a:pt x="37353" y="3504"/>
                </a:lnTo>
                <a:lnTo>
                  <a:pt x="41094" y="2322"/>
                </a:lnTo>
                <a:lnTo>
                  <a:pt x="44541" y="1534"/>
                </a:lnTo>
                <a:lnTo>
                  <a:pt x="47791" y="1009"/>
                </a:lnTo>
                <a:lnTo>
                  <a:pt x="50911" y="659"/>
                </a:lnTo>
                <a:lnTo>
                  <a:pt x="53943" y="425"/>
                </a:lnTo>
                <a:lnTo>
                  <a:pt x="57869" y="270"/>
                </a:lnTo>
                <a:lnTo>
                  <a:pt x="71545" y="51"/>
                </a:lnTo>
                <a:lnTo>
                  <a:pt x="78787" y="0"/>
                </a:lnTo>
                <a:lnTo>
                  <a:pt x="81100" y="938"/>
                </a:lnTo>
                <a:lnTo>
                  <a:pt x="82641" y="2517"/>
                </a:lnTo>
                <a:lnTo>
                  <a:pt x="83669" y="4522"/>
                </a:lnTo>
                <a:lnTo>
                  <a:pt x="87351" y="9289"/>
                </a:lnTo>
                <a:lnTo>
                  <a:pt x="89666" y="11894"/>
                </a:lnTo>
                <a:lnTo>
                  <a:pt x="91210" y="14583"/>
                </a:lnTo>
                <a:lnTo>
                  <a:pt x="92925" y="20111"/>
                </a:lnTo>
                <a:lnTo>
                  <a:pt x="92430" y="23871"/>
                </a:lnTo>
                <a:lnTo>
                  <a:pt x="91147" y="28283"/>
                </a:lnTo>
                <a:lnTo>
                  <a:pt x="89340" y="33129"/>
                </a:lnTo>
                <a:lnTo>
                  <a:pt x="88135" y="38265"/>
                </a:lnTo>
                <a:lnTo>
                  <a:pt x="87331" y="43594"/>
                </a:lnTo>
                <a:lnTo>
                  <a:pt x="86796" y="49051"/>
                </a:lnTo>
                <a:lnTo>
                  <a:pt x="85486" y="54595"/>
                </a:lnTo>
                <a:lnTo>
                  <a:pt x="83660" y="60195"/>
                </a:lnTo>
                <a:lnTo>
                  <a:pt x="81491" y="65834"/>
                </a:lnTo>
                <a:lnTo>
                  <a:pt x="79092" y="70546"/>
                </a:lnTo>
                <a:lnTo>
                  <a:pt x="76541" y="74639"/>
                </a:lnTo>
                <a:lnTo>
                  <a:pt x="73887" y="78321"/>
                </a:lnTo>
                <a:lnTo>
                  <a:pt x="70213" y="81727"/>
                </a:lnTo>
                <a:lnTo>
                  <a:pt x="65858" y="84951"/>
                </a:lnTo>
                <a:lnTo>
                  <a:pt x="61050" y="88053"/>
                </a:lnTo>
                <a:lnTo>
                  <a:pt x="56892" y="91073"/>
                </a:lnTo>
                <a:lnTo>
                  <a:pt x="53168" y="94039"/>
                </a:lnTo>
                <a:lnTo>
                  <a:pt x="49733" y="96969"/>
                </a:lnTo>
                <a:lnTo>
                  <a:pt x="46490" y="99874"/>
                </a:lnTo>
                <a:lnTo>
                  <a:pt x="36084" y="109695"/>
                </a:lnTo>
                <a:lnTo>
                  <a:pt x="34533" y="110264"/>
                </a:lnTo>
                <a:lnTo>
                  <a:pt x="30271" y="110896"/>
                </a:lnTo>
                <a:lnTo>
                  <a:pt x="26117" y="111357"/>
                </a:lnTo>
                <a:lnTo>
                  <a:pt x="30386" y="106837"/>
                </a:lnTo>
                <a:lnTo>
                  <a:pt x="32640" y="105501"/>
                </a:lnTo>
                <a:lnTo>
                  <a:pt x="35095" y="104610"/>
                </a:lnTo>
                <a:lnTo>
                  <a:pt x="37684" y="104017"/>
                </a:lnTo>
                <a:lnTo>
                  <a:pt x="40363" y="102668"/>
                </a:lnTo>
                <a:lnTo>
                  <a:pt x="43101" y="100817"/>
                </a:lnTo>
                <a:lnTo>
                  <a:pt x="45878" y="98630"/>
                </a:lnTo>
                <a:lnTo>
                  <a:pt x="48683" y="97172"/>
                </a:lnTo>
                <a:lnTo>
                  <a:pt x="51505" y="96200"/>
                </a:lnTo>
                <a:lnTo>
                  <a:pt x="54339" y="95552"/>
                </a:lnTo>
                <a:lnTo>
                  <a:pt x="58133" y="95120"/>
                </a:lnTo>
                <a:lnTo>
                  <a:pt x="62568" y="94832"/>
                </a:lnTo>
                <a:lnTo>
                  <a:pt x="67429" y="94641"/>
                </a:lnTo>
                <a:lnTo>
                  <a:pt x="71623" y="93560"/>
                </a:lnTo>
                <a:lnTo>
                  <a:pt x="75371" y="91887"/>
                </a:lnTo>
                <a:lnTo>
                  <a:pt x="78822" y="89819"/>
                </a:lnTo>
                <a:lnTo>
                  <a:pt x="83028" y="89393"/>
                </a:lnTo>
                <a:lnTo>
                  <a:pt x="87737" y="90062"/>
                </a:lnTo>
                <a:lnTo>
                  <a:pt x="92781" y="91460"/>
                </a:lnTo>
                <a:lnTo>
                  <a:pt x="98049" y="92392"/>
                </a:lnTo>
                <a:lnTo>
                  <a:pt x="103466" y="93013"/>
                </a:lnTo>
                <a:lnTo>
                  <a:pt x="108982" y="93427"/>
                </a:lnTo>
                <a:lnTo>
                  <a:pt x="113612" y="94656"/>
                </a:lnTo>
                <a:lnTo>
                  <a:pt x="117651" y="96428"/>
                </a:lnTo>
                <a:lnTo>
                  <a:pt x="121296" y="98562"/>
                </a:lnTo>
                <a:lnTo>
                  <a:pt x="124679" y="100936"/>
                </a:lnTo>
                <a:lnTo>
                  <a:pt x="127887" y="103472"/>
                </a:lnTo>
                <a:lnTo>
                  <a:pt x="130978" y="106115"/>
                </a:lnTo>
                <a:lnTo>
                  <a:pt x="133038" y="108830"/>
                </a:lnTo>
                <a:lnTo>
                  <a:pt x="135328" y="114386"/>
                </a:lnTo>
                <a:lnTo>
                  <a:pt x="138885" y="120030"/>
                </a:lnTo>
                <a:lnTo>
                  <a:pt x="141168" y="122869"/>
                </a:lnTo>
                <a:lnTo>
                  <a:pt x="142689" y="125714"/>
                </a:lnTo>
                <a:lnTo>
                  <a:pt x="144380" y="131415"/>
                </a:lnTo>
                <a:lnTo>
                  <a:pt x="143878" y="134269"/>
                </a:lnTo>
                <a:lnTo>
                  <a:pt x="140780" y="139980"/>
                </a:lnTo>
                <a:lnTo>
                  <a:pt x="138621" y="143788"/>
                </a:lnTo>
                <a:lnTo>
                  <a:pt x="133682" y="153101"/>
                </a:lnTo>
                <a:lnTo>
                  <a:pt x="131983" y="157298"/>
                </a:lnTo>
                <a:lnTo>
                  <a:pt x="130851" y="161049"/>
                </a:lnTo>
                <a:lnTo>
                  <a:pt x="130096" y="164502"/>
                </a:lnTo>
                <a:lnTo>
                  <a:pt x="127688" y="167757"/>
                </a:lnTo>
                <a:lnTo>
                  <a:pt x="124178" y="170879"/>
                </a:lnTo>
                <a:lnTo>
                  <a:pt x="119932" y="173913"/>
                </a:lnTo>
                <a:lnTo>
                  <a:pt x="116150" y="177841"/>
                </a:lnTo>
                <a:lnTo>
                  <a:pt x="112676" y="182364"/>
                </a:lnTo>
                <a:lnTo>
                  <a:pt x="109407" y="187285"/>
                </a:lnTo>
                <a:lnTo>
                  <a:pt x="105323" y="190565"/>
                </a:lnTo>
                <a:lnTo>
                  <a:pt x="100695" y="192752"/>
                </a:lnTo>
                <a:lnTo>
                  <a:pt x="95705" y="194210"/>
                </a:lnTo>
                <a:lnTo>
                  <a:pt x="92378" y="196135"/>
                </a:lnTo>
                <a:lnTo>
                  <a:pt x="90160" y="198370"/>
                </a:lnTo>
                <a:lnTo>
                  <a:pt x="88682" y="200813"/>
                </a:lnTo>
                <a:lnTo>
                  <a:pt x="86743" y="202441"/>
                </a:lnTo>
                <a:lnTo>
                  <a:pt x="84499" y="203527"/>
                </a:lnTo>
                <a:lnTo>
                  <a:pt x="82050" y="204251"/>
                </a:lnTo>
                <a:lnTo>
                  <a:pt x="79465" y="204733"/>
                </a:lnTo>
                <a:lnTo>
                  <a:pt x="76789" y="205055"/>
                </a:lnTo>
                <a:lnTo>
                  <a:pt x="74052" y="205270"/>
                </a:lnTo>
                <a:lnTo>
                  <a:pt x="71276" y="205412"/>
                </a:lnTo>
                <a:lnTo>
                  <a:pt x="65650" y="205571"/>
                </a:lnTo>
                <a:lnTo>
                  <a:pt x="57128" y="205661"/>
                </a:lnTo>
                <a:lnTo>
                  <a:pt x="54278" y="204721"/>
                </a:lnTo>
                <a:lnTo>
                  <a:pt x="51425" y="203142"/>
                </a:lnTo>
                <a:lnTo>
                  <a:pt x="43363" y="197478"/>
                </a:lnTo>
                <a:lnTo>
                  <a:pt x="43085" y="194743"/>
                </a:lnTo>
                <a:lnTo>
                  <a:pt x="42862" y="18855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98"/>
          <p:cNvSpPr/>
          <p:nvPr/>
        </p:nvSpPr>
        <p:spPr>
          <a:xfrm>
            <a:off x="2223626" y="3883461"/>
            <a:ext cx="144842" cy="162715"/>
          </a:xfrm>
          <a:custGeom>
            <a:avLst/>
            <a:gdLst/>
            <a:ahLst/>
            <a:cxnLst/>
            <a:rect l="0" t="0" r="0" b="0"/>
            <a:pathLst>
              <a:path w="144842" h="162715">
                <a:moveTo>
                  <a:pt x="42371" y="17026"/>
                </a:moveTo>
                <a:lnTo>
                  <a:pt x="34151" y="17026"/>
                </a:lnTo>
                <a:lnTo>
                  <a:pt x="33903" y="21577"/>
                </a:lnTo>
                <a:lnTo>
                  <a:pt x="32916" y="23870"/>
                </a:lnTo>
                <a:lnTo>
                  <a:pt x="31305" y="26351"/>
                </a:lnTo>
                <a:lnTo>
                  <a:pt x="29279" y="28958"/>
                </a:lnTo>
                <a:lnTo>
                  <a:pt x="27928" y="31648"/>
                </a:lnTo>
                <a:lnTo>
                  <a:pt x="27027" y="34394"/>
                </a:lnTo>
                <a:lnTo>
                  <a:pt x="26427" y="37177"/>
                </a:lnTo>
                <a:lnTo>
                  <a:pt x="25074" y="40938"/>
                </a:lnTo>
                <a:lnTo>
                  <a:pt x="23220" y="45350"/>
                </a:lnTo>
                <a:lnTo>
                  <a:pt x="21031" y="50196"/>
                </a:lnTo>
                <a:lnTo>
                  <a:pt x="16059" y="60661"/>
                </a:lnTo>
                <a:lnTo>
                  <a:pt x="5106" y="82901"/>
                </a:lnTo>
                <a:lnTo>
                  <a:pt x="3240" y="88565"/>
                </a:lnTo>
                <a:lnTo>
                  <a:pt x="1996" y="94246"/>
                </a:lnTo>
                <a:lnTo>
                  <a:pt x="1167" y="99939"/>
                </a:lnTo>
                <a:lnTo>
                  <a:pt x="614" y="104686"/>
                </a:lnTo>
                <a:lnTo>
                  <a:pt x="246" y="108804"/>
                </a:lnTo>
                <a:lnTo>
                  <a:pt x="0" y="112501"/>
                </a:lnTo>
                <a:lnTo>
                  <a:pt x="788" y="116871"/>
                </a:lnTo>
                <a:lnTo>
                  <a:pt x="2267" y="121689"/>
                </a:lnTo>
                <a:lnTo>
                  <a:pt x="4205" y="126807"/>
                </a:lnTo>
                <a:lnTo>
                  <a:pt x="5497" y="131171"/>
                </a:lnTo>
                <a:lnTo>
                  <a:pt x="6358" y="135032"/>
                </a:lnTo>
                <a:lnTo>
                  <a:pt x="6933" y="138559"/>
                </a:lnTo>
                <a:lnTo>
                  <a:pt x="8268" y="141863"/>
                </a:lnTo>
                <a:lnTo>
                  <a:pt x="10111" y="145019"/>
                </a:lnTo>
                <a:lnTo>
                  <a:pt x="12291" y="148074"/>
                </a:lnTo>
                <a:lnTo>
                  <a:pt x="14698" y="151064"/>
                </a:lnTo>
                <a:lnTo>
                  <a:pt x="17255" y="154010"/>
                </a:lnTo>
                <a:lnTo>
                  <a:pt x="19912" y="156926"/>
                </a:lnTo>
                <a:lnTo>
                  <a:pt x="22636" y="158870"/>
                </a:lnTo>
                <a:lnTo>
                  <a:pt x="25404" y="160166"/>
                </a:lnTo>
                <a:lnTo>
                  <a:pt x="28202" y="161030"/>
                </a:lnTo>
                <a:lnTo>
                  <a:pt x="31020" y="161606"/>
                </a:lnTo>
                <a:lnTo>
                  <a:pt x="33851" y="161990"/>
                </a:lnTo>
                <a:lnTo>
                  <a:pt x="36691" y="162247"/>
                </a:lnTo>
                <a:lnTo>
                  <a:pt x="40489" y="162418"/>
                </a:lnTo>
                <a:lnTo>
                  <a:pt x="53984" y="162657"/>
                </a:lnTo>
                <a:lnTo>
                  <a:pt x="61185" y="162714"/>
                </a:lnTo>
                <a:lnTo>
                  <a:pt x="64439" y="161776"/>
                </a:lnTo>
                <a:lnTo>
                  <a:pt x="67560" y="160199"/>
                </a:lnTo>
                <a:lnTo>
                  <a:pt x="70594" y="158195"/>
                </a:lnTo>
                <a:lnTo>
                  <a:pt x="74521" y="155906"/>
                </a:lnTo>
                <a:lnTo>
                  <a:pt x="79044" y="153428"/>
                </a:lnTo>
                <a:lnTo>
                  <a:pt x="83965" y="150823"/>
                </a:lnTo>
                <a:lnTo>
                  <a:pt x="88198" y="148134"/>
                </a:lnTo>
                <a:lnTo>
                  <a:pt x="91972" y="145389"/>
                </a:lnTo>
                <a:lnTo>
                  <a:pt x="95441" y="142606"/>
                </a:lnTo>
                <a:lnTo>
                  <a:pt x="99658" y="138846"/>
                </a:lnTo>
                <a:lnTo>
                  <a:pt x="109425" y="129589"/>
                </a:lnTo>
                <a:lnTo>
                  <a:pt x="121082" y="118217"/>
                </a:lnTo>
                <a:lnTo>
                  <a:pt x="124372" y="114014"/>
                </a:lnTo>
                <a:lnTo>
                  <a:pt x="127519" y="109307"/>
                </a:lnTo>
                <a:lnTo>
                  <a:pt x="130568" y="104264"/>
                </a:lnTo>
                <a:lnTo>
                  <a:pt x="132602" y="99950"/>
                </a:lnTo>
                <a:lnTo>
                  <a:pt x="133957" y="96121"/>
                </a:lnTo>
                <a:lnTo>
                  <a:pt x="134861" y="92616"/>
                </a:lnTo>
                <a:lnTo>
                  <a:pt x="136416" y="88374"/>
                </a:lnTo>
                <a:lnTo>
                  <a:pt x="138405" y="83642"/>
                </a:lnTo>
                <a:lnTo>
                  <a:pt x="140684" y="78582"/>
                </a:lnTo>
                <a:lnTo>
                  <a:pt x="142203" y="73303"/>
                </a:lnTo>
                <a:lnTo>
                  <a:pt x="143215" y="67879"/>
                </a:lnTo>
                <a:lnTo>
                  <a:pt x="143891" y="62358"/>
                </a:lnTo>
                <a:lnTo>
                  <a:pt x="144341" y="57725"/>
                </a:lnTo>
                <a:lnTo>
                  <a:pt x="144641" y="53684"/>
                </a:lnTo>
                <a:lnTo>
                  <a:pt x="144841" y="50037"/>
                </a:lnTo>
                <a:lnTo>
                  <a:pt x="144022" y="45701"/>
                </a:lnTo>
                <a:lnTo>
                  <a:pt x="142523" y="40905"/>
                </a:lnTo>
                <a:lnTo>
                  <a:pt x="140572" y="35803"/>
                </a:lnTo>
                <a:lnTo>
                  <a:pt x="138318" y="31449"/>
                </a:lnTo>
                <a:lnTo>
                  <a:pt x="135863" y="27594"/>
                </a:lnTo>
                <a:lnTo>
                  <a:pt x="133274" y="24071"/>
                </a:lnTo>
                <a:lnTo>
                  <a:pt x="130596" y="20770"/>
                </a:lnTo>
                <a:lnTo>
                  <a:pt x="127857" y="17617"/>
                </a:lnTo>
                <a:lnTo>
                  <a:pt x="125079" y="14563"/>
                </a:lnTo>
                <a:lnTo>
                  <a:pt x="122275" y="12526"/>
                </a:lnTo>
                <a:lnTo>
                  <a:pt x="119453" y="11169"/>
                </a:lnTo>
                <a:lnTo>
                  <a:pt x="116619" y="10264"/>
                </a:lnTo>
                <a:lnTo>
                  <a:pt x="113777" y="8708"/>
                </a:lnTo>
                <a:lnTo>
                  <a:pt x="110930" y="6718"/>
                </a:lnTo>
                <a:lnTo>
                  <a:pt x="108079" y="4439"/>
                </a:lnTo>
                <a:lnTo>
                  <a:pt x="105227" y="2920"/>
                </a:lnTo>
                <a:lnTo>
                  <a:pt x="102372" y="1907"/>
                </a:lnTo>
                <a:lnTo>
                  <a:pt x="99517" y="1232"/>
                </a:lnTo>
                <a:lnTo>
                  <a:pt x="96661" y="782"/>
                </a:lnTo>
                <a:lnTo>
                  <a:pt x="93804" y="482"/>
                </a:lnTo>
                <a:lnTo>
                  <a:pt x="86926" y="0"/>
                </a:lnTo>
                <a:lnTo>
                  <a:pt x="83446" y="2474"/>
                </a:lnTo>
                <a:lnTo>
                  <a:pt x="76661" y="845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99"/>
          <p:cNvSpPr/>
          <p:nvPr/>
        </p:nvSpPr>
        <p:spPr>
          <a:xfrm>
            <a:off x="2411729" y="3857625"/>
            <a:ext cx="188597" cy="85694"/>
          </a:xfrm>
          <a:custGeom>
            <a:avLst/>
            <a:gdLst/>
            <a:ahLst/>
            <a:cxnLst/>
            <a:rect l="0" t="0" r="0" b="0"/>
            <a:pathLst>
              <a:path w="188597" h="85694">
                <a:moveTo>
                  <a:pt x="0" y="0"/>
                </a:moveTo>
                <a:lnTo>
                  <a:pt x="0" y="4550"/>
                </a:lnTo>
                <a:lnTo>
                  <a:pt x="953" y="5891"/>
                </a:lnTo>
                <a:lnTo>
                  <a:pt x="2540" y="6785"/>
                </a:lnTo>
                <a:lnTo>
                  <a:pt x="6844" y="7778"/>
                </a:lnTo>
                <a:lnTo>
                  <a:pt x="11932" y="8219"/>
                </a:lnTo>
                <a:lnTo>
                  <a:pt x="15601" y="8468"/>
                </a:lnTo>
                <a:lnTo>
                  <a:pt x="16116" y="9455"/>
                </a:lnTo>
                <a:lnTo>
                  <a:pt x="16459" y="11065"/>
                </a:lnTo>
                <a:lnTo>
                  <a:pt x="16688" y="13092"/>
                </a:lnTo>
                <a:lnTo>
                  <a:pt x="17793" y="15395"/>
                </a:lnTo>
                <a:lnTo>
                  <a:pt x="19482" y="17883"/>
                </a:lnTo>
                <a:lnTo>
                  <a:pt x="21561" y="20494"/>
                </a:lnTo>
                <a:lnTo>
                  <a:pt x="22947" y="23188"/>
                </a:lnTo>
                <a:lnTo>
                  <a:pt x="23870" y="25936"/>
                </a:lnTo>
                <a:lnTo>
                  <a:pt x="24486" y="28720"/>
                </a:lnTo>
                <a:lnTo>
                  <a:pt x="25849" y="31529"/>
                </a:lnTo>
                <a:lnTo>
                  <a:pt x="27711" y="34354"/>
                </a:lnTo>
                <a:lnTo>
                  <a:pt x="29904" y="37190"/>
                </a:lnTo>
                <a:lnTo>
                  <a:pt x="31366" y="40033"/>
                </a:lnTo>
                <a:lnTo>
                  <a:pt x="32341" y="42881"/>
                </a:lnTo>
                <a:lnTo>
                  <a:pt x="32991" y="45732"/>
                </a:lnTo>
                <a:lnTo>
                  <a:pt x="33424" y="48586"/>
                </a:lnTo>
                <a:lnTo>
                  <a:pt x="33713" y="51440"/>
                </a:lnTo>
                <a:lnTo>
                  <a:pt x="33905" y="54296"/>
                </a:lnTo>
                <a:lnTo>
                  <a:pt x="34034" y="57152"/>
                </a:lnTo>
                <a:lnTo>
                  <a:pt x="34257" y="66887"/>
                </a:lnTo>
                <a:lnTo>
                  <a:pt x="34290" y="76755"/>
                </a:lnTo>
                <a:lnTo>
                  <a:pt x="35242" y="77840"/>
                </a:lnTo>
                <a:lnTo>
                  <a:pt x="38841" y="81585"/>
                </a:lnTo>
                <a:lnTo>
                  <a:pt x="41134" y="82965"/>
                </a:lnTo>
                <a:lnTo>
                  <a:pt x="46222" y="84498"/>
                </a:lnTo>
                <a:lnTo>
                  <a:pt x="49891" y="85361"/>
                </a:lnTo>
                <a:lnTo>
                  <a:pt x="55529" y="85617"/>
                </a:lnTo>
                <a:lnTo>
                  <a:pt x="63231" y="85693"/>
                </a:lnTo>
                <a:lnTo>
                  <a:pt x="65967" y="84751"/>
                </a:lnTo>
                <a:lnTo>
                  <a:pt x="68743" y="83170"/>
                </a:lnTo>
                <a:lnTo>
                  <a:pt x="71547" y="81164"/>
                </a:lnTo>
                <a:lnTo>
                  <a:pt x="75320" y="79827"/>
                </a:lnTo>
                <a:lnTo>
                  <a:pt x="79741" y="78935"/>
                </a:lnTo>
                <a:lnTo>
                  <a:pt x="84594" y="78341"/>
                </a:lnTo>
                <a:lnTo>
                  <a:pt x="88781" y="77944"/>
                </a:lnTo>
                <a:lnTo>
                  <a:pt x="92525" y="77680"/>
                </a:lnTo>
                <a:lnTo>
                  <a:pt x="95973" y="77504"/>
                </a:lnTo>
                <a:lnTo>
                  <a:pt x="102345" y="77309"/>
                </a:lnTo>
                <a:lnTo>
                  <a:pt x="105378" y="77257"/>
                </a:lnTo>
                <a:lnTo>
                  <a:pt x="109305" y="76269"/>
                </a:lnTo>
                <a:lnTo>
                  <a:pt x="113827" y="74659"/>
                </a:lnTo>
                <a:lnTo>
                  <a:pt x="118747" y="72632"/>
                </a:lnTo>
                <a:lnTo>
                  <a:pt x="122980" y="71282"/>
                </a:lnTo>
                <a:lnTo>
                  <a:pt x="126755" y="70381"/>
                </a:lnTo>
                <a:lnTo>
                  <a:pt x="130223" y="69781"/>
                </a:lnTo>
                <a:lnTo>
                  <a:pt x="134440" y="69380"/>
                </a:lnTo>
                <a:lnTo>
                  <a:pt x="139157" y="69113"/>
                </a:lnTo>
                <a:lnTo>
                  <a:pt x="149478" y="68817"/>
                </a:lnTo>
                <a:lnTo>
                  <a:pt x="160415" y="68685"/>
                </a:lnTo>
                <a:lnTo>
                  <a:pt x="165046" y="69603"/>
                </a:lnTo>
                <a:lnTo>
                  <a:pt x="169086" y="71166"/>
                </a:lnTo>
                <a:lnTo>
                  <a:pt x="172732" y="73162"/>
                </a:lnTo>
                <a:lnTo>
                  <a:pt x="176114" y="74492"/>
                </a:lnTo>
                <a:lnTo>
                  <a:pt x="179322" y="75379"/>
                </a:lnTo>
                <a:lnTo>
                  <a:pt x="188596" y="7715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100"/>
          <p:cNvSpPr/>
          <p:nvPr/>
        </p:nvSpPr>
        <p:spPr>
          <a:xfrm>
            <a:off x="2548889" y="3883342"/>
            <a:ext cx="25719" cy="240031"/>
          </a:xfrm>
          <a:custGeom>
            <a:avLst/>
            <a:gdLst/>
            <a:ahLst/>
            <a:cxnLst/>
            <a:rect l="0" t="0" r="0" b="0"/>
            <a:pathLst>
              <a:path w="25719" h="240031">
                <a:moveTo>
                  <a:pt x="0" y="0"/>
                </a:moveTo>
                <a:lnTo>
                  <a:pt x="0" y="11932"/>
                </a:lnTo>
                <a:lnTo>
                  <a:pt x="953" y="14622"/>
                </a:lnTo>
                <a:lnTo>
                  <a:pt x="2540" y="17368"/>
                </a:lnTo>
                <a:lnTo>
                  <a:pt x="4551" y="20151"/>
                </a:lnTo>
                <a:lnTo>
                  <a:pt x="5892" y="23912"/>
                </a:lnTo>
                <a:lnTo>
                  <a:pt x="6786" y="28324"/>
                </a:lnTo>
                <a:lnTo>
                  <a:pt x="7381" y="33170"/>
                </a:lnTo>
                <a:lnTo>
                  <a:pt x="7779" y="38306"/>
                </a:lnTo>
                <a:lnTo>
                  <a:pt x="8043" y="43635"/>
                </a:lnTo>
                <a:lnTo>
                  <a:pt x="8220" y="49092"/>
                </a:lnTo>
                <a:lnTo>
                  <a:pt x="9290" y="55588"/>
                </a:lnTo>
                <a:lnTo>
                  <a:pt x="10956" y="62776"/>
                </a:lnTo>
                <a:lnTo>
                  <a:pt x="13019" y="70426"/>
                </a:lnTo>
                <a:lnTo>
                  <a:pt x="14395" y="78383"/>
                </a:lnTo>
                <a:lnTo>
                  <a:pt x="15312" y="86545"/>
                </a:lnTo>
                <a:lnTo>
                  <a:pt x="15923" y="94845"/>
                </a:lnTo>
                <a:lnTo>
                  <a:pt x="17283" y="103235"/>
                </a:lnTo>
                <a:lnTo>
                  <a:pt x="19142" y="111686"/>
                </a:lnTo>
                <a:lnTo>
                  <a:pt x="21334" y="120177"/>
                </a:lnTo>
                <a:lnTo>
                  <a:pt x="22795" y="128696"/>
                </a:lnTo>
                <a:lnTo>
                  <a:pt x="23769" y="137232"/>
                </a:lnTo>
                <a:lnTo>
                  <a:pt x="24419" y="145781"/>
                </a:lnTo>
                <a:lnTo>
                  <a:pt x="24852" y="154337"/>
                </a:lnTo>
                <a:lnTo>
                  <a:pt x="25333" y="171465"/>
                </a:lnTo>
                <a:lnTo>
                  <a:pt x="25718" y="24003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101"/>
          <p:cNvSpPr/>
          <p:nvPr/>
        </p:nvSpPr>
        <p:spPr>
          <a:xfrm>
            <a:off x="2574607" y="413194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102"/>
          <p:cNvSpPr/>
          <p:nvPr/>
        </p:nvSpPr>
        <p:spPr>
          <a:xfrm>
            <a:off x="3106102" y="3746182"/>
            <a:ext cx="248603" cy="17146"/>
          </a:xfrm>
          <a:custGeom>
            <a:avLst/>
            <a:gdLst/>
            <a:ahLst/>
            <a:cxnLst/>
            <a:rect l="0" t="0" r="0" b="0"/>
            <a:pathLst>
              <a:path w="248603" h="17146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8731" y="5892"/>
                </a:lnTo>
                <a:lnTo>
                  <a:pt x="10583" y="6785"/>
                </a:lnTo>
                <a:lnTo>
                  <a:pt x="12770" y="7381"/>
                </a:lnTo>
                <a:lnTo>
                  <a:pt x="15181" y="7778"/>
                </a:lnTo>
                <a:lnTo>
                  <a:pt x="20400" y="8220"/>
                </a:lnTo>
                <a:lnTo>
                  <a:pt x="28434" y="8416"/>
                </a:lnTo>
                <a:lnTo>
                  <a:pt x="229788" y="8572"/>
                </a:lnTo>
                <a:lnTo>
                  <a:pt x="233203" y="9525"/>
                </a:lnTo>
                <a:lnTo>
                  <a:pt x="235478" y="11113"/>
                </a:lnTo>
                <a:lnTo>
                  <a:pt x="236995" y="13124"/>
                </a:lnTo>
                <a:lnTo>
                  <a:pt x="238960" y="14464"/>
                </a:lnTo>
                <a:lnTo>
                  <a:pt x="241221" y="15358"/>
                </a:lnTo>
                <a:lnTo>
                  <a:pt x="248602" y="1714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103"/>
          <p:cNvSpPr/>
          <p:nvPr/>
        </p:nvSpPr>
        <p:spPr>
          <a:xfrm>
            <a:off x="3217576" y="3660457"/>
            <a:ext cx="51404" cy="214314"/>
          </a:xfrm>
          <a:custGeom>
            <a:avLst/>
            <a:gdLst/>
            <a:ahLst/>
            <a:cxnLst/>
            <a:rect l="0" t="0" r="0" b="0"/>
            <a:pathLst>
              <a:path w="51404" h="214314">
                <a:moveTo>
                  <a:pt x="8541" y="0"/>
                </a:moveTo>
                <a:lnTo>
                  <a:pt x="3990" y="0"/>
                </a:lnTo>
                <a:lnTo>
                  <a:pt x="2650" y="953"/>
                </a:lnTo>
                <a:lnTo>
                  <a:pt x="1756" y="2540"/>
                </a:lnTo>
                <a:lnTo>
                  <a:pt x="73" y="8220"/>
                </a:lnTo>
                <a:lnTo>
                  <a:pt x="0" y="13019"/>
                </a:lnTo>
                <a:lnTo>
                  <a:pt x="942" y="15347"/>
                </a:lnTo>
                <a:lnTo>
                  <a:pt x="2522" y="17851"/>
                </a:lnTo>
                <a:lnTo>
                  <a:pt x="4529" y="20473"/>
                </a:lnTo>
                <a:lnTo>
                  <a:pt x="5866" y="23174"/>
                </a:lnTo>
                <a:lnTo>
                  <a:pt x="7352" y="28715"/>
                </a:lnTo>
                <a:lnTo>
                  <a:pt x="7749" y="32478"/>
                </a:lnTo>
                <a:lnTo>
                  <a:pt x="8013" y="36892"/>
                </a:lnTo>
                <a:lnTo>
                  <a:pt x="8189" y="41740"/>
                </a:lnTo>
                <a:lnTo>
                  <a:pt x="9259" y="46876"/>
                </a:lnTo>
                <a:lnTo>
                  <a:pt x="10924" y="52206"/>
                </a:lnTo>
                <a:lnTo>
                  <a:pt x="12988" y="57664"/>
                </a:lnTo>
                <a:lnTo>
                  <a:pt x="14363" y="62255"/>
                </a:lnTo>
                <a:lnTo>
                  <a:pt x="15280" y="66269"/>
                </a:lnTo>
                <a:lnTo>
                  <a:pt x="15891" y="69897"/>
                </a:lnTo>
                <a:lnTo>
                  <a:pt x="17251" y="74220"/>
                </a:lnTo>
                <a:lnTo>
                  <a:pt x="19110" y="79008"/>
                </a:lnTo>
                <a:lnTo>
                  <a:pt x="21302" y="84104"/>
                </a:lnTo>
                <a:lnTo>
                  <a:pt x="22764" y="89407"/>
                </a:lnTo>
                <a:lnTo>
                  <a:pt x="23738" y="94847"/>
                </a:lnTo>
                <a:lnTo>
                  <a:pt x="24387" y="100379"/>
                </a:lnTo>
                <a:lnTo>
                  <a:pt x="24820" y="105972"/>
                </a:lnTo>
                <a:lnTo>
                  <a:pt x="25109" y="111606"/>
                </a:lnTo>
                <a:lnTo>
                  <a:pt x="25430" y="122945"/>
                </a:lnTo>
                <a:lnTo>
                  <a:pt x="25652" y="151457"/>
                </a:lnTo>
                <a:lnTo>
                  <a:pt x="26616" y="156217"/>
                </a:lnTo>
                <a:lnTo>
                  <a:pt x="28211" y="160342"/>
                </a:lnTo>
                <a:lnTo>
                  <a:pt x="30227" y="164045"/>
                </a:lnTo>
                <a:lnTo>
                  <a:pt x="31571" y="168418"/>
                </a:lnTo>
                <a:lnTo>
                  <a:pt x="32467" y="173239"/>
                </a:lnTo>
                <a:lnTo>
                  <a:pt x="33064" y="178358"/>
                </a:lnTo>
                <a:lnTo>
                  <a:pt x="33462" y="182723"/>
                </a:lnTo>
                <a:lnTo>
                  <a:pt x="33728" y="186585"/>
                </a:lnTo>
                <a:lnTo>
                  <a:pt x="33904" y="190113"/>
                </a:lnTo>
                <a:lnTo>
                  <a:pt x="34975" y="193417"/>
                </a:lnTo>
                <a:lnTo>
                  <a:pt x="36641" y="196572"/>
                </a:lnTo>
                <a:lnTo>
                  <a:pt x="38704" y="199628"/>
                </a:lnTo>
                <a:lnTo>
                  <a:pt x="40080" y="202618"/>
                </a:lnTo>
                <a:lnTo>
                  <a:pt x="41608" y="208480"/>
                </a:lnTo>
                <a:lnTo>
                  <a:pt x="42969" y="210424"/>
                </a:lnTo>
                <a:lnTo>
                  <a:pt x="44827" y="211720"/>
                </a:lnTo>
                <a:lnTo>
                  <a:pt x="51403" y="21431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104"/>
          <p:cNvSpPr/>
          <p:nvPr/>
        </p:nvSpPr>
        <p:spPr>
          <a:xfrm>
            <a:off x="3564078" y="3609022"/>
            <a:ext cx="193535" cy="41671"/>
          </a:xfrm>
          <a:custGeom>
            <a:avLst/>
            <a:gdLst/>
            <a:ahLst/>
            <a:cxnLst/>
            <a:rect l="0" t="0" r="0" b="0"/>
            <a:pathLst>
              <a:path w="193535" h="41671">
                <a:moveTo>
                  <a:pt x="4939" y="0"/>
                </a:moveTo>
                <a:lnTo>
                  <a:pt x="0" y="0"/>
                </a:lnTo>
                <a:lnTo>
                  <a:pt x="17703" y="0"/>
                </a:lnTo>
                <a:lnTo>
                  <a:pt x="19163" y="953"/>
                </a:lnTo>
                <a:lnTo>
                  <a:pt x="20137" y="2540"/>
                </a:lnTo>
                <a:lnTo>
                  <a:pt x="21700" y="7381"/>
                </a:lnTo>
                <a:lnTo>
                  <a:pt x="21827" y="8731"/>
                </a:lnTo>
                <a:lnTo>
                  <a:pt x="21913" y="10583"/>
                </a:lnTo>
                <a:lnTo>
                  <a:pt x="22008" y="15181"/>
                </a:lnTo>
                <a:lnTo>
                  <a:pt x="22074" y="24142"/>
                </a:lnTo>
                <a:lnTo>
                  <a:pt x="23030" y="24667"/>
                </a:lnTo>
                <a:lnTo>
                  <a:pt x="26632" y="25251"/>
                </a:lnTo>
                <a:lnTo>
                  <a:pt x="27973" y="26359"/>
                </a:lnTo>
                <a:lnTo>
                  <a:pt x="28868" y="28050"/>
                </a:lnTo>
                <a:lnTo>
                  <a:pt x="29464" y="30130"/>
                </a:lnTo>
                <a:lnTo>
                  <a:pt x="30814" y="31517"/>
                </a:lnTo>
                <a:lnTo>
                  <a:pt x="32667" y="32441"/>
                </a:lnTo>
                <a:lnTo>
                  <a:pt x="37932" y="33925"/>
                </a:lnTo>
                <a:lnTo>
                  <a:pt x="43396" y="34182"/>
                </a:lnTo>
                <a:lnTo>
                  <a:pt x="59346" y="34281"/>
                </a:lnTo>
                <a:lnTo>
                  <a:pt x="62166" y="35236"/>
                </a:lnTo>
                <a:lnTo>
                  <a:pt x="64998" y="36826"/>
                </a:lnTo>
                <a:lnTo>
                  <a:pt x="67838" y="38838"/>
                </a:lnTo>
                <a:lnTo>
                  <a:pt x="70684" y="40180"/>
                </a:lnTo>
                <a:lnTo>
                  <a:pt x="73534" y="41074"/>
                </a:lnTo>
                <a:lnTo>
                  <a:pt x="76387" y="41670"/>
                </a:lnTo>
                <a:lnTo>
                  <a:pt x="80193" y="41115"/>
                </a:lnTo>
                <a:lnTo>
                  <a:pt x="84636" y="39793"/>
                </a:lnTo>
                <a:lnTo>
                  <a:pt x="89503" y="37959"/>
                </a:lnTo>
                <a:lnTo>
                  <a:pt x="93700" y="36736"/>
                </a:lnTo>
                <a:lnTo>
                  <a:pt x="97451" y="35921"/>
                </a:lnTo>
                <a:lnTo>
                  <a:pt x="100904" y="35377"/>
                </a:lnTo>
                <a:lnTo>
                  <a:pt x="105110" y="35015"/>
                </a:lnTo>
                <a:lnTo>
                  <a:pt x="109820" y="34773"/>
                </a:lnTo>
                <a:lnTo>
                  <a:pt x="120133" y="34505"/>
                </a:lnTo>
                <a:lnTo>
                  <a:pt x="193534" y="3429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105"/>
          <p:cNvSpPr/>
          <p:nvPr/>
        </p:nvSpPr>
        <p:spPr>
          <a:xfrm>
            <a:off x="3726956" y="3557587"/>
            <a:ext cx="30657" cy="231459"/>
          </a:xfrm>
          <a:custGeom>
            <a:avLst/>
            <a:gdLst/>
            <a:ahLst/>
            <a:cxnLst/>
            <a:rect l="0" t="0" r="0" b="0"/>
            <a:pathLst>
              <a:path w="30657" h="231459">
                <a:moveTo>
                  <a:pt x="4939" y="0"/>
                </a:moveTo>
                <a:lnTo>
                  <a:pt x="4939" y="7381"/>
                </a:lnTo>
                <a:lnTo>
                  <a:pt x="3986" y="9683"/>
                </a:lnTo>
                <a:lnTo>
                  <a:pt x="2399" y="13123"/>
                </a:lnTo>
                <a:lnTo>
                  <a:pt x="388" y="17321"/>
                </a:lnTo>
                <a:lnTo>
                  <a:pt x="0" y="22025"/>
                </a:lnTo>
                <a:lnTo>
                  <a:pt x="693" y="27066"/>
                </a:lnTo>
                <a:lnTo>
                  <a:pt x="2109" y="32331"/>
                </a:lnTo>
                <a:lnTo>
                  <a:pt x="3052" y="36794"/>
                </a:lnTo>
                <a:lnTo>
                  <a:pt x="3681" y="40722"/>
                </a:lnTo>
                <a:lnTo>
                  <a:pt x="4100" y="44293"/>
                </a:lnTo>
                <a:lnTo>
                  <a:pt x="4380" y="49531"/>
                </a:lnTo>
                <a:lnTo>
                  <a:pt x="4690" y="62971"/>
                </a:lnTo>
                <a:lnTo>
                  <a:pt x="5725" y="69604"/>
                </a:lnTo>
                <a:lnTo>
                  <a:pt x="7368" y="75930"/>
                </a:lnTo>
                <a:lnTo>
                  <a:pt x="9416" y="82053"/>
                </a:lnTo>
                <a:lnTo>
                  <a:pt x="10781" y="88039"/>
                </a:lnTo>
                <a:lnTo>
                  <a:pt x="11690" y="93935"/>
                </a:lnTo>
                <a:lnTo>
                  <a:pt x="12297" y="99771"/>
                </a:lnTo>
                <a:lnTo>
                  <a:pt x="12702" y="105566"/>
                </a:lnTo>
                <a:lnTo>
                  <a:pt x="12972" y="111335"/>
                </a:lnTo>
                <a:lnTo>
                  <a:pt x="13271" y="123777"/>
                </a:lnTo>
                <a:lnTo>
                  <a:pt x="13502" y="169429"/>
                </a:lnTo>
                <a:lnTo>
                  <a:pt x="14457" y="174865"/>
                </a:lnTo>
                <a:lnTo>
                  <a:pt x="16047" y="180394"/>
                </a:lnTo>
                <a:lnTo>
                  <a:pt x="18059" y="185986"/>
                </a:lnTo>
                <a:lnTo>
                  <a:pt x="19401" y="190665"/>
                </a:lnTo>
                <a:lnTo>
                  <a:pt x="20295" y="194738"/>
                </a:lnTo>
                <a:lnTo>
                  <a:pt x="20891" y="198405"/>
                </a:lnTo>
                <a:lnTo>
                  <a:pt x="21553" y="205020"/>
                </a:lnTo>
                <a:lnTo>
                  <a:pt x="21848" y="211135"/>
                </a:lnTo>
                <a:lnTo>
                  <a:pt x="21979" y="217028"/>
                </a:lnTo>
                <a:lnTo>
                  <a:pt x="22053" y="225701"/>
                </a:lnTo>
                <a:lnTo>
                  <a:pt x="23015" y="227619"/>
                </a:lnTo>
                <a:lnTo>
                  <a:pt x="24609" y="228899"/>
                </a:lnTo>
                <a:lnTo>
                  <a:pt x="30656" y="23145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106"/>
          <p:cNvSpPr/>
          <p:nvPr/>
        </p:nvSpPr>
        <p:spPr>
          <a:xfrm>
            <a:off x="3860526" y="3549055"/>
            <a:ext cx="137117" cy="222846"/>
          </a:xfrm>
          <a:custGeom>
            <a:avLst/>
            <a:gdLst/>
            <a:ahLst/>
            <a:cxnLst/>
            <a:rect l="0" t="0" r="0" b="0"/>
            <a:pathLst>
              <a:path w="137117" h="222846">
                <a:moveTo>
                  <a:pt x="128544" y="25677"/>
                </a:moveTo>
                <a:lnTo>
                  <a:pt x="104380" y="1513"/>
                </a:lnTo>
                <a:lnTo>
                  <a:pt x="102909" y="996"/>
                </a:lnTo>
                <a:lnTo>
                  <a:pt x="98736" y="420"/>
                </a:lnTo>
                <a:lnTo>
                  <a:pt x="96289" y="267"/>
                </a:lnTo>
                <a:lnTo>
                  <a:pt x="93706" y="164"/>
                </a:lnTo>
                <a:lnTo>
                  <a:pt x="87343" y="51"/>
                </a:lnTo>
                <a:lnTo>
                  <a:pt x="78164" y="0"/>
                </a:lnTo>
                <a:lnTo>
                  <a:pt x="74003" y="939"/>
                </a:lnTo>
                <a:lnTo>
                  <a:pt x="70275" y="2518"/>
                </a:lnTo>
                <a:lnTo>
                  <a:pt x="66838" y="4522"/>
                </a:lnTo>
                <a:lnTo>
                  <a:pt x="63594" y="6812"/>
                </a:lnTo>
                <a:lnTo>
                  <a:pt x="60479" y="9290"/>
                </a:lnTo>
                <a:lnTo>
                  <a:pt x="57449" y="11895"/>
                </a:lnTo>
                <a:lnTo>
                  <a:pt x="53525" y="15537"/>
                </a:lnTo>
                <a:lnTo>
                  <a:pt x="36079" y="32529"/>
                </a:lnTo>
                <a:lnTo>
                  <a:pt x="32610" y="35960"/>
                </a:lnTo>
                <a:lnTo>
                  <a:pt x="29345" y="40152"/>
                </a:lnTo>
                <a:lnTo>
                  <a:pt x="26216" y="44852"/>
                </a:lnTo>
                <a:lnTo>
                  <a:pt x="23178" y="49891"/>
                </a:lnTo>
                <a:lnTo>
                  <a:pt x="20200" y="55154"/>
                </a:lnTo>
                <a:lnTo>
                  <a:pt x="14351" y="66083"/>
                </a:lnTo>
                <a:lnTo>
                  <a:pt x="5703" y="82946"/>
                </a:lnTo>
                <a:lnTo>
                  <a:pt x="3788" y="87669"/>
                </a:lnTo>
                <a:lnTo>
                  <a:pt x="2510" y="91770"/>
                </a:lnTo>
                <a:lnTo>
                  <a:pt x="1659" y="95457"/>
                </a:lnTo>
                <a:lnTo>
                  <a:pt x="713" y="102093"/>
                </a:lnTo>
                <a:lnTo>
                  <a:pt x="460" y="105196"/>
                </a:lnTo>
                <a:lnTo>
                  <a:pt x="292" y="109170"/>
                </a:lnTo>
                <a:lnTo>
                  <a:pt x="0" y="125619"/>
                </a:lnTo>
                <a:lnTo>
                  <a:pt x="938" y="127548"/>
                </a:lnTo>
                <a:lnTo>
                  <a:pt x="4520" y="132231"/>
                </a:lnTo>
                <a:lnTo>
                  <a:pt x="6809" y="133860"/>
                </a:lnTo>
                <a:lnTo>
                  <a:pt x="9287" y="134947"/>
                </a:lnTo>
                <a:lnTo>
                  <a:pt x="11892" y="135671"/>
                </a:lnTo>
                <a:lnTo>
                  <a:pt x="14581" y="136154"/>
                </a:lnTo>
                <a:lnTo>
                  <a:pt x="17326" y="136476"/>
                </a:lnTo>
                <a:lnTo>
                  <a:pt x="20108" y="136690"/>
                </a:lnTo>
                <a:lnTo>
                  <a:pt x="22916" y="136833"/>
                </a:lnTo>
                <a:lnTo>
                  <a:pt x="28575" y="136992"/>
                </a:lnTo>
                <a:lnTo>
                  <a:pt x="31418" y="136082"/>
                </a:lnTo>
                <a:lnTo>
                  <a:pt x="34266" y="134523"/>
                </a:lnTo>
                <a:lnTo>
                  <a:pt x="41129" y="129727"/>
                </a:lnTo>
                <a:lnTo>
                  <a:pt x="43597" y="127429"/>
                </a:lnTo>
                <a:lnTo>
                  <a:pt x="51420" y="119795"/>
                </a:lnTo>
                <a:lnTo>
                  <a:pt x="54267" y="116045"/>
                </a:lnTo>
                <a:lnTo>
                  <a:pt x="57432" y="109338"/>
                </a:lnTo>
                <a:lnTo>
                  <a:pt x="61378" y="103182"/>
                </a:lnTo>
                <a:lnTo>
                  <a:pt x="63764" y="100207"/>
                </a:lnTo>
                <a:lnTo>
                  <a:pt x="66307" y="97272"/>
                </a:lnTo>
                <a:lnTo>
                  <a:pt x="68955" y="94362"/>
                </a:lnTo>
                <a:lnTo>
                  <a:pt x="74438" y="88589"/>
                </a:lnTo>
                <a:lnTo>
                  <a:pt x="80049" y="82848"/>
                </a:lnTo>
                <a:lnTo>
                  <a:pt x="82879" y="79031"/>
                </a:lnTo>
                <a:lnTo>
                  <a:pt x="85718" y="74581"/>
                </a:lnTo>
                <a:lnTo>
                  <a:pt x="88563" y="69710"/>
                </a:lnTo>
                <a:lnTo>
                  <a:pt x="90460" y="65510"/>
                </a:lnTo>
                <a:lnTo>
                  <a:pt x="91724" y="61757"/>
                </a:lnTo>
                <a:lnTo>
                  <a:pt x="92567" y="58303"/>
                </a:lnTo>
                <a:lnTo>
                  <a:pt x="96044" y="51925"/>
                </a:lnTo>
                <a:lnTo>
                  <a:pt x="98305" y="48891"/>
                </a:lnTo>
                <a:lnTo>
                  <a:pt x="100817" y="42979"/>
                </a:lnTo>
                <a:lnTo>
                  <a:pt x="101933" y="37177"/>
                </a:lnTo>
                <a:lnTo>
                  <a:pt x="102429" y="31423"/>
                </a:lnTo>
                <a:lnTo>
                  <a:pt x="102747" y="25860"/>
                </a:lnTo>
                <a:lnTo>
                  <a:pt x="102816" y="18446"/>
                </a:lnTo>
                <a:lnTo>
                  <a:pt x="102826" y="37514"/>
                </a:lnTo>
                <a:lnTo>
                  <a:pt x="103779" y="41189"/>
                </a:lnTo>
                <a:lnTo>
                  <a:pt x="105366" y="45543"/>
                </a:lnTo>
                <a:lnTo>
                  <a:pt x="107377" y="50351"/>
                </a:lnTo>
                <a:lnTo>
                  <a:pt x="108717" y="55461"/>
                </a:lnTo>
                <a:lnTo>
                  <a:pt x="109611" y="60773"/>
                </a:lnTo>
                <a:lnTo>
                  <a:pt x="110207" y="66220"/>
                </a:lnTo>
                <a:lnTo>
                  <a:pt x="110604" y="72708"/>
                </a:lnTo>
                <a:lnTo>
                  <a:pt x="111045" y="87537"/>
                </a:lnTo>
                <a:lnTo>
                  <a:pt x="111352" y="122006"/>
                </a:lnTo>
                <a:lnTo>
                  <a:pt x="111389" y="150115"/>
                </a:lnTo>
                <a:lnTo>
                  <a:pt x="112345" y="156261"/>
                </a:lnTo>
                <a:lnTo>
                  <a:pt x="113934" y="162263"/>
                </a:lnTo>
                <a:lnTo>
                  <a:pt x="115947" y="168169"/>
                </a:lnTo>
                <a:lnTo>
                  <a:pt x="117288" y="174012"/>
                </a:lnTo>
                <a:lnTo>
                  <a:pt x="118183" y="179812"/>
                </a:lnTo>
                <a:lnTo>
                  <a:pt x="118779" y="185584"/>
                </a:lnTo>
                <a:lnTo>
                  <a:pt x="120129" y="190384"/>
                </a:lnTo>
                <a:lnTo>
                  <a:pt x="121981" y="194537"/>
                </a:lnTo>
                <a:lnTo>
                  <a:pt x="124169" y="198258"/>
                </a:lnTo>
                <a:lnTo>
                  <a:pt x="126599" y="204932"/>
                </a:lnTo>
                <a:lnTo>
                  <a:pt x="128159" y="212427"/>
                </a:lnTo>
                <a:lnTo>
                  <a:pt x="130913" y="215992"/>
                </a:lnTo>
                <a:lnTo>
                  <a:pt x="137116" y="22284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107"/>
          <p:cNvSpPr/>
          <p:nvPr/>
        </p:nvSpPr>
        <p:spPr>
          <a:xfrm>
            <a:off x="3629025" y="3831910"/>
            <a:ext cx="480060" cy="17143"/>
          </a:xfrm>
          <a:custGeom>
            <a:avLst/>
            <a:gdLst/>
            <a:ahLst/>
            <a:cxnLst/>
            <a:rect l="0" t="0" r="0" b="0"/>
            <a:pathLst>
              <a:path w="480060" h="17143">
                <a:moveTo>
                  <a:pt x="0" y="17142"/>
                </a:moveTo>
                <a:lnTo>
                  <a:pt x="4550" y="17142"/>
                </a:lnTo>
                <a:lnTo>
                  <a:pt x="7796" y="16190"/>
                </a:lnTo>
                <a:lnTo>
                  <a:pt x="11865" y="14602"/>
                </a:lnTo>
                <a:lnTo>
                  <a:pt x="22981" y="9761"/>
                </a:lnTo>
                <a:lnTo>
                  <a:pt x="26750" y="9364"/>
                </a:lnTo>
                <a:lnTo>
                  <a:pt x="38558" y="8923"/>
                </a:lnTo>
                <a:lnTo>
                  <a:pt x="77715" y="8616"/>
                </a:lnTo>
                <a:lnTo>
                  <a:pt x="240102" y="8570"/>
                </a:lnTo>
                <a:lnTo>
                  <a:pt x="252460" y="7617"/>
                </a:lnTo>
                <a:lnTo>
                  <a:pt x="264510" y="6030"/>
                </a:lnTo>
                <a:lnTo>
                  <a:pt x="276352" y="4019"/>
                </a:lnTo>
                <a:lnTo>
                  <a:pt x="288057" y="2678"/>
                </a:lnTo>
                <a:lnTo>
                  <a:pt x="299670" y="1785"/>
                </a:lnTo>
                <a:lnTo>
                  <a:pt x="321782" y="792"/>
                </a:lnTo>
                <a:lnTo>
                  <a:pt x="350295" y="232"/>
                </a:lnTo>
                <a:lnTo>
                  <a:pt x="433824" y="0"/>
                </a:lnTo>
                <a:lnTo>
                  <a:pt x="439711" y="951"/>
                </a:lnTo>
                <a:lnTo>
                  <a:pt x="445540" y="2538"/>
                </a:lnTo>
                <a:lnTo>
                  <a:pt x="451332" y="4549"/>
                </a:lnTo>
                <a:lnTo>
                  <a:pt x="456146" y="5889"/>
                </a:lnTo>
                <a:lnTo>
                  <a:pt x="460307" y="6782"/>
                </a:lnTo>
                <a:lnTo>
                  <a:pt x="464034" y="7378"/>
                </a:lnTo>
                <a:lnTo>
                  <a:pt x="467471" y="7775"/>
                </a:lnTo>
                <a:lnTo>
                  <a:pt x="470714" y="8040"/>
                </a:lnTo>
                <a:lnTo>
                  <a:pt x="480059" y="856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108"/>
          <p:cNvSpPr/>
          <p:nvPr/>
        </p:nvSpPr>
        <p:spPr>
          <a:xfrm>
            <a:off x="3706178" y="3943703"/>
            <a:ext cx="180023" cy="68194"/>
          </a:xfrm>
          <a:custGeom>
            <a:avLst/>
            <a:gdLst/>
            <a:ahLst/>
            <a:cxnLst/>
            <a:rect l="0" t="0" r="0" b="0"/>
            <a:pathLst>
              <a:path w="180023" h="68194">
                <a:moveTo>
                  <a:pt x="8572" y="8219"/>
                </a:moveTo>
                <a:lnTo>
                  <a:pt x="8572" y="0"/>
                </a:lnTo>
                <a:lnTo>
                  <a:pt x="8572" y="7058"/>
                </a:lnTo>
                <a:lnTo>
                  <a:pt x="7619" y="8398"/>
                </a:lnTo>
                <a:lnTo>
                  <a:pt x="6032" y="10244"/>
                </a:lnTo>
                <a:lnTo>
                  <a:pt x="4021" y="12426"/>
                </a:lnTo>
                <a:lnTo>
                  <a:pt x="2680" y="14834"/>
                </a:lnTo>
                <a:lnTo>
                  <a:pt x="1786" y="17392"/>
                </a:lnTo>
                <a:lnTo>
                  <a:pt x="1190" y="20049"/>
                </a:lnTo>
                <a:lnTo>
                  <a:pt x="793" y="23726"/>
                </a:lnTo>
                <a:lnTo>
                  <a:pt x="529" y="28082"/>
                </a:lnTo>
                <a:lnTo>
                  <a:pt x="234" y="37050"/>
                </a:lnTo>
                <a:lnTo>
                  <a:pt x="30" y="49046"/>
                </a:lnTo>
                <a:lnTo>
                  <a:pt x="0" y="63799"/>
                </a:lnTo>
                <a:lnTo>
                  <a:pt x="952" y="65275"/>
                </a:lnTo>
                <a:lnTo>
                  <a:pt x="2539" y="66259"/>
                </a:lnTo>
                <a:lnTo>
                  <a:pt x="7380" y="67838"/>
                </a:lnTo>
                <a:lnTo>
                  <a:pt x="12769" y="68111"/>
                </a:lnTo>
                <a:lnTo>
                  <a:pt x="24950" y="68193"/>
                </a:lnTo>
                <a:lnTo>
                  <a:pt x="29015" y="67251"/>
                </a:lnTo>
                <a:lnTo>
                  <a:pt x="32678" y="65672"/>
                </a:lnTo>
                <a:lnTo>
                  <a:pt x="36073" y="63665"/>
                </a:lnTo>
                <a:lnTo>
                  <a:pt x="39288" y="62329"/>
                </a:lnTo>
                <a:lnTo>
                  <a:pt x="42384" y="61437"/>
                </a:lnTo>
                <a:lnTo>
                  <a:pt x="45401" y="60843"/>
                </a:lnTo>
                <a:lnTo>
                  <a:pt x="49317" y="60447"/>
                </a:lnTo>
                <a:lnTo>
                  <a:pt x="53832" y="60182"/>
                </a:lnTo>
                <a:lnTo>
                  <a:pt x="63930" y="59889"/>
                </a:lnTo>
                <a:lnTo>
                  <a:pt x="74767" y="59759"/>
                </a:lnTo>
                <a:lnTo>
                  <a:pt x="79373" y="58771"/>
                </a:lnTo>
                <a:lnTo>
                  <a:pt x="83394" y="57161"/>
                </a:lnTo>
                <a:lnTo>
                  <a:pt x="87028" y="55135"/>
                </a:lnTo>
                <a:lnTo>
                  <a:pt x="92309" y="53784"/>
                </a:lnTo>
                <a:lnTo>
                  <a:pt x="98686" y="52883"/>
                </a:lnTo>
                <a:lnTo>
                  <a:pt x="105796" y="52282"/>
                </a:lnTo>
                <a:lnTo>
                  <a:pt x="112440" y="51882"/>
                </a:lnTo>
                <a:lnTo>
                  <a:pt x="124902" y="51438"/>
                </a:lnTo>
                <a:lnTo>
                  <a:pt x="138078" y="51187"/>
                </a:lnTo>
                <a:lnTo>
                  <a:pt x="142535" y="52105"/>
                </a:lnTo>
                <a:lnTo>
                  <a:pt x="147410" y="53668"/>
                </a:lnTo>
                <a:lnTo>
                  <a:pt x="152565" y="55664"/>
                </a:lnTo>
                <a:lnTo>
                  <a:pt x="156955" y="56994"/>
                </a:lnTo>
                <a:lnTo>
                  <a:pt x="160834" y="57881"/>
                </a:lnTo>
                <a:lnTo>
                  <a:pt x="164372" y="58472"/>
                </a:lnTo>
                <a:lnTo>
                  <a:pt x="167684" y="58866"/>
                </a:lnTo>
                <a:lnTo>
                  <a:pt x="170844" y="59129"/>
                </a:lnTo>
                <a:lnTo>
                  <a:pt x="180022" y="5965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109"/>
          <p:cNvSpPr/>
          <p:nvPr/>
        </p:nvSpPr>
        <p:spPr>
          <a:xfrm>
            <a:off x="3844532" y="3909060"/>
            <a:ext cx="24523" cy="197168"/>
          </a:xfrm>
          <a:custGeom>
            <a:avLst/>
            <a:gdLst/>
            <a:ahLst/>
            <a:cxnLst/>
            <a:rect l="0" t="0" r="0" b="0"/>
            <a:pathLst>
              <a:path w="24523" h="197168">
                <a:moveTo>
                  <a:pt x="24522" y="0"/>
                </a:moveTo>
                <a:lnTo>
                  <a:pt x="16303" y="0"/>
                </a:lnTo>
                <a:lnTo>
                  <a:pt x="16055" y="4550"/>
                </a:lnTo>
                <a:lnTo>
                  <a:pt x="15067" y="6844"/>
                </a:lnTo>
                <a:lnTo>
                  <a:pt x="13457" y="9325"/>
                </a:lnTo>
                <a:lnTo>
                  <a:pt x="11430" y="11931"/>
                </a:lnTo>
                <a:lnTo>
                  <a:pt x="10080" y="14622"/>
                </a:lnTo>
                <a:lnTo>
                  <a:pt x="9179" y="17368"/>
                </a:lnTo>
                <a:lnTo>
                  <a:pt x="8578" y="20150"/>
                </a:lnTo>
                <a:lnTo>
                  <a:pt x="8178" y="23911"/>
                </a:lnTo>
                <a:lnTo>
                  <a:pt x="7911" y="28323"/>
                </a:lnTo>
                <a:lnTo>
                  <a:pt x="7615" y="37353"/>
                </a:lnTo>
                <a:lnTo>
                  <a:pt x="7483" y="44541"/>
                </a:lnTo>
                <a:lnTo>
                  <a:pt x="7409" y="63045"/>
                </a:lnTo>
                <a:lnTo>
                  <a:pt x="6446" y="68700"/>
                </a:lnTo>
                <a:lnTo>
                  <a:pt x="4851" y="73422"/>
                </a:lnTo>
                <a:lnTo>
                  <a:pt x="2836" y="77523"/>
                </a:lnTo>
                <a:lnTo>
                  <a:pt x="1492" y="82162"/>
                </a:lnTo>
                <a:lnTo>
                  <a:pt x="596" y="87160"/>
                </a:lnTo>
                <a:lnTo>
                  <a:pt x="0" y="92396"/>
                </a:lnTo>
                <a:lnTo>
                  <a:pt x="554" y="98745"/>
                </a:lnTo>
                <a:lnTo>
                  <a:pt x="1876" y="105835"/>
                </a:lnTo>
                <a:lnTo>
                  <a:pt x="3710" y="113419"/>
                </a:lnTo>
                <a:lnTo>
                  <a:pt x="4933" y="119427"/>
                </a:lnTo>
                <a:lnTo>
                  <a:pt x="5748" y="124386"/>
                </a:lnTo>
                <a:lnTo>
                  <a:pt x="6291" y="128643"/>
                </a:lnTo>
                <a:lnTo>
                  <a:pt x="6653" y="133387"/>
                </a:lnTo>
                <a:lnTo>
                  <a:pt x="6894" y="138455"/>
                </a:lnTo>
                <a:lnTo>
                  <a:pt x="7163" y="149165"/>
                </a:lnTo>
                <a:lnTo>
                  <a:pt x="7349" y="172690"/>
                </a:lnTo>
                <a:lnTo>
                  <a:pt x="8311" y="176086"/>
                </a:lnTo>
                <a:lnTo>
                  <a:pt x="9905" y="179303"/>
                </a:lnTo>
                <a:lnTo>
                  <a:pt x="11920" y="182400"/>
                </a:lnTo>
                <a:lnTo>
                  <a:pt x="13263" y="185417"/>
                </a:lnTo>
                <a:lnTo>
                  <a:pt x="14159" y="188382"/>
                </a:lnTo>
                <a:lnTo>
                  <a:pt x="15950" y="19716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110"/>
          <p:cNvSpPr/>
          <p:nvPr/>
        </p:nvSpPr>
        <p:spPr>
          <a:xfrm>
            <a:off x="3989185" y="3866197"/>
            <a:ext cx="128473" cy="238691"/>
          </a:xfrm>
          <a:custGeom>
            <a:avLst/>
            <a:gdLst/>
            <a:ahLst/>
            <a:cxnLst/>
            <a:rect l="0" t="0" r="0" b="0"/>
            <a:pathLst>
              <a:path w="128473" h="238691">
                <a:moveTo>
                  <a:pt x="59892" y="17145"/>
                </a:moveTo>
                <a:lnTo>
                  <a:pt x="51673" y="17145"/>
                </a:lnTo>
                <a:lnTo>
                  <a:pt x="48937" y="14605"/>
                </a:lnTo>
                <a:lnTo>
                  <a:pt x="46873" y="12594"/>
                </a:lnTo>
                <a:lnTo>
                  <a:pt x="45498" y="12206"/>
                </a:lnTo>
                <a:lnTo>
                  <a:pt x="44581" y="12900"/>
                </a:lnTo>
                <a:lnTo>
                  <a:pt x="43970" y="14315"/>
                </a:lnTo>
                <a:lnTo>
                  <a:pt x="42609" y="15258"/>
                </a:lnTo>
                <a:lnTo>
                  <a:pt x="40750" y="15887"/>
                </a:lnTo>
                <a:lnTo>
                  <a:pt x="38559" y="16307"/>
                </a:lnTo>
                <a:lnTo>
                  <a:pt x="36144" y="17539"/>
                </a:lnTo>
                <a:lnTo>
                  <a:pt x="33583" y="19313"/>
                </a:lnTo>
                <a:lnTo>
                  <a:pt x="30923" y="21447"/>
                </a:lnTo>
                <a:lnTo>
                  <a:pt x="28197" y="23823"/>
                </a:lnTo>
                <a:lnTo>
                  <a:pt x="25427" y="26360"/>
                </a:lnTo>
                <a:lnTo>
                  <a:pt x="18688" y="32724"/>
                </a:lnTo>
                <a:lnTo>
                  <a:pt x="12970" y="38377"/>
                </a:lnTo>
                <a:lnTo>
                  <a:pt x="11466" y="40824"/>
                </a:lnTo>
                <a:lnTo>
                  <a:pt x="9794" y="46084"/>
                </a:lnTo>
                <a:lnTo>
                  <a:pt x="6512" y="51597"/>
                </a:lnTo>
                <a:lnTo>
                  <a:pt x="1193" y="58346"/>
                </a:lnTo>
                <a:lnTo>
                  <a:pt x="466" y="61809"/>
                </a:lnTo>
                <a:lnTo>
                  <a:pt x="57" y="69114"/>
                </a:lnTo>
                <a:lnTo>
                  <a:pt x="0" y="71794"/>
                </a:lnTo>
                <a:lnTo>
                  <a:pt x="914" y="74533"/>
                </a:lnTo>
                <a:lnTo>
                  <a:pt x="4470" y="80115"/>
                </a:lnTo>
                <a:lnTo>
                  <a:pt x="6685" y="85772"/>
                </a:lnTo>
                <a:lnTo>
                  <a:pt x="7276" y="88614"/>
                </a:lnTo>
                <a:lnTo>
                  <a:pt x="9574" y="91461"/>
                </a:lnTo>
                <a:lnTo>
                  <a:pt x="13012" y="94312"/>
                </a:lnTo>
                <a:lnTo>
                  <a:pt x="17209" y="97164"/>
                </a:lnTo>
                <a:lnTo>
                  <a:pt x="20959" y="100019"/>
                </a:lnTo>
                <a:lnTo>
                  <a:pt x="24412" y="102874"/>
                </a:lnTo>
                <a:lnTo>
                  <a:pt x="27666" y="105730"/>
                </a:lnTo>
                <a:lnTo>
                  <a:pt x="30788" y="108587"/>
                </a:lnTo>
                <a:lnTo>
                  <a:pt x="36797" y="114301"/>
                </a:lnTo>
                <a:lnTo>
                  <a:pt x="40686" y="117158"/>
                </a:lnTo>
                <a:lnTo>
                  <a:pt x="45183" y="120016"/>
                </a:lnTo>
                <a:lnTo>
                  <a:pt x="50086" y="122873"/>
                </a:lnTo>
                <a:lnTo>
                  <a:pt x="54307" y="124778"/>
                </a:lnTo>
                <a:lnTo>
                  <a:pt x="58074" y="126048"/>
                </a:lnTo>
                <a:lnTo>
                  <a:pt x="61537" y="126894"/>
                </a:lnTo>
                <a:lnTo>
                  <a:pt x="65751" y="128411"/>
                </a:lnTo>
                <a:lnTo>
                  <a:pt x="70466" y="130375"/>
                </a:lnTo>
                <a:lnTo>
                  <a:pt x="75514" y="132637"/>
                </a:lnTo>
                <a:lnTo>
                  <a:pt x="79832" y="135097"/>
                </a:lnTo>
                <a:lnTo>
                  <a:pt x="83662" y="137690"/>
                </a:lnTo>
                <a:lnTo>
                  <a:pt x="87169" y="140371"/>
                </a:lnTo>
                <a:lnTo>
                  <a:pt x="90459" y="143110"/>
                </a:lnTo>
                <a:lnTo>
                  <a:pt x="93605" y="145889"/>
                </a:lnTo>
                <a:lnTo>
                  <a:pt x="99641" y="151518"/>
                </a:lnTo>
                <a:lnTo>
                  <a:pt x="111276" y="162891"/>
                </a:lnTo>
                <a:lnTo>
                  <a:pt x="114151" y="165744"/>
                </a:lnTo>
                <a:lnTo>
                  <a:pt x="116067" y="169551"/>
                </a:lnTo>
                <a:lnTo>
                  <a:pt x="117344" y="173994"/>
                </a:lnTo>
                <a:lnTo>
                  <a:pt x="118196" y="178861"/>
                </a:lnTo>
                <a:lnTo>
                  <a:pt x="118764" y="183058"/>
                </a:lnTo>
                <a:lnTo>
                  <a:pt x="119395" y="190261"/>
                </a:lnTo>
                <a:lnTo>
                  <a:pt x="118610" y="193516"/>
                </a:lnTo>
                <a:lnTo>
                  <a:pt x="115199" y="199672"/>
                </a:lnTo>
                <a:lnTo>
                  <a:pt x="113048" y="205583"/>
                </a:lnTo>
                <a:lnTo>
                  <a:pt x="112474" y="208493"/>
                </a:lnTo>
                <a:lnTo>
                  <a:pt x="109297" y="214266"/>
                </a:lnTo>
                <a:lnTo>
                  <a:pt x="107116" y="217139"/>
                </a:lnTo>
                <a:lnTo>
                  <a:pt x="104710" y="220007"/>
                </a:lnTo>
                <a:lnTo>
                  <a:pt x="102153" y="222872"/>
                </a:lnTo>
                <a:lnTo>
                  <a:pt x="99496" y="225733"/>
                </a:lnTo>
                <a:lnTo>
                  <a:pt x="96772" y="227641"/>
                </a:lnTo>
                <a:lnTo>
                  <a:pt x="94004" y="228913"/>
                </a:lnTo>
                <a:lnTo>
                  <a:pt x="91206" y="229761"/>
                </a:lnTo>
                <a:lnTo>
                  <a:pt x="87435" y="231280"/>
                </a:lnTo>
                <a:lnTo>
                  <a:pt x="83017" y="233244"/>
                </a:lnTo>
                <a:lnTo>
                  <a:pt x="78166" y="235506"/>
                </a:lnTo>
                <a:lnTo>
                  <a:pt x="73980" y="237014"/>
                </a:lnTo>
                <a:lnTo>
                  <a:pt x="70236" y="238019"/>
                </a:lnTo>
                <a:lnTo>
                  <a:pt x="66789" y="238690"/>
                </a:lnTo>
                <a:lnTo>
                  <a:pt x="63537" y="238184"/>
                </a:lnTo>
                <a:lnTo>
                  <a:pt x="60417" y="236894"/>
                </a:lnTo>
                <a:lnTo>
                  <a:pt x="57385" y="235082"/>
                </a:lnTo>
                <a:lnTo>
                  <a:pt x="54410" y="233874"/>
                </a:lnTo>
                <a:lnTo>
                  <a:pt x="51475" y="233069"/>
                </a:lnTo>
                <a:lnTo>
                  <a:pt x="48566" y="232532"/>
                </a:lnTo>
                <a:lnTo>
                  <a:pt x="45674" y="232174"/>
                </a:lnTo>
                <a:lnTo>
                  <a:pt x="42793" y="231935"/>
                </a:lnTo>
                <a:lnTo>
                  <a:pt x="39920" y="231776"/>
                </a:lnTo>
                <a:lnTo>
                  <a:pt x="38005" y="230717"/>
                </a:lnTo>
                <a:lnTo>
                  <a:pt x="36728" y="229059"/>
                </a:lnTo>
                <a:lnTo>
                  <a:pt x="35877" y="227001"/>
                </a:lnTo>
                <a:lnTo>
                  <a:pt x="32392" y="222175"/>
                </a:lnTo>
                <a:lnTo>
                  <a:pt x="30128" y="219554"/>
                </a:lnTo>
                <a:lnTo>
                  <a:pt x="28619" y="216854"/>
                </a:lnTo>
                <a:lnTo>
                  <a:pt x="26943" y="211315"/>
                </a:lnTo>
                <a:lnTo>
                  <a:pt x="26198" y="205678"/>
                </a:lnTo>
                <a:lnTo>
                  <a:pt x="25867" y="199045"/>
                </a:lnTo>
                <a:lnTo>
                  <a:pt x="25680" y="184601"/>
                </a:lnTo>
                <a:lnTo>
                  <a:pt x="25637" y="173802"/>
                </a:lnTo>
                <a:lnTo>
                  <a:pt x="26578" y="168256"/>
                </a:lnTo>
                <a:lnTo>
                  <a:pt x="28157" y="162653"/>
                </a:lnTo>
                <a:lnTo>
                  <a:pt x="30163" y="157013"/>
                </a:lnTo>
                <a:lnTo>
                  <a:pt x="32453" y="151348"/>
                </a:lnTo>
                <a:lnTo>
                  <a:pt x="34932" y="145666"/>
                </a:lnTo>
                <a:lnTo>
                  <a:pt x="40226" y="134273"/>
                </a:lnTo>
                <a:lnTo>
                  <a:pt x="45754" y="122859"/>
                </a:lnTo>
                <a:lnTo>
                  <a:pt x="49514" y="116196"/>
                </a:lnTo>
                <a:lnTo>
                  <a:pt x="53926" y="108897"/>
                </a:lnTo>
                <a:lnTo>
                  <a:pt x="58772" y="101173"/>
                </a:lnTo>
                <a:lnTo>
                  <a:pt x="62956" y="94119"/>
                </a:lnTo>
                <a:lnTo>
                  <a:pt x="66697" y="87511"/>
                </a:lnTo>
                <a:lnTo>
                  <a:pt x="70143" y="81200"/>
                </a:lnTo>
                <a:lnTo>
                  <a:pt x="74347" y="75089"/>
                </a:lnTo>
                <a:lnTo>
                  <a:pt x="79053" y="69109"/>
                </a:lnTo>
                <a:lnTo>
                  <a:pt x="84096" y="63218"/>
                </a:lnTo>
                <a:lnTo>
                  <a:pt x="88411" y="58338"/>
                </a:lnTo>
                <a:lnTo>
                  <a:pt x="95744" y="50375"/>
                </a:lnTo>
                <a:lnTo>
                  <a:pt x="99034" y="45966"/>
                </a:lnTo>
                <a:lnTo>
                  <a:pt x="102179" y="41122"/>
                </a:lnTo>
                <a:lnTo>
                  <a:pt x="105228" y="35987"/>
                </a:lnTo>
                <a:lnTo>
                  <a:pt x="107261" y="31611"/>
                </a:lnTo>
                <a:lnTo>
                  <a:pt x="109520" y="24210"/>
                </a:lnTo>
                <a:lnTo>
                  <a:pt x="113064" y="17745"/>
                </a:lnTo>
                <a:lnTo>
                  <a:pt x="115343" y="14687"/>
                </a:lnTo>
                <a:lnTo>
                  <a:pt x="117874" y="8750"/>
                </a:lnTo>
                <a:lnTo>
                  <a:pt x="118549" y="5834"/>
                </a:lnTo>
                <a:lnTo>
                  <a:pt x="119952" y="3889"/>
                </a:lnTo>
                <a:lnTo>
                  <a:pt x="121840" y="2593"/>
                </a:lnTo>
                <a:lnTo>
                  <a:pt x="12847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111"/>
          <p:cNvSpPr/>
          <p:nvPr/>
        </p:nvSpPr>
        <p:spPr>
          <a:xfrm>
            <a:off x="4391977" y="3763327"/>
            <a:ext cx="17146" cy="154306"/>
          </a:xfrm>
          <a:custGeom>
            <a:avLst/>
            <a:gdLst/>
            <a:ahLst/>
            <a:cxnLst/>
            <a:rect l="0" t="0" r="0" b="0"/>
            <a:pathLst>
              <a:path w="17146" h="154306">
                <a:moveTo>
                  <a:pt x="0" y="0"/>
                </a:moveTo>
                <a:lnTo>
                  <a:pt x="4551" y="0"/>
                </a:lnTo>
                <a:lnTo>
                  <a:pt x="5892" y="952"/>
                </a:lnTo>
                <a:lnTo>
                  <a:pt x="6785" y="2540"/>
                </a:lnTo>
                <a:lnTo>
                  <a:pt x="7381" y="4551"/>
                </a:lnTo>
                <a:lnTo>
                  <a:pt x="7778" y="6844"/>
                </a:lnTo>
                <a:lnTo>
                  <a:pt x="8043" y="9325"/>
                </a:lnTo>
                <a:lnTo>
                  <a:pt x="8468" y="15600"/>
                </a:lnTo>
                <a:lnTo>
                  <a:pt x="8541" y="25789"/>
                </a:lnTo>
                <a:lnTo>
                  <a:pt x="9504" y="30528"/>
                </a:lnTo>
                <a:lnTo>
                  <a:pt x="11099" y="35592"/>
                </a:lnTo>
                <a:lnTo>
                  <a:pt x="13114" y="40873"/>
                </a:lnTo>
                <a:lnTo>
                  <a:pt x="14458" y="46298"/>
                </a:lnTo>
                <a:lnTo>
                  <a:pt x="15353" y="51821"/>
                </a:lnTo>
                <a:lnTo>
                  <a:pt x="15950" y="57408"/>
                </a:lnTo>
                <a:lnTo>
                  <a:pt x="16349" y="63037"/>
                </a:lnTo>
                <a:lnTo>
                  <a:pt x="16614" y="68694"/>
                </a:lnTo>
                <a:lnTo>
                  <a:pt x="16988" y="83219"/>
                </a:lnTo>
                <a:lnTo>
                  <a:pt x="17144" y="130951"/>
                </a:lnTo>
                <a:lnTo>
                  <a:pt x="17145" y="15430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112"/>
          <p:cNvSpPr/>
          <p:nvPr/>
        </p:nvSpPr>
        <p:spPr>
          <a:xfrm>
            <a:off x="4306605" y="3806190"/>
            <a:ext cx="196816" cy="25718"/>
          </a:xfrm>
          <a:custGeom>
            <a:avLst/>
            <a:gdLst/>
            <a:ahLst/>
            <a:cxnLst/>
            <a:rect l="0" t="0" r="0" b="0"/>
            <a:pathLst>
              <a:path w="196816" h="25718">
                <a:moveTo>
                  <a:pt x="8220" y="25717"/>
                </a:moveTo>
                <a:lnTo>
                  <a:pt x="0" y="25717"/>
                </a:lnTo>
                <a:lnTo>
                  <a:pt x="45661" y="25717"/>
                </a:lnTo>
                <a:lnTo>
                  <a:pt x="52231" y="24764"/>
                </a:lnTo>
                <a:lnTo>
                  <a:pt x="58515" y="23177"/>
                </a:lnTo>
                <a:lnTo>
                  <a:pt x="86841" y="13786"/>
                </a:lnTo>
                <a:lnTo>
                  <a:pt x="93971" y="12048"/>
                </a:lnTo>
                <a:lnTo>
                  <a:pt x="100630" y="10889"/>
                </a:lnTo>
                <a:lnTo>
                  <a:pt x="106974" y="10117"/>
                </a:lnTo>
                <a:lnTo>
                  <a:pt x="114061" y="8650"/>
                </a:lnTo>
                <a:lnTo>
                  <a:pt x="121643" y="6719"/>
                </a:lnTo>
                <a:lnTo>
                  <a:pt x="129555" y="4479"/>
                </a:lnTo>
                <a:lnTo>
                  <a:pt x="137688" y="2986"/>
                </a:lnTo>
                <a:lnTo>
                  <a:pt x="145967" y="1991"/>
                </a:lnTo>
                <a:lnTo>
                  <a:pt x="160880" y="884"/>
                </a:lnTo>
                <a:lnTo>
                  <a:pt x="170684" y="393"/>
                </a:lnTo>
                <a:lnTo>
                  <a:pt x="180756" y="174"/>
                </a:lnTo>
                <a:lnTo>
                  <a:pt x="19681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113"/>
          <p:cNvSpPr/>
          <p:nvPr/>
        </p:nvSpPr>
        <p:spPr>
          <a:xfrm>
            <a:off x="4674873" y="3660457"/>
            <a:ext cx="196651" cy="222886"/>
          </a:xfrm>
          <a:custGeom>
            <a:avLst/>
            <a:gdLst/>
            <a:ahLst/>
            <a:cxnLst/>
            <a:rect l="0" t="0" r="0" b="0"/>
            <a:pathLst>
              <a:path w="196651" h="222886">
                <a:moveTo>
                  <a:pt x="42859" y="0"/>
                </a:moveTo>
                <a:lnTo>
                  <a:pt x="38309" y="0"/>
                </a:lnTo>
                <a:lnTo>
                  <a:pt x="36968" y="953"/>
                </a:lnTo>
                <a:lnTo>
                  <a:pt x="36074" y="2540"/>
                </a:lnTo>
                <a:lnTo>
                  <a:pt x="35478" y="4551"/>
                </a:lnTo>
                <a:lnTo>
                  <a:pt x="32276" y="9325"/>
                </a:lnTo>
                <a:lnTo>
                  <a:pt x="30089" y="11932"/>
                </a:lnTo>
                <a:lnTo>
                  <a:pt x="28630" y="14622"/>
                </a:lnTo>
                <a:lnTo>
                  <a:pt x="27010" y="20151"/>
                </a:lnTo>
                <a:lnTo>
                  <a:pt x="25626" y="22006"/>
                </a:lnTo>
                <a:lnTo>
                  <a:pt x="23750" y="23244"/>
                </a:lnTo>
                <a:lnTo>
                  <a:pt x="21548" y="24068"/>
                </a:lnTo>
                <a:lnTo>
                  <a:pt x="16560" y="27524"/>
                </a:lnTo>
                <a:lnTo>
                  <a:pt x="13896" y="29780"/>
                </a:lnTo>
                <a:lnTo>
                  <a:pt x="12121" y="33188"/>
                </a:lnTo>
                <a:lnTo>
                  <a:pt x="10937" y="37366"/>
                </a:lnTo>
                <a:lnTo>
                  <a:pt x="10148" y="42055"/>
                </a:lnTo>
                <a:lnTo>
                  <a:pt x="8669" y="46134"/>
                </a:lnTo>
                <a:lnTo>
                  <a:pt x="6730" y="49806"/>
                </a:lnTo>
                <a:lnTo>
                  <a:pt x="4486" y="53207"/>
                </a:lnTo>
                <a:lnTo>
                  <a:pt x="1992" y="59525"/>
                </a:lnTo>
                <a:lnTo>
                  <a:pt x="883" y="66461"/>
                </a:lnTo>
                <a:lnTo>
                  <a:pt x="588" y="70977"/>
                </a:lnTo>
                <a:lnTo>
                  <a:pt x="259" y="80123"/>
                </a:lnTo>
                <a:lnTo>
                  <a:pt x="74" y="91579"/>
                </a:lnTo>
                <a:lnTo>
                  <a:pt x="0" y="129869"/>
                </a:lnTo>
                <a:lnTo>
                  <a:pt x="951" y="134204"/>
                </a:lnTo>
                <a:lnTo>
                  <a:pt x="2538" y="138999"/>
                </a:lnTo>
                <a:lnTo>
                  <a:pt x="4548" y="144101"/>
                </a:lnTo>
                <a:lnTo>
                  <a:pt x="5888" y="148455"/>
                </a:lnTo>
                <a:lnTo>
                  <a:pt x="6782" y="152310"/>
                </a:lnTo>
                <a:lnTo>
                  <a:pt x="7378" y="155832"/>
                </a:lnTo>
                <a:lnTo>
                  <a:pt x="10580" y="162287"/>
                </a:lnTo>
                <a:lnTo>
                  <a:pt x="12767" y="165341"/>
                </a:lnTo>
                <a:lnTo>
                  <a:pt x="15178" y="169282"/>
                </a:lnTo>
                <a:lnTo>
                  <a:pt x="17737" y="173815"/>
                </a:lnTo>
                <a:lnTo>
                  <a:pt x="20396" y="178742"/>
                </a:lnTo>
                <a:lnTo>
                  <a:pt x="23122" y="182026"/>
                </a:lnTo>
                <a:lnTo>
                  <a:pt x="25891" y="184216"/>
                </a:lnTo>
                <a:lnTo>
                  <a:pt x="31507" y="187601"/>
                </a:lnTo>
                <a:lnTo>
                  <a:pt x="37179" y="192281"/>
                </a:lnTo>
                <a:lnTo>
                  <a:pt x="40977" y="193910"/>
                </a:lnTo>
                <a:lnTo>
                  <a:pt x="45414" y="194996"/>
                </a:lnTo>
                <a:lnTo>
                  <a:pt x="50278" y="195720"/>
                </a:lnTo>
                <a:lnTo>
                  <a:pt x="55425" y="197155"/>
                </a:lnTo>
                <a:lnTo>
                  <a:pt x="60761" y="199064"/>
                </a:lnTo>
                <a:lnTo>
                  <a:pt x="66224" y="201289"/>
                </a:lnTo>
                <a:lnTo>
                  <a:pt x="71771" y="202773"/>
                </a:lnTo>
                <a:lnTo>
                  <a:pt x="77373" y="203762"/>
                </a:lnTo>
                <a:lnTo>
                  <a:pt x="83013" y="204422"/>
                </a:lnTo>
                <a:lnTo>
                  <a:pt x="88679" y="203909"/>
                </a:lnTo>
                <a:lnTo>
                  <a:pt x="94361" y="202614"/>
                </a:lnTo>
                <a:lnTo>
                  <a:pt x="100053" y="200799"/>
                </a:lnTo>
                <a:lnTo>
                  <a:pt x="105754" y="199588"/>
                </a:lnTo>
                <a:lnTo>
                  <a:pt x="111459" y="198781"/>
                </a:lnTo>
                <a:lnTo>
                  <a:pt x="117167" y="198243"/>
                </a:lnTo>
                <a:lnTo>
                  <a:pt x="121926" y="196932"/>
                </a:lnTo>
                <a:lnTo>
                  <a:pt x="126050" y="195106"/>
                </a:lnTo>
                <a:lnTo>
                  <a:pt x="129752" y="192936"/>
                </a:lnTo>
                <a:lnTo>
                  <a:pt x="134126" y="191489"/>
                </a:lnTo>
                <a:lnTo>
                  <a:pt x="138946" y="190524"/>
                </a:lnTo>
                <a:lnTo>
                  <a:pt x="144064" y="189881"/>
                </a:lnTo>
                <a:lnTo>
                  <a:pt x="149382" y="188500"/>
                </a:lnTo>
                <a:lnTo>
                  <a:pt x="154831" y="186627"/>
                </a:lnTo>
                <a:lnTo>
                  <a:pt x="160370" y="184426"/>
                </a:lnTo>
                <a:lnTo>
                  <a:pt x="165014" y="182005"/>
                </a:lnTo>
                <a:lnTo>
                  <a:pt x="169064" y="179440"/>
                </a:lnTo>
                <a:lnTo>
                  <a:pt x="172716" y="176776"/>
                </a:lnTo>
                <a:lnTo>
                  <a:pt x="176102" y="174048"/>
                </a:lnTo>
                <a:lnTo>
                  <a:pt x="179313" y="171277"/>
                </a:lnTo>
                <a:lnTo>
                  <a:pt x="185420" y="165658"/>
                </a:lnTo>
                <a:lnTo>
                  <a:pt x="191310" y="159986"/>
                </a:lnTo>
                <a:lnTo>
                  <a:pt x="193261" y="157140"/>
                </a:lnTo>
                <a:lnTo>
                  <a:pt x="195430" y="151437"/>
                </a:lnTo>
                <a:lnTo>
                  <a:pt x="196393" y="145728"/>
                </a:lnTo>
                <a:lnTo>
                  <a:pt x="196650" y="142872"/>
                </a:lnTo>
                <a:lnTo>
                  <a:pt x="195869" y="140968"/>
                </a:lnTo>
                <a:lnTo>
                  <a:pt x="194396" y="139699"/>
                </a:lnTo>
                <a:lnTo>
                  <a:pt x="192461" y="138852"/>
                </a:lnTo>
                <a:lnTo>
                  <a:pt x="187772" y="135372"/>
                </a:lnTo>
                <a:lnTo>
                  <a:pt x="185187" y="133111"/>
                </a:lnTo>
                <a:lnTo>
                  <a:pt x="182512" y="131603"/>
                </a:lnTo>
                <a:lnTo>
                  <a:pt x="176999" y="129928"/>
                </a:lnTo>
                <a:lnTo>
                  <a:pt x="171375" y="129183"/>
                </a:lnTo>
                <a:lnTo>
                  <a:pt x="168541" y="128985"/>
                </a:lnTo>
                <a:lnTo>
                  <a:pt x="164747" y="128852"/>
                </a:lnTo>
                <a:lnTo>
                  <a:pt x="147510" y="128640"/>
                </a:lnTo>
                <a:lnTo>
                  <a:pt x="144059" y="128622"/>
                </a:lnTo>
                <a:lnTo>
                  <a:pt x="139853" y="129563"/>
                </a:lnTo>
                <a:lnTo>
                  <a:pt x="135144" y="131143"/>
                </a:lnTo>
                <a:lnTo>
                  <a:pt x="130100" y="133149"/>
                </a:lnTo>
                <a:lnTo>
                  <a:pt x="125785" y="135438"/>
                </a:lnTo>
                <a:lnTo>
                  <a:pt x="121955" y="137917"/>
                </a:lnTo>
                <a:lnTo>
                  <a:pt x="118450" y="140522"/>
                </a:lnTo>
                <a:lnTo>
                  <a:pt x="114208" y="144164"/>
                </a:lnTo>
                <a:lnTo>
                  <a:pt x="109475" y="148497"/>
                </a:lnTo>
                <a:lnTo>
                  <a:pt x="104415" y="153291"/>
                </a:lnTo>
                <a:lnTo>
                  <a:pt x="99136" y="157439"/>
                </a:lnTo>
                <a:lnTo>
                  <a:pt x="93712" y="161157"/>
                </a:lnTo>
                <a:lnTo>
                  <a:pt x="88191" y="164588"/>
                </a:lnTo>
                <a:lnTo>
                  <a:pt x="83558" y="168780"/>
                </a:lnTo>
                <a:lnTo>
                  <a:pt x="79517" y="173480"/>
                </a:lnTo>
                <a:lnTo>
                  <a:pt x="75870" y="178519"/>
                </a:lnTo>
                <a:lnTo>
                  <a:pt x="72486" y="182830"/>
                </a:lnTo>
                <a:lnTo>
                  <a:pt x="69278" y="186657"/>
                </a:lnTo>
                <a:lnTo>
                  <a:pt x="66187" y="190160"/>
                </a:lnTo>
                <a:lnTo>
                  <a:pt x="64126" y="193448"/>
                </a:lnTo>
                <a:lnTo>
                  <a:pt x="61836" y="199642"/>
                </a:lnTo>
                <a:lnTo>
                  <a:pt x="58278" y="205570"/>
                </a:lnTo>
                <a:lnTo>
                  <a:pt x="55996" y="208484"/>
                </a:lnTo>
                <a:lnTo>
                  <a:pt x="53460" y="214262"/>
                </a:lnTo>
                <a:lnTo>
                  <a:pt x="51431" y="22288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114"/>
          <p:cNvSpPr/>
          <p:nvPr/>
        </p:nvSpPr>
        <p:spPr>
          <a:xfrm>
            <a:off x="2626042" y="3523297"/>
            <a:ext cx="171451" cy="42864"/>
          </a:xfrm>
          <a:custGeom>
            <a:avLst/>
            <a:gdLst/>
            <a:ahLst/>
            <a:cxnLst/>
            <a:rect l="0" t="0" r="0" b="0"/>
            <a:pathLst>
              <a:path w="171451" h="42864">
                <a:moveTo>
                  <a:pt x="0" y="42863"/>
                </a:moveTo>
                <a:lnTo>
                  <a:pt x="4551" y="38312"/>
                </a:lnTo>
                <a:lnTo>
                  <a:pt x="6844" y="36971"/>
                </a:lnTo>
                <a:lnTo>
                  <a:pt x="9325" y="36077"/>
                </a:lnTo>
                <a:lnTo>
                  <a:pt x="15600" y="34643"/>
                </a:lnTo>
                <a:lnTo>
                  <a:pt x="18020" y="33573"/>
                </a:lnTo>
                <a:lnTo>
                  <a:pt x="25789" y="29844"/>
                </a:lnTo>
                <a:lnTo>
                  <a:pt x="30528" y="28468"/>
                </a:lnTo>
                <a:lnTo>
                  <a:pt x="35592" y="27552"/>
                </a:lnTo>
                <a:lnTo>
                  <a:pt x="40873" y="26940"/>
                </a:lnTo>
                <a:lnTo>
                  <a:pt x="46298" y="25580"/>
                </a:lnTo>
                <a:lnTo>
                  <a:pt x="51821" y="23721"/>
                </a:lnTo>
                <a:lnTo>
                  <a:pt x="57407" y="21529"/>
                </a:lnTo>
                <a:lnTo>
                  <a:pt x="63036" y="20068"/>
                </a:lnTo>
                <a:lnTo>
                  <a:pt x="68694" y="19094"/>
                </a:lnTo>
                <a:lnTo>
                  <a:pt x="74371" y="18444"/>
                </a:lnTo>
                <a:lnTo>
                  <a:pt x="80061" y="17058"/>
                </a:lnTo>
                <a:lnTo>
                  <a:pt x="85759" y="15183"/>
                </a:lnTo>
                <a:lnTo>
                  <a:pt x="91463" y="12979"/>
                </a:lnTo>
                <a:lnTo>
                  <a:pt x="96218" y="11510"/>
                </a:lnTo>
                <a:lnTo>
                  <a:pt x="100340" y="10531"/>
                </a:lnTo>
                <a:lnTo>
                  <a:pt x="104041" y="9878"/>
                </a:lnTo>
                <a:lnTo>
                  <a:pt x="108413" y="9443"/>
                </a:lnTo>
                <a:lnTo>
                  <a:pt x="113233" y="9153"/>
                </a:lnTo>
                <a:lnTo>
                  <a:pt x="123668" y="8831"/>
                </a:lnTo>
                <a:lnTo>
                  <a:pt x="156692" y="8583"/>
                </a:lnTo>
                <a:lnTo>
                  <a:pt x="159706" y="7627"/>
                </a:lnTo>
                <a:lnTo>
                  <a:pt x="162668" y="6037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115"/>
          <p:cNvSpPr/>
          <p:nvPr/>
        </p:nvSpPr>
        <p:spPr>
          <a:xfrm>
            <a:off x="2643187" y="3489007"/>
            <a:ext cx="34291" cy="25719"/>
          </a:xfrm>
          <a:custGeom>
            <a:avLst/>
            <a:gdLst/>
            <a:ahLst/>
            <a:cxnLst/>
            <a:rect l="0" t="0" r="0" b="0"/>
            <a:pathLst>
              <a:path w="34291" h="25719">
                <a:moveTo>
                  <a:pt x="0" y="25718"/>
                </a:moveTo>
                <a:lnTo>
                  <a:pt x="0" y="21167"/>
                </a:lnTo>
                <a:lnTo>
                  <a:pt x="952" y="19826"/>
                </a:lnTo>
                <a:lnTo>
                  <a:pt x="2540" y="18932"/>
                </a:lnTo>
                <a:lnTo>
                  <a:pt x="4551" y="18337"/>
                </a:lnTo>
                <a:lnTo>
                  <a:pt x="5892" y="16987"/>
                </a:lnTo>
                <a:lnTo>
                  <a:pt x="6785" y="15134"/>
                </a:lnTo>
                <a:lnTo>
                  <a:pt x="7381" y="12947"/>
                </a:lnTo>
                <a:lnTo>
                  <a:pt x="8731" y="11489"/>
                </a:lnTo>
                <a:lnTo>
                  <a:pt x="10583" y="10517"/>
                </a:lnTo>
                <a:lnTo>
                  <a:pt x="12770" y="9869"/>
                </a:lnTo>
                <a:lnTo>
                  <a:pt x="15181" y="9437"/>
                </a:lnTo>
                <a:lnTo>
                  <a:pt x="17741" y="9149"/>
                </a:lnTo>
                <a:lnTo>
                  <a:pt x="20400" y="8957"/>
                </a:lnTo>
                <a:lnTo>
                  <a:pt x="23125" y="7876"/>
                </a:lnTo>
                <a:lnTo>
                  <a:pt x="25894" y="6204"/>
                </a:lnTo>
                <a:lnTo>
                  <a:pt x="3429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116"/>
          <p:cNvSpPr/>
          <p:nvPr/>
        </p:nvSpPr>
        <p:spPr>
          <a:xfrm>
            <a:off x="2746057" y="3643312"/>
            <a:ext cx="34291" cy="17146"/>
          </a:xfrm>
          <a:custGeom>
            <a:avLst/>
            <a:gdLst/>
            <a:ahLst/>
            <a:cxnLst/>
            <a:rect l="0" t="0" r="0" b="0"/>
            <a:pathLst>
              <a:path w="34291" h="17146">
                <a:moveTo>
                  <a:pt x="0" y="17145"/>
                </a:moveTo>
                <a:lnTo>
                  <a:pt x="8468" y="17145"/>
                </a:lnTo>
                <a:lnTo>
                  <a:pt x="8503" y="16192"/>
                </a:lnTo>
                <a:lnTo>
                  <a:pt x="8542" y="12594"/>
                </a:lnTo>
                <a:lnTo>
                  <a:pt x="9504" y="11254"/>
                </a:lnTo>
                <a:lnTo>
                  <a:pt x="11099" y="10360"/>
                </a:lnTo>
                <a:lnTo>
                  <a:pt x="15951" y="8925"/>
                </a:lnTo>
                <a:lnTo>
                  <a:pt x="17301" y="7855"/>
                </a:lnTo>
                <a:lnTo>
                  <a:pt x="19154" y="6190"/>
                </a:lnTo>
                <a:lnTo>
                  <a:pt x="25333" y="362"/>
                </a:lnTo>
                <a:lnTo>
                  <a:pt x="26414" y="241"/>
                </a:lnTo>
                <a:lnTo>
                  <a:pt x="28087" y="161"/>
                </a:lnTo>
                <a:lnTo>
                  <a:pt x="3429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117"/>
          <p:cNvSpPr/>
          <p:nvPr/>
        </p:nvSpPr>
        <p:spPr>
          <a:xfrm>
            <a:off x="2848927" y="3411855"/>
            <a:ext cx="92679" cy="145695"/>
          </a:xfrm>
          <a:custGeom>
            <a:avLst/>
            <a:gdLst/>
            <a:ahLst/>
            <a:cxnLst/>
            <a:rect l="0" t="0" r="0" b="0"/>
            <a:pathLst>
              <a:path w="92679" h="145695">
                <a:moveTo>
                  <a:pt x="0" y="8572"/>
                </a:moveTo>
                <a:lnTo>
                  <a:pt x="8220" y="8572"/>
                </a:lnTo>
                <a:lnTo>
                  <a:pt x="8468" y="4021"/>
                </a:lnTo>
                <a:lnTo>
                  <a:pt x="9455" y="2681"/>
                </a:lnTo>
                <a:lnTo>
                  <a:pt x="11066" y="1787"/>
                </a:lnTo>
                <a:lnTo>
                  <a:pt x="15944" y="353"/>
                </a:lnTo>
                <a:lnTo>
                  <a:pt x="17297" y="235"/>
                </a:lnTo>
                <a:lnTo>
                  <a:pt x="19151" y="156"/>
                </a:lnTo>
                <a:lnTo>
                  <a:pt x="23752" y="70"/>
                </a:lnTo>
                <a:lnTo>
                  <a:pt x="67419" y="0"/>
                </a:lnTo>
                <a:lnTo>
                  <a:pt x="70663" y="952"/>
                </a:lnTo>
                <a:lnTo>
                  <a:pt x="72827" y="2540"/>
                </a:lnTo>
                <a:lnTo>
                  <a:pt x="74268" y="4551"/>
                </a:lnTo>
                <a:lnTo>
                  <a:pt x="76182" y="5891"/>
                </a:lnTo>
                <a:lnTo>
                  <a:pt x="78411" y="6785"/>
                </a:lnTo>
                <a:lnTo>
                  <a:pt x="80849" y="7380"/>
                </a:lnTo>
                <a:lnTo>
                  <a:pt x="83427" y="8730"/>
                </a:lnTo>
                <a:lnTo>
                  <a:pt x="86098" y="10582"/>
                </a:lnTo>
                <a:lnTo>
                  <a:pt x="88831" y="12770"/>
                </a:lnTo>
                <a:lnTo>
                  <a:pt x="90653" y="16133"/>
                </a:lnTo>
                <a:lnTo>
                  <a:pt x="91868" y="20280"/>
                </a:lnTo>
                <a:lnTo>
                  <a:pt x="92678" y="24950"/>
                </a:lnTo>
                <a:lnTo>
                  <a:pt x="92265" y="29016"/>
                </a:lnTo>
                <a:lnTo>
                  <a:pt x="91037" y="32679"/>
                </a:lnTo>
                <a:lnTo>
                  <a:pt x="82224" y="49952"/>
                </a:lnTo>
                <a:lnTo>
                  <a:pt x="79581" y="56161"/>
                </a:lnTo>
                <a:lnTo>
                  <a:pt x="76866" y="63158"/>
                </a:lnTo>
                <a:lnTo>
                  <a:pt x="74104" y="70680"/>
                </a:lnTo>
                <a:lnTo>
                  <a:pt x="70358" y="76648"/>
                </a:lnTo>
                <a:lnTo>
                  <a:pt x="65955" y="81578"/>
                </a:lnTo>
                <a:lnTo>
                  <a:pt x="61115" y="85818"/>
                </a:lnTo>
                <a:lnTo>
                  <a:pt x="56936" y="90549"/>
                </a:lnTo>
                <a:lnTo>
                  <a:pt x="53197" y="95609"/>
                </a:lnTo>
                <a:lnTo>
                  <a:pt x="49752" y="100887"/>
                </a:lnTo>
                <a:lnTo>
                  <a:pt x="46503" y="105357"/>
                </a:lnTo>
                <a:lnTo>
                  <a:pt x="43385" y="109291"/>
                </a:lnTo>
                <a:lnTo>
                  <a:pt x="40353" y="112865"/>
                </a:lnTo>
                <a:lnTo>
                  <a:pt x="38332" y="117154"/>
                </a:lnTo>
                <a:lnTo>
                  <a:pt x="36985" y="121917"/>
                </a:lnTo>
                <a:lnTo>
                  <a:pt x="36087" y="126998"/>
                </a:lnTo>
                <a:lnTo>
                  <a:pt x="34535" y="130385"/>
                </a:lnTo>
                <a:lnTo>
                  <a:pt x="32548" y="132643"/>
                </a:lnTo>
                <a:lnTo>
                  <a:pt x="30272" y="134149"/>
                </a:lnTo>
                <a:lnTo>
                  <a:pt x="29706" y="136105"/>
                </a:lnTo>
                <a:lnTo>
                  <a:pt x="30281" y="138362"/>
                </a:lnTo>
                <a:lnTo>
                  <a:pt x="34056" y="145301"/>
                </a:lnTo>
                <a:lnTo>
                  <a:pt x="36726" y="145540"/>
                </a:lnTo>
                <a:lnTo>
                  <a:pt x="41650" y="145694"/>
                </a:lnTo>
                <a:lnTo>
                  <a:pt x="43007" y="144755"/>
                </a:lnTo>
                <a:lnTo>
                  <a:pt x="44864" y="143175"/>
                </a:lnTo>
                <a:lnTo>
                  <a:pt x="47054" y="141170"/>
                </a:lnTo>
                <a:lnTo>
                  <a:pt x="50419" y="139833"/>
                </a:lnTo>
                <a:lnTo>
                  <a:pt x="54568" y="138942"/>
                </a:lnTo>
                <a:lnTo>
                  <a:pt x="59239" y="138348"/>
                </a:lnTo>
                <a:lnTo>
                  <a:pt x="64257" y="136047"/>
                </a:lnTo>
                <a:lnTo>
                  <a:pt x="69508" y="132608"/>
                </a:lnTo>
                <a:lnTo>
                  <a:pt x="85725" y="12001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118"/>
          <p:cNvSpPr/>
          <p:nvPr/>
        </p:nvSpPr>
        <p:spPr>
          <a:xfrm>
            <a:off x="2987383" y="3377565"/>
            <a:ext cx="127293" cy="60008"/>
          </a:xfrm>
          <a:custGeom>
            <a:avLst/>
            <a:gdLst/>
            <a:ahLst/>
            <a:cxnLst/>
            <a:rect l="0" t="0" r="0" b="0"/>
            <a:pathLst>
              <a:path w="127293" h="60008">
                <a:moveTo>
                  <a:pt x="24421" y="0"/>
                </a:moveTo>
                <a:lnTo>
                  <a:pt x="17041" y="0"/>
                </a:lnTo>
                <a:lnTo>
                  <a:pt x="16643" y="952"/>
                </a:lnTo>
                <a:lnTo>
                  <a:pt x="16379" y="2539"/>
                </a:lnTo>
                <a:lnTo>
                  <a:pt x="15954" y="7381"/>
                </a:lnTo>
                <a:lnTo>
                  <a:pt x="15896" y="10583"/>
                </a:lnTo>
                <a:lnTo>
                  <a:pt x="15858" y="20399"/>
                </a:lnTo>
                <a:lnTo>
                  <a:pt x="14903" y="22172"/>
                </a:lnTo>
                <a:lnTo>
                  <a:pt x="13313" y="23354"/>
                </a:lnTo>
                <a:lnTo>
                  <a:pt x="11301" y="24142"/>
                </a:lnTo>
                <a:lnTo>
                  <a:pt x="9960" y="25619"/>
                </a:lnTo>
                <a:lnTo>
                  <a:pt x="9065" y="27557"/>
                </a:lnTo>
                <a:lnTo>
                  <a:pt x="8469" y="29801"/>
                </a:lnTo>
                <a:lnTo>
                  <a:pt x="7119" y="32250"/>
                </a:lnTo>
                <a:lnTo>
                  <a:pt x="5266" y="34835"/>
                </a:lnTo>
                <a:lnTo>
                  <a:pt x="3079" y="37511"/>
                </a:lnTo>
                <a:lnTo>
                  <a:pt x="1621" y="40247"/>
                </a:lnTo>
                <a:lnTo>
                  <a:pt x="648" y="43024"/>
                </a:lnTo>
                <a:lnTo>
                  <a:pt x="0" y="45827"/>
                </a:lnTo>
                <a:lnTo>
                  <a:pt x="521" y="47696"/>
                </a:lnTo>
                <a:lnTo>
                  <a:pt x="1820" y="48942"/>
                </a:lnTo>
                <a:lnTo>
                  <a:pt x="3639" y="49773"/>
                </a:lnTo>
                <a:lnTo>
                  <a:pt x="4851" y="51279"/>
                </a:lnTo>
                <a:lnTo>
                  <a:pt x="5660" y="53236"/>
                </a:lnTo>
                <a:lnTo>
                  <a:pt x="6199" y="55493"/>
                </a:lnTo>
                <a:lnTo>
                  <a:pt x="7511" y="56998"/>
                </a:lnTo>
                <a:lnTo>
                  <a:pt x="9337" y="58001"/>
                </a:lnTo>
                <a:lnTo>
                  <a:pt x="14563" y="59611"/>
                </a:lnTo>
                <a:lnTo>
                  <a:pt x="17817" y="59831"/>
                </a:lnTo>
                <a:lnTo>
                  <a:pt x="22439" y="59929"/>
                </a:lnTo>
                <a:lnTo>
                  <a:pt x="66123" y="60007"/>
                </a:lnTo>
                <a:lnTo>
                  <a:pt x="70320" y="59054"/>
                </a:lnTo>
                <a:lnTo>
                  <a:pt x="74070" y="57467"/>
                </a:lnTo>
                <a:lnTo>
                  <a:pt x="77523" y="55456"/>
                </a:lnTo>
                <a:lnTo>
                  <a:pt x="81730" y="54116"/>
                </a:lnTo>
                <a:lnTo>
                  <a:pt x="86440" y="53222"/>
                </a:lnTo>
                <a:lnTo>
                  <a:pt x="91485" y="52626"/>
                </a:lnTo>
                <a:lnTo>
                  <a:pt x="95800" y="52229"/>
                </a:lnTo>
                <a:lnTo>
                  <a:pt x="99630" y="51964"/>
                </a:lnTo>
                <a:lnTo>
                  <a:pt x="103135" y="51788"/>
                </a:lnTo>
                <a:lnTo>
                  <a:pt x="106425" y="50717"/>
                </a:lnTo>
                <a:lnTo>
                  <a:pt x="109570" y="49052"/>
                </a:lnTo>
                <a:lnTo>
                  <a:pt x="112620" y="46989"/>
                </a:lnTo>
                <a:lnTo>
                  <a:pt x="115606" y="45613"/>
                </a:lnTo>
                <a:lnTo>
                  <a:pt x="118548" y="44696"/>
                </a:lnTo>
                <a:lnTo>
                  <a:pt x="127292" y="4286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119"/>
          <p:cNvSpPr/>
          <p:nvPr/>
        </p:nvSpPr>
        <p:spPr>
          <a:xfrm>
            <a:off x="3063345" y="3343275"/>
            <a:ext cx="59903" cy="240030"/>
          </a:xfrm>
          <a:custGeom>
            <a:avLst/>
            <a:gdLst/>
            <a:ahLst/>
            <a:cxnLst/>
            <a:rect l="0" t="0" r="0" b="0"/>
            <a:pathLst>
              <a:path w="59903" h="240030">
                <a:moveTo>
                  <a:pt x="17040" y="0"/>
                </a:moveTo>
                <a:lnTo>
                  <a:pt x="9659" y="0"/>
                </a:lnTo>
                <a:lnTo>
                  <a:pt x="9262" y="952"/>
                </a:lnTo>
                <a:lnTo>
                  <a:pt x="8572" y="7380"/>
                </a:lnTo>
                <a:lnTo>
                  <a:pt x="7584" y="8730"/>
                </a:lnTo>
                <a:lnTo>
                  <a:pt x="5974" y="10583"/>
                </a:lnTo>
                <a:lnTo>
                  <a:pt x="3947" y="12770"/>
                </a:lnTo>
                <a:lnTo>
                  <a:pt x="2596" y="16133"/>
                </a:lnTo>
                <a:lnTo>
                  <a:pt x="1696" y="20280"/>
                </a:lnTo>
                <a:lnTo>
                  <a:pt x="1095" y="24950"/>
                </a:lnTo>
                <a:lnTo>
                  <a:pt x="695" y="29016"/>
                </a:lnTo>
                <a:lnTo>
                  <a:pt x="250" y="36073"/>
                </a:lnTo>
                <a:lnTo>
                  <a:pt x="53" y="44925"/>
                </a:lnTo>
                <a:lnTo>
                  <a:pt x="0" y="49952"/>
                </a:lnTo>
                <a:lnTo>
                  <a:pt x="917" y="55209"/>
                </a:lnTo>
                <a:lnTo>
                  <a:pt x="2481" y="60618"/>
                </a:lnTo>
                <a:lnTo>
                  <a:pt x="4477" y="66130"/>
                </a:lnTo>
                <a:lnTo>
                  <a:pt x="5807" y="71709"/>
                </a:lnTo>
                <a:lnTo>
                  <a:pt x="6693" y="77333"/>
                </a:lnTo>
                <a:lnTo>
                  <a:pt x="7285" y="82988"/>
                </a:lnTo>
                <a:lnTo>
                  <a:pt x="8631" y="88663"/>
                </a:lnTo>
                <a:lnTo>
                  <a:pt x="10482" y="94351"/>
                </a:lnTo>
                <a:lnTo>
                  <a:pt x="12668" y="100048"/>
                </a:lnTo>
                <a:lnTo>
                  <a:pt x="17636" y="113998"/>
                </a:lnTo>
                <a:lnTo>
                  <a:pt x="20295" y="121718"/>
                </a:lnTo>
                <a:lnTo>
                  <a:pt x="23020" y="128770"/>
                </a:lnTo>
                <a:lnTo>
                  <a:pt x="25789" y="135377"/>
                </a:lnTo>
                <a:lnTo>
                  <a:pt x="28587" y="141686"/>
                </a:lnTo>
                <a:lnTo>
                  <a:pt x="34237" y="153777"/>
                </a:lnTo>
                <a:lnTo>
                  <a:pt x="37077" y="159668"/>
                </a:lnTo>
                <a:lnTo>
                  <a:pt x="38970" y="165500"/>
                </a:lnTo>
                <a:lnTo>
                  <a:pt x="40233" y="171293"/>
                </a:lnTo>
                <a:lnTo>
                  <a:pt x="41074" y="177060"/>
                </a:lnTo>
                <a:lnTo>
                  <a:pt x="42587" y="182810"/>
                </a:lnTo>
                <a:lnTo>
                  <a:pt x="44549" y="188548"/>
                </a:lnTo>
                <a:lnTo>
                  <a:pt x="46809" y="194279"/>
                </a:lnTo>
                <a:lnTo>
                  <a:pt x="48316" y="200004"/>
                </a:lnTo>
                <a:lnTo>
                  <a:pt x="49321" y="205726"/>
                </a:lnTo>
                <a:lnTo>
                  <a:pt x="49990" y="211446"/>
                </a:lnTo>
                <a:lnTo>
                  <a:pt x="51389" y="216211"/>
                </a:lnTo>
                <a:lnTo>
                  <a:pt x="53274" y="220341"/>
                </a:lnTo>
                <a:lnTo>
                  <a:pt x="55483" y="224046"/>
                </a:lnTo>
                <a:lnTo>
                  <a:pt x="56956" y="227469"/>
                </a:lnTo>
                <a:lnTo>
                  <a:pt x="57938" y="230703"/>
                </a:lnTo>
                <a:lnTo>
                  <a:pt x="59902" y="24002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120"/>
          <p:cNvSpPr/>
          <p:nvPr/>
        </p:nvSpPr>
        <p:spPr>
          <a:xfrm>
            <a:off x="1871662" y="4483417"/>
            <a:ext cx="231458" cy="17146"/>
          </a:xfrm>
          <a:custGeom>
            <a:avLst/>
            <a:gdLst/>
            <a:ahLst/>
            <a:cxnLst/>
            <a:rect l="0" t="0" r="0" b="0"/>
            <a:pathLst>
              <a:path w="231458" h="17146">
                <a:moveTo>
                  <a:pt x="0" y="17145"/>
                </a:moveTo>
                <a:lnTo>
                  <a:pt x="7381" y="17145"/>
                </a:lnTo>
                <a:lnTo>
                  <a:pt x="7778" y="16193"/>
                </a:lnTo>
                <a:lnTo>
                  <a:pt x="8043" y="14605"/>
                </a:lnTo>
                <a:lnTo>
                  <a:pt x="8219" y="12595"/>
                </a:lnTo>
                <a:lnTo>
                  <a:pt x="10242" y="11253"/>
                </a:lnTo>
                <a:lnTo>
                  <a:pt x="13496" y="10360"/>
                </a:lnTo>
                <a:lnTo>
                  <a:pt x="17569" y="9764"/>
                </a:lnTo>
                <a:lnTo>
                  <a:pt x="21238" y="9367"/>
                </a:lnTo>
                <a:lnTo>
                  <a:pt x="27854" y="8926"/>
                </a:lnTo>
                <a:lnTo>
                  <a:pt x="33969" y="8730"/>
                </a:lnTo>
                <a:lnTo>
                  <a:pt x="45657" y="8603"/>
                </a:lnTo>
                <a:lnTo>
                  <a:pt x="150260" y="8573"/>
                </a:lnTo>
                <a:lnTo>
                  <a:pt x="156371" y="7620"/>
                </a:lnTo>
                <a:lnTo>
                  <a:pt x="162350" y="6033"/>
                </a:lnTo>
                <a:lnTo>
                  <a:pt x="168241" y="4022"/>
                </a:lnTo>
                <a:lnTo>
                  <a:pt x="173120" y="2681"/>
                </a:lnTo>
                <a:lnTo>
                  <a:pt x="177326" y="1787"/>
                </a:lnTo>
                <a:lnTo>
                  <a:pt x="181083" y="1191"/>
                </a:lnTo>
                <a:lnTo>
                  <a:pt x="185492" y="794"/>
                </a:lnTo>
                <a:lnTo>
                  <a:pt x="190336" y="530"/>
                </a:lnTo>
                <a:lnTo>
                  <a:pt x="203716" y="157"/>
                </a:lnTo>
                <a:lnTo>
                  <a:pt x="231457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121"/>
          <p:cNvSpPr/>
          <p:nvPr/>
        </p:nvSpPr>
        <p:spPr>
          <a:xfrm>
            <a:off x="2163127" y="4371975"/>
            <a:ext cx="171451" cy="111443"/>
          </a:xfrm>
          <a:custGeom>
            <a:avLst/>
            <a:gdLst/>
            <a:ahLst/>
            <a:cxnLst/>
            <a:rect l="0" t="0" r="0" b="0"/>
            <a:pathLst>
              <a:path w="171451" h="111443">
                <a:moveTo>
                  <a:pt x="0" y="0"/>
                </a:moveTo>
                <a:lnTo>
                  <a:pt x="15849" y="0"/>
                </a:lnTo>
                <a:lnTo>
                  <a:pt x="19109" y="2540"/>
                </a:lnTo>
                <a:lnTo>
                  <a:pt x="21312" y="4550"/>
                </a:lnTo>
                <a:lnTo>
                  <a:pt x="23733" y="5891"/>
                </a:lnTo>
                <a:lnTo>
                  <a:pt x="28963" y="7380"/>
                </a:lnTo>
                <a:lnTo>
                  <a:pt x="30739" y="8730"/>
                </a:lnTo>
                <a:lnTo>
                  <a:pt x="31922" y="10583"/>
                </a:lnTo>
                <a:lnTo>
                  <a:pt x="33823" y="15849"/>
                </a:lnTo>
                <a:lnTo>
                  <a:pt x="36622" y="19109"/>
                </a:lnTo>
                <a:lnTo>
                  <a:pt x="38702" y="21311"/>
                </a:lnTo>
                <a:lnTo>
                  <a:pt x="40089" y="24685"/>
                </a:lnTo>
                <a:lnTo>
                  <a:pt x="41014" y="28839"/>
                </a:lnTo>
                <a:lnTo>
                  <a:pt x="41630" y="33514"/>
                </a:lnTo>
                <a:lnTo>
                  <a:pt x="42041" y="37582"/>
                </a:lnTo>
                <a:lnTo>
                  <a:pt x="42315" y="41247"/>
                </a:lnTo>
                <a:lnTo>
                  <a:pt x="42497" y="44643"/>
                </a:lnTo>
                <a:lnTo>
                  <a:pt x="41666" y="47859"/>
                </a:lnTo>
                <a:lnTo>
                  <a:pt x="40160" y="50956"/>
                </a:lnTo>
                <a:lnTo>
                  <a:pt x="38203" y="53973"/>
                </a:lnTo>
                <a:lnTo>
                  <a:pt x="36899" y="56937"/>
                </a:lnTo>
                <a:lnTo>
                  <a:pt x="36029" y="59865"/>
                </a:lnTo>
                <a:lnTo>
                  <a:pt x="35450" y="62770"/>
                </a:lnTo>
                <a:lnTo>
                  <a:pt x="35063" y="66612"/>
                </a:lnTo>
                <a:lnTo>
                  <a:pt x="34805" y="71077"/>
                </a:lnTo>
                <a:lnTo>
                  <a:pt x="34634" y="75960"/>
                </a:lnTo>
                <a:lnTo>
                  <a:pt x="33567" y="80167"/>
                </a:lnTo>
                <a:lnTo>
                  <a:pt x="31903" y="83925"/>
                </a:lnTo>
                <a:lnTo>
                  <a:pt x="29841" y="87382"/>
                </a:lnTo>
                <a:lnTo>
                  <a:pt x="28466" y="90640"/>
                </a:lnTo>
                <a:lnTo>
                  <a:pt x="27550" y="93764"/>
                </a:lnTo>
                <a:lnTo>
                  <a:pt x="26939" y="96799"/>
                </a:lnTo>
                <a:lnTo>
                  <a:pt x="25580" y="99775"/>
                </a:lnTo>
                <a:lnTo>
                  <a:pt x="23721" y="102711"/>
                </a:lnTo>
                <a:lnTo>
                  <a:pt x="17530" y="110931"/>
                </a:lnTo>
                <a:lnTo>
                  <a:pt x="12708" y="111291"/>
                </a:lnTo>
                <a:lnTo>
                  <a:pt x="8935" y="111429"/>
                </a:lnTo>
                <a:lnTo>
                  <a:pt x="32715" y="111442"/>
                </a:lnTo>
                <a:lnTo>
                  <a:pt x="35145" y="110490"/>
                </a:lnTo>
                <a:lnTo>
                  <a:pt x="38670" y="108903"/>
                </a:lnTo>
                <a:lnTo>
                  <a:pt x="42925" y="106891"/>
                </a:lnTo>
                <a:lnTo>
                  <a:pt x="46714" y="105550"/>
                </a:lnTo>
                <a:lnTo>
                  <a:pt x="50193" y="104657"/>
                </a:lnTo>
                <a:lnTo>
                  <a:pt x="53464" y="104061"/>
                </a:lnTo>
                <a:lnTo>
                  <a:pt x="57550" y="103664"/>
                </a:lnTo>
                <a:lnTo>
                  <a:pt x="62179" y="103399"/>
                </a:lnTo>
                <a:lnTo>
                  <a:pt x="67170" y="103223"/>
                </a:lnTo>
                <a:lnTo>
                  <a:pt x="72403" y="102153"/>
                </a:lnTo>
                <a:lnTo>
                  <a:pt x="77796" y="100487"/>
                </a:lnTo>
                <a:lnTo>
                  <a:pt x="83297" y="98423"/>
                </a:lnTo>
                <a:lnTo>
                  <a:pt x="87916" y="97048"/>
                </a:lnTo>
                <a:lnTo>
                  <a:pt x="91948" y="96131"/>
                </a:lnTo>
                <a:lnTo>
                  <a:pt x="95589" y="95520"/>
                </a:lnTo>
                <a:lnTo>
                  <a:pt x="99921" y="95112"/>
                </a:lnTo>
                <a:lnTo>
                  <a:pt x="104714" y="94841"/>
                </a:lnTo>
                <a:lnTo>
                  <a:pt x="115120" y="94538"/>
                </a:lnTo>
                <a:lnTo>
                  <a:pt x="126094" y="94404"/>
                </a:lnTo>
                <a:lnTo>
                  <a:pt x="130735" y="95321"/>
                </a:lnTo>
                <a:lnTo>
                  <a:pt x="134782" y="96885"/>
                </a:lnTo>
                <a:lnTo>
                  <a:pt x="138432" y="98880"/>
                </a:lnTo>
                <a:lnTo>
                  <a:pt x="142771" y="100210"/>
                </a:lnTo>
                <a:lnTo>
                  <a:pt x="147568" y="101096"/>
                </a:lnTo>
                <a:lnTo>
                  <a:pt x="152671" y="101687"/>
                </a:lnTo>
                <a:lnTo>
                  <a:pt x="157026" y="102082"/>
                </a:lnTo>
                <a:lnTo>
                  <a:pt x="160881" y="102344"/>
                </a:lnTo>
                <a:lnTo>
                  <a:pt x="171450" y="10287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122"/>
          <p:cNvSpPr/>
          <p:nvPr/>
        </p:nvSpPr>
        <p:spPr>
          <a:xfrm>
            <a:off x="2300287" y="4380547"/>
            <a:ext cx="8573" cy="240031"/>
          </a:xfrm>
          <a:custGeom>
            <a:avLst/>
            <a:gdLst/>
            <a:ahLst/>
            <a:cxnLst/>
            <a:rect l="0" t="0" r="0" b="0"/>
            <a:pathLst>
              <a:path w="8573" h="240031">
                <a:moveTo>
                  <a:pt x="0" y="0"/>
                </a:moveTo>
                <a:lnTo>
                  <a:pt x="0" y="33244"/>
                </a:lnTo>
                <a:lnTo>
                  <a:pt x="952" y="38355"/>
                </a:lnTo>
                <a:lnTo>
                  <a:pt x="2540" y="43667"/>
                </a:lnTo>
                <a:lnTo>
                  <a:pt x="4551" y="49115"/>
                </a:lnTo>
                <a:lnTo>
                  <a:pt x="5892" y="54650"/>
                </a:lnTo>
                <a:lnTo>
                  <a:pt x="6785" y="60246"/>
                </a:lnTo>
                <a:lnTo>
                  <a:pt x="7381" y="65882"/>
                </a:lnTo>
                <a:lnTo>
                  <a:pt x="7778" y="70591"/>
                </a:lnTo>
                <a:lnTo>
                  <a:pt x="8043" y="74684"/>
                </a:lnTo>
                <a:lnTo>
                  <a:pt x="8219" y="78364"/>
                </a:lnTo>
                <a:lnTo>
                  <a:pt x="8415" y="87533"/>
                </a:lnTo>
                <a:lnTo>
                  <a:pt x="8572" y="208200"/>
                </a:lnTo>
                <a:lnTo>
                  <a:pt x="7620" y="211190"/>
                </a:lnTo>
                <a:lnTo>
                  <a:pt x="6032" y="214136"/>
                </a:lnTo>
                <a:lnTo>
                  <a:pt x="4022" y="217053"/>
                </a:lnTo>
                <a:lnTo>
                  <a:pt x="2681" y="219949"/>
                </a:lnTo>
                <a:lnTo>
                  <a:pt x="1787" y="222833"/>
                </a:lnTo>
                <a:lnTo>
                  <a:pt x="1192" y="225708"/>
                </a:lnTo>
                <a:lnTo>
                  <a:pt x="795" y="228577"/>
                </a:lnTo>
                <a:lnTo>
                  <a:pt x="529" y="231442"/>
                </a:lnTo>
                <a:lnTo>
                  <a:pt x="0" y="24003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123"/>
          <p:cNvSpPr/>
          <p:nvPr/>
        </p:nvSpPr>
        <p:spPr>
          <a:xfrm>
            <a:off x="2403554" y="4380548"/>
            <a:ext cx="153909" cy="248603"/>
          </a:xfrm>
          <a:custGeom>
            <a:avLst/>
            <a:gdLst/>
            <a:ahLst/>
            <a:cxnLst/>
            <a:rect l="0" t="0" r="0" b="0"/>
            <a:pathLst>
              <a:path w="153909" h="248603">
                <a:moveTo>
                  <a:pt x="128190" y="8572"/>
                </a:moveTo>
                <a:lnTo>
                  <a:pt x="120810" y="8572"/>
                </a:lnTo>
                <a:lnTo>
                  <a:pt x="120412" y="7619"/>
                </a:lnTo>
                <a:lnTo>
                  <a:pt x="119971" y="4021"/>
                </a:lnTo>
                <a:lnTo>
                  <a:pt x="118901" y="2680"/>
                </a:lnTo>
                <a:lnTo>
                  <a:pt x="117235" y="1787"/>
                </a:lnTo>
                <a:lnTo>
                  <a:pt x="112844" y="794"/>
                </a:lnTo>
                <a:lnTo>
                  <a:pt x="110339" y="529"/>
                </a:lnTo>
                <a:lnTo>
                  <a:pt x="107717" y="352"/>
                </a:lnTo>
                <a:lnTo>
                  <a:pt x="105017" y="234"/>
                </a:lnTo>
                <a:lnTo>
                  <a:pt x="95552" y="30"/>
                </a:lnTo>
                <a:lnTo>
                  <a:pt x="66412" y="0"/>
                </a:lnTo>
                <a:lnTo>
                  <a:pt x="63192" y="952"/>
                </a:lnTo>
                <a:lnTo>
                  <a:pt x="60093" y="2540"/>
                </a:lnTo>
                <a:lnTo>
                  <a:pt x="57075" y="4550"/>
                </a:lnTo>
                <a:lnTo>
                  <a:pt x="54110" y="6843"/>
                </a:lnTo>
                <a:lnTo>
                  <a:pt x="51181" y="9325"/>
                </a:lnTo>
                <a:lnTo>
                  <a:pt x="48276" y="11931"/>
                </a:lnTo>
                <a:lnTo>
                  <a:pt x="42508" y="17367"/>
                </a:lnTo>
                <a:lnTo>
                  <a:pt x="25324" y="34309"/>
                </a:lnTo>
                <a:lnTo>
                  <a:pt x="22465" y="37159"/>
                </a:lnTo>
                <a:lnTo>
                  <a:pt x="19607" y="40965"/>
                </a:lnTo>
                <a:lnTo>
                  <a:pt x="16749" y="45408"/>
                </a:lnTo>
                <a:lnTo>
                  <a:pt x="13891" y="50274"/>
                </a:lnTo>
                <a:lnTo>
                  <a:pt x="11986" y="54471"/>
                </a:lnTo>
                <a:lnTo>
                  <a:pt x="9869" y="61674"/>
                </a:lnTo>
                <a:lnTo>
                  <a:pt x="6388" y="68050"/>
                </a:lnTo>
                <a:lnTo>
                  <a:pt x="4126" y="71084"/>
                </a:lnTo>
                <a:lnTo>
                  <a:pt x="1613" y="76995"/>
                </a:lnTo>
                <a:lnTo>
                  <a:pt x="496" y="82797"/>
                </a:lnTo>
                <a:lnTo>
                  <a:pt x="0" y="88550"/>
                </a:lnTo>
                <a:lnTo>
                  <a:pt x="820" y="91418"/>
                </a:lnTo>
                <a:lnTo>
                  <a:pt x="4271" y="97145"/>
                </a:lnTo>
                <a:lnTo>
                  <a:pt x="6440" y="102865"/>
                </a:lnTo>
                <a:lnTo>
                  <a:pt x="7019" y="105724"/>
                </a:lnTo>
                <a:lnTo>
                  <a:pt x="10201" y="111440"/>
                </a:lnTo>
                <a:lnTo>
                  <a:pt x="12383" y="114298"/>
                </a:lnTo>
                <a:lnTo>
                  <a:pt x="14791" y="116203"/>
                </a:lnTo>
                <a:lnTo>
                  <a:pt x="17348" y="117474"/>
                </a:lnTo>
                <a:lnTo>
                  <a:pt x="23746" y="119512"/>
                </a:lnTo>
                <a:lnTo>
                  <a:pt x="26176" y="119680"/>
                </a:lnTo>
                <a:lnTo>
                  <a:pt x="29701" y="119791"/>
                </a:lnTo>
                <a:lnTo>
                  <a:pt x="44495" y="119970"/>
                </a:lnTo>
                <a:lnTo>
                  <a:pt x="47628" y="119033"/>
                </a:lnTo>
                <a:lnTo>
                  <a:pt x="50670" y="117454"/>
                </a:lnTo>
                <a:lnTo>
                  <a:pt x="53650" y="115451"/>
                </a:lnTo>
                <a:lnTo>
                  <a:pt x="56589" y="114114"/>
                </a:lnTo>
                <a:lnTo>
                  <a:pt x="59501" y="113223"/>
                </a:lnTo>
                <a:lnTo>
                  <a:pt x="62395" y="112629"/>
                </a:lnTo>
                <a:lnTo>
                  <a:pt x="65277" y="111281"/>
                </a:lnTo>
                <a:lnTo>
                  <a:pt x="68151" y="109430"/>
                </a:lnTo>
                <a:lnTo>
                  <a:pt x="71019" y="107243"/>
                </a:lnTo>
                <a:lnTo>
                  <a:pt x="73884" y="103880"/>
                </a:lnTo>
                <a:lnTo>
                  <a:pt x="76746" y="99733"/>
                </a:lnTo>
                <a:lnTo>
                  <a:pt x="79607" y="95064"/>
                </a:lnTo>
                <a:lnTo>
                  <a:pt x="83419" y="90998"/>
                </a:lnTo>
                <a:lnTo>
                  <a:pt x="87865" y="87335"/>
                </a:lnTo>
                <a:lnTo>
                  <a:pt x="92734" y="83940"/>
                </a:lnTo>
                <a:lnTo>
                  <a:pt x="96933" y="80725"/>
                </a:lnTo>
                <a:lnTo>
                  <a:pt x="100685" y="77629"/>
                </a:lnTo>
                <a:lnTo>
                  <a:pt x="104138" y="74613"/>
                </a:lnTo>
                <a:lnTo>
                  <a:pt x="107393" y="71649"/>
                </a:lnTo>
                <a:lnTo>
                  <a:pt x="113550" y="65816"/>
                </a:lnTo>
                <a:lnTo>
                  <a:pt x="115573" y="62927"/>
                </a:lnTo>
                <a:lnTo>
                  <a:pt x="117820" y="57177"/>
                </a:lnTo>
                <a:lnTo>
                  <a:pt x="121359" y="51446"/>
                </a:lnTo>
                <a:lnTo>
                  <a:pt x="123636" y="48585"/>
                </a:lnTo>
                <a:lnTo>
                  <a:pt x="125154" y="45725"/>
                </a:lnTo>
                <a:lnTo>
                  <a:pt x="126841" y="40006"/>
                </a:lnTo>
                <a:lnTo>
                  <a:pt x="130131" y="34290"/>
                </a:lnTo>
                <a:lnTo>
                  <a:pt x="136375" y="26218"/>
                </a:lnTo>
                <a:lnTo>
                  <a:pt x="134050" y="25940"/>
                </a:lnTo>
                <a:lnTo>
                  <a:pt x="128534" y="25730"/>
                </a:lnTo>
                <a:lnTo>
                  <a:pt x="128292" y="30271"/>
                </a:lnTo>
                <a:lnTo>
                  <a:pt x="129211" y="32563"/>
                </a:lnTo>
                <a:lnTo>
                  <a:pt x="132771" y="37650"/>
                </a:lnTo>
                <a:lnTo>
                  <a:pt x="135580" y="41317"/>
                </a:lnTo>
                <a:lnTo>
                  <a:pt x="136237" y="47255"/>
                </a:lnTo>
                <a:lnTo>
                  <a:pt x="136529" y="55292"/>
                </a:lnTo>
                <a:lnTo>
                  <a:pt x="136694" y="66124"/>
                </a:lnTo>
                <a:lnTo>
                  <a:pt x="136732" y="75743"/>
                </a:lnTo>
                <a:lnTo>
                  <a:pt x="137695" y="80975"/>
                </a:lnTo>
                <a:lnTo>
                  <a:pt x="139289" y="86368"/>
                </a:lnTo>
                <a:lnTo>
                  <a:pt x="141305" y="91868"/>
                </a:lnTo>
                <a:lnTo>
                  <a:pt x="142648" y="98393"/>
                </a:lnTo>
                <a:lnTo>
                  <a:pt x="143544" y="105600"/>
                </a:lnTo>
                <a:lnTo>
                  <a:pt x="144141" y="113262"/>
                </a:lnTo>
                <a:lnTo>
                  <a:pt x="144539" y="120275"/>
                </a:lnTo>
                <a:lnTo>
                  <a:pt x="144981" y="133148"/>
                </a:lnTo>
                <a:lnTo>
                  <a:pt x="145231" y="151105"/>
                </a:lnTo>
                <a:lnTo>
                  <a:pt x="146218" y="157886"/>
                </a:lnTo>
                <a:lnTo>
                  <a:pt x="147829" y="165265"/>
                </a:lnTo>
                <a:lnTo>
                  <a:pt x="149855" y="173041"/>
                </a:lnTo>
                <a:lnTo>
                  <a:pt x="151206" y="180130"/>
                </a:lnTo>
                <a:lnTo>
                  <a:pt x="152107" y="186762"/>
                </a:lnTo>
                <a:lnTo>
                  <a:pt x="152707" y="193087"/>
                </a:lnTo>
                <a:lnTo>
                  <a:pt x="153107" y="199210"/>
                </a:lnTo>
                <a:lnTo>
                  <a:pt x="153374" y="205196"/>
                </a:lnTo>
                <a:lnTo>
                  <a:pt x="153750" y="220183"/>
                </a:lnTo>
                <a:lnTo>
                  <a:pt x="153908" y="24860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124"/>
          <p:cNvSpPr/>
          <p:nvPr/>
        </p:nvSpPr>
        <p:spPr>
          <a:xfrm>
            <a:off x="2103472" y="4680585"/>
            <a:ext cx="608296" cy="33090"/>
          </a:xfrm>
          <a:custGeom>
            <a:avLst/>
            <a:gdLst/>
            <a:ahLst/>
            <a:cxnLst/>
            <a:rect l="0" t="0" r="0" b="0"/>
            <a:pathLst>
              <a:path w="608296" h="33090">
                <a:moveTo>
                  <a:pt x="8220" y="8572"/>
                </a:moveTo>
                <a:lnTo>
                  <a:pt x="0" y="8572"/>
                </a:lnTo>
                <a:lnTo>
                  <a:pt x="4303" y="8572"/>
                </a:lnTo>
                <a:lnTo>
                  <a:pt x="5608" y="9525"/>
                </a:lnTo>
                <a:lnTo>
                  <a:pt x="6479" y="11112"/>
                </a:lnTo>
                <a:lnTo>
                  <a:pt x="7876" y="15953"/>
                </a:lnTo>
                <a:lnTo>
                  <a:pt x="8943" y="16350"/>
                </a:lnTo>
                <a:lnTo>
                  <a:pt x="22822" y="17075"/>
                </a:lnTo>
                <a:lnTo>
                  <a:pt x="28362" y="17114"/>
                </a:lnTo>
                <a:lnTo>
                  <a:pt x="31173" y="18077"/>
                </a:lnTo>
                <a:lnTo>
                  <a:pt x="33999" y="19671"/>
                </a:lnTo>
                <a:lnTo>
                  <a:pt x="36836" y="21686"/>
                </a:lnTo>
                <a:lnTo>
                  <a:pt x="40633" y="23030"/>
                </a:lnTo>
                <a:lnTo>
                  <a:pt x="45068" y="23925"/>
                </a:lnTo>
                <a:lnTo>
                  <a:pt x="54124" y="24921"/>
                </a:lnTo>
                <a:lnTo>
                  <a:pt x="70239" y="25560"/>
                </a:lnTo>
                <a:lnTo>
                  <a:pt x="75284" y="25613"/>
                </a:lnTo>
                <a:lnTo>
                  <a:pt x="80552" y="26600"/>
                </a:lnTo>
                <a:lnTo>
                  <a:pt x="85969" y="28211"/>
                </a:lnTo>
                <a:lnTo>
                  <a:pt x="91485" y="30237"/>
                </a:lnTo>
                <a:lnTo>
                  <a:pt x="97068" y="31588"/>
                </a:lnTo>
                <a:lnTo>
                  <a:pt x="102694" y="32489"/>
                </a:lnTo>
                <a:lnTo>
                  <a:pt x="108350" y="33089"/>
                </a:lnTo>
                <a:lnTo>
                  <a:pt x="114026" y="32537"/>
                </a:lnTo>
                <a:lnTo>
                  <a:pt x="119715" y="31216"/>
                </a:lnTo>
                <a:lnTo>
                  <a:pt x="125412" y="29383"/>
                </a:lnTo>
                <a:lnTo>
                  <a:pt x="132068" y="28161"/>
                </a:lnTo>
                <a:lnTo>
                  <a:pt x="139363" y="27347"/>
                </a:lnTo>
                <a:lnTo>
                  <a:pt x="155088" y="26441"/>
                </a:lnTo>
                <a:lnTo>
                  <a:pt x="171602" y="26039"/>
                </a:lnTo>
                <a:lnTo>
                  <a:pt x="196965" y="25813"/>
                </a:lnTo>
                <a:lnTo>
                  <a:pt x="206440" y="24828"/>
                </a:lnTo>
                <a:lnTo>
                  <a:pt x="216566" y="23220"/>
                </a:lnTo>
                <a:lnTo>
                  <a:pt x="227128" y="21195"/>
                </a:lnTo>
                <a:lnTo>
                  <a:pt x="237979" y="19844"/>
                </a:lnTo>
                <a:lnTo>
                  <a:pt x="249022" y="18944"/>
                </a:lnTo>
                <a:lnTo>
                  <a:pt x="260195" y="18344"/>
                </a:lnTo>
                <a:lnTo>
                  <a:pt x="280229" y="17678"/>
                </a:lnTo>
                <a:lnTo>
                  <a:pt x="289572" y="17500"/>
                </a:lnTo>
                <a:lnTo>
                  <a:pt x="299610" y="16429"/>
                </a:lnTo>
                <a:lnTo>
                  <a:pt x="310113" y="14763"/>
                </a:lnTo>
                <a:lnTo>
                  <a:pt x="320924" y="12699"/>
                </a:lnTo>
                <a:lnTo>
                  <a:pt x="330989" y="11324"/>
                </a:lnTo>
                <a:lnTo>
                  <a:pt x="340557" y="10406"/>
                </a:lnTo>
                <a:lnTo>
                  <a:pt x="349793" y="9795"/>
                </a:lnTo>
                <a:lnTo>
                  <a:pt x="359760" y="9387"/>
                </a:lnTo>
                <a:lnTo>
                  <a:pt x="380995" y="8935"/>
                </a:lnTo>
                <a:lnTo>
                  <a:pt x="414370" y="8679"/>
                </a:lnTo>
                <a:lnTo>
                  <a:pt x="424719" y="7691"/>
                </a:lnTo>
                <a:lnTo>
                  <a:pt x="434476" y="6080"/>
                </a:lnTo>
                <a:lnTo>
                  <a:pt x="443838" y="4053"/>
                </a:lnTo>
                <a:lnTo>
                  <a:pt x="452937" y="2702"/>
                </a:lnTo>
                <a:lnTo>
                  <a:pt x="461860" y="1801"/>
                </a:lnTo>
                <a:lnTo>
                  <a:pt x="479396" y="800"/>
                </a:lnTo>
                <a:lnTo>
                  <a:pt x="496714" y="356"/>
                </a:lnTo>
                <a:lnTo>
                  <a:pt x="543182" y="21"/>
                </a:lnTo>
                <a:lnTo>
                  <a:pt x="60829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125"/>
          <p:cNvSpPr/>
          <p:nvPr/>
        </p:nvSpPr>
        <p:spPr>
          <a:xfrm>
            <a:off x="2677477" y="4037647"/>
            <a:ext cx="120016" cy="16793"/>
          </a:xfrm>
          <a:custGeom>
            <a:avLst/>
            <a:gdLst/>
            <a:ahLst/>
            <a:cxnLst/>
            <a:rect l="0" t="0" r="0" b="0"/>
            <a:pathLst>
              <a:path w="120016" h="16793">
                <a:moveTo>
                  <a:pt x="0" y="8573"/>
                </a:moveTo>
                <a:lnTo>
                  <a:pt x="7381" y="8573"/>
                </a:lnTo>
                <a:lnTo>
                  <a:pt x="8731" y="9525"/>
                </a:lnTo>
                <a:lnTo>
                  <a:pt x="10583" y="11113"/>
                </a:lnTo>
                <a:lnTo>
                  <a:pt x="12770" y="13123"/>
                </a:lnTo>
                <a:lnTo>
                  <a:pt x="16133" y="14464"/>
                </a:lnTo>
                <a:lnTo>
                  <a:pt x="20281" y="15358"/>
                </a:lnTo>
                <a:lnTo>
                  <a:pt x="24950" y="15954"/>
                </a:lnTo>
                <a:lnTo>
                  <a:pt x="29969" y="16351"/>
                </a:lnTo>
                <a:lnTo>
                  <a:pt x="35219" y="16615"/>
                </a:lnTo>
                <a:lnTo>
                  <a:pt x="40624" y="16792"/>
                </a:lnTo>
                <a:lnTo>
                  <a:pt x="45180" y="15957"/>
                </a:lnTo>
                <a:lnTo>
                  <a:pt x="49170" y="14448"/>
                </a:lnTo>
                <a:lnTo>
                  <a:pt x="52783" y="12490"/>
                </a:lnTo>
                <a:lnTo>
                  <a:pt x="56143" y="11184"/>
                </a:lnTo>
                <a:lnTo>
                  <a:pt x="59336" y="10314"/>
                </a:lnTo>
                <a:lnTo>
                  <a:pt x="62418" y="9733"/>
                </a:lnTo>
                <a:lnTo>
                  <a:pt x="65424" y="9347"/>
                </a:lnTo>
                <a:lnTo>
                  <a:pt x="68381" y="9088"/>
                </a:lnTo>
                <a:lnTo>
                  <a:pt x="71305" y="8916"/>
                </a:lnTo>
                <a:lnTo>
                  <a:pt x="79633" y="8725"/>
                </a:lnTo>
                <a:lnTo>
                  <a:pt x="95952" y="8603"/>
                </a:lnTo>
                <a:lnTo>
                  <a:pt x="99210" y="7640"/>
                </a:lnTo>
                <a:lnTo>
                  <a:pt x="102335" y="6046"/>
                </a:lnTo>
                <a:lnTo>
                  <a:pt x="105371" y="4031"/>
                </a:lnTo>
                <a:lnTo>
                  <a:pt x="108347" y="2687"/>
                </a:lnTo>
                <a:lnTo>
                  <a:pt x="111284" y="1792"/>
                </a:lnTo>
                <a:lnTo>
                  <a:pt x="12001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126"/>
          <p:cNvSpPr/>
          <p:nvPr/>
        </p:nvSpPr>
        <p:spPr>
          <a:xfrm>
            <a:off x="2711767" y="3977640"/>
            <a:ext cx="8573" cy="8573"/>
          </a:xfrm>
          <a:custGeom>
            <a:avLst/>
            <a:gdLst/>
            <a:ahLst/>
            <a:cxnLst/>
            <a:rect l="0" t="0" r="0" b="0"/>
            <a:pathLst>
              <a:path w="8573" h="8573">
                <a:moveTo>
                  <a:pt x="0" y="8572"/>
                </a:moveTo>
                <a:lnTo>
                  <a:pt x="0" y="1191"/>
                </a:lnTo>
                <a:lnTo>
                  <a:pt x="952" y="794"/>
                </a:lnTo>
                <a:lnTo>
                  <a:pt x="2540" y="529"/>
                </a:lnTo>
                <a:lnTo>
                  <a:pt x="857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127"/>
          <p:cNvSpPr/>
          <p:nvPr/>
        </p:nvSpPr>
        <p:spPr>
          <a:xfrm>
            <a:off x="2763233" y="4131945"/>
            <a:ext cx="10926" cy="1"/>
          </a:xfrm>
          <a:custGeom>
            <a:avLst/>
            <a:gdLst/>
            <a:ahLst/>
            <a:cxnLst/>
            <a:rect l="0" t="0" r="0" b="0"/>
            <a:pathLst>
              <a:path w="10926" h="1">
                <a:moveTo>
                  <a:pt x="8542" y="0"/>
                </a:moveTo>
                <a:lnTo>
                  <a:pt x="0" y="0"/>
                </a:lnTo>
                <a:lnTo>
                  <a:pt x="10925" y="0"/>
                </a:lnTo>
                <a:close/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128"/>
          <p:cNvSpPr/>
          <p:nvPr/>
        </p:nvSpPr>
        <p:spPr>
          <a:xfrm>
            <a:off x="2883217" y="3943359"/>
            <a:ext cx="102871" cy="111402"/>
          </a:xfrm>
          <a:custGeom>
            <a:avLst/>
            <a:gdLst/>
            <a:ahLst/>
            <a:cxnLst/>
            <a:rect l="0" t="0" r="0" b="0"/>
            <a:pathLst>
              <a:path w="102871" h="111402">
                <a:moveTo>
                  <a:pt x="0" y="25708"/>
                </a:moveTo>
                <a:lnTo>
                  <a:pt x="4551" y="21157"/>
                </a:lnTo>
                <a:lnTo>
                  <a:pt x="5891" y="18864"/>
                </a:lnTo>
                <a:lnTo>
                  <a:pt x="6785" y="16383"/>
                </a:lnTo>
                <a:lnTo>
                  <a:pt x="8220" y="10108"/>
                </a:lnTo>
                <a:lnTo>
                  <a:pt x="9289" y="9593"/>
                </a:lnTo>
                <a:lnTo>
                  <a:pt x="10956" y="9250"/>
                </a:lnTo>
                <a:lnTo>
                  <a:pt x="13019" y="9021"/>
                </a:lnTo>
                <a:lnTo>
                  <a:pt x="15347" y="7916"/>
                </a:lnTo>
                <a:lnTo>
                  <a:pt x="17851" y="6227"/>
                </a:lnTo>
                <a:lnTo>
                  <a:pt x="20473" y="4148"/>
                </a:lnTo>
                <a:lnTo>
                  <a:pt x="23174" y="2762"/>
                </a:lnTo>
                <a:lnTo>
                  <a:pt x="25927" y="1838"/>
                </a:lnTo>
                <a:lnTo>
                  <a:pt x="32638" y="356"/>
                </a:lnTo>
                <a:lnTo>
                  <a:pt x="35094" y="234"/>
                </a:lnTo>
                <a:lnTo>
                  <a:pt x="48907" y="23"/>
                </a:lnTo>
                <a:lnTo>
                  <a:pt x="55237" y="0"/>
                </a:lnTo>
                <a:lnTo>
                  <a:pt x="57780" y="949"/>
                </a:lnTo>
                <a:lnTo>
                  <a:pt x="60427" y="2535"/>
                </a:lnTo>
                <a:lnTo>
                  <a:pt x="66969" y="7373"/>
                </a:lnTo>
                <a:lnTo>
                  <a:pt x="67506" y="8722"/>
                </a:lnTo>
                <a:lnTo>
                  <a:pt x="67864" y="10574"/>
                </a:lnTo>
                <a:lnTo>
                  <a:pt x="68103" y="12761"/>
                </a:lnTo>
                <a:lnTo>
                  <a:pt x="67309" y="15172"/>
                </a:lnTo>
                <a:lnTo>
                  <a:pt x="65828" y="17732"/>
                </a:lnTo>
                <a:lnTo>
                  <a:pt x="63888" y="20390"/>
                </a:lnTo>
                <a:lnTo>
                  <a:pt x="62594" y="23115"/>
                </a:lnTo>
                <a:lnTo>
                  <a:pt x="61732" y="25885"/>
                </a:lnTo>
                <a:lnTo>
                  <a:pt x="61157" y="28683"/>
                </a:lnTo>
                <a:lnTo>
                  <a:pt x="59821" y="32454"/>
                </a:lnTo>
                <a:lnTo>
                  <a:pt x="57978" y="36873"/>
                </a:lnTo>
                <a:lnTo>
                  <a:pt x="55797" y="41724"/>
                </a:lnTo>
                <a:lnTo>
                  <a:pt x="53391" y="45910"/>
                </a:lnTo>
                <a:lnTo>
                  <a:pt x="50834" y="49654"/>
                </a:lnTo>
                <a:lnTo>
                  <a:pt x="48177" y="53102"/>
                </a:lnTo>
                <a:lnTo>
                  <a:pt x="46405" y="56353"/>
                </a:lnTo>
                <a:lnTo>
                  <a:pt x="45224" y="59473"/>
                </a:lnTo>
                <a:lnTo>
                  <a:pt x="44437" y="62506"/>
                </a:lnTo>
                <a:lnTo>
                  <a:pt x="42960" y="65480"/>
                </a:lnTo>
                <a:lnTo>
                  <a:pt x="41022" y="68415"/>
                </a:lnTo>
                <a:lnTo>
                  <a:pt x="38778" y="71325"/>
                </a:lnTo>
                <a:lnTo>
                  <a:pt x="36330" y="74217"/>
                </a:lnTo>
                <a:lnTo>
                  <a:pt x="33745" y="77097"/>
                </a:lnTo>
                <a:lnTo>
                  <a:pt x="31069" y="79970"/>
                </a:lnTo>
                <a:lnTo>
                  <a:pt x="29285" y="82838"/>
                </a:lnTo>
                <a:lnTo>
                  <a:pt x="28096" y="85702"/>
                </a:lnTo>
                <a:lnTo>
                  <a:pt x="26187" y="92592"/>
                </a:lnTo>
                <a:lnTo>
                  <a:pt x="26031" y="94110"/>
                </a:lnTo>
                <a:lnTo>
                  <a:pt x="25926" y="96074"/>
                </a:lnTo>
                <a:lnTo>
                  <a:pt x="25730" y="102463"/>
                </a:lnTo>
                <a:lnTo>
                  <a:pt x="25721" y="107294"/>
                </a:lnTo>
                <a:lnTo>
                  <a:pt x="26672" y="108673"/>
                </a:lnTo>
                <a:lnTo>
                  <a:pt x="28259" y="109593"/>
                </a:lnTo>
                <a:lnTo>
                  <a:pt x="30270" y="110207"/>
                </a:lnTo>
                <a:lnTo>
                  <a:pt x="32562" y="110616"/>
                </a:lnTo>
                <a:lnTo>
                  <a:pt x="35043" y="110888"/>
                </a:lnTo>
                <a:lnTo>
                  <a:pt x="37650" y="111070"/>
                </a:lnTo>
                <a:lnTo>
                  <a:pt x="40340" y="111191"/>
                </a:lnTo>
                <a:lnTo>
                  <a:pt x="45869" y="111326"/>
                </a:lnTo>
                <a:lnTo>
                  <a:pt x="54337" y="111401"/>
                </a:lnTo>
                <a:lnTo>
                  <a:pt x="57179" y="110459"/>
                </a:lnTo>
                <a:lnTo>
                  <a:pt x="60027" y="108879"/>
                </a:lnTo>
                <a:lnTo>
                  <a:pt x="62878" y="106873"/>
                </a:lnTo>
                <a:lnTo>
                  <a:pt x="65731" y="105535"/>
                </a:lnTo>
                <a:lnTo>
                  <a:pt x="68586" y="104644"/>
                </a:lnTo>
                <a:lnTo>
                  <a:pt x="71441" y="104049"/>
                </a:lnTo>
                <a:lnTo>
                  <a:pt x="74298" y="103653"/>
                </a:lnTo>
                <a:lnTo>
                  <a:pt x="77154" y="103389"/>
                </a:lnTo>
                <a:lnTo>
                  <a:pt x="80011" y="103213"/>
                </a:lnTo>
                <a:lnTo>
                  <a:pt x="88265" y="103017"/>
                </a:lnTo>
                <a:lnTo>
                  <a:pt x="102870" y="10286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129"/>
          <p:cNvSpPr/>
          <p:nvPr/>
        </p:nvSpPr>
        <p:spPr>
          <a:xfrm>
            <a:off x="3020377" y="391763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130"/>
          <p:cNvSpPr/>
          <p:nvPr/>
        </p:nvSpPr>
        <p:spPr>
          <a:xfrm>
            <a:off x="3011909" y="3891950"/>
            <a:ext cx="94194" cy="197133"/>
          </a:xfrm>
          <a:custGeom>
            <a:avLst/>
            <a:gdLst/>
            <a:ahLst/>
            <a:cxnLst/>
            <a:rect l="0" t="0" r="0" b="0"/>
            <a:pathLst>
              <a:path w="94194" h="197133">
                <a:moveTo>
                  <a:pt x="8468" y="42827"/>
                </a:moveTo>
                <a:lnTo>
                  <a:pt x="3917" y="42827"/>
                </a:lnTo>
                <a:lnTo>
                  <a:pt x="2577" y="43779"/>
                </a:lnTo>
                <a:lnTo>
                  <a:pt x="1683" y="45367"/>
                </a:lnTo>
                <a:lnTo>
                  <a:pt x="249" y="50208"/>
                </a:lnTo>
                <a:lnTo>
                  <a:pt x="0" y="55597"/>
                </a:lnTo>
                <a:lnTo>
                  <a:pt x="918" y="57056"/>
                </a:lnTo>
                <a:lnTo>
                  <a:pt x="2482" y="58028"/>
                </a:lnTo>
                <a:lnTo>
                  <a:pt x="4478" y="58676"/>
                </a:lnTo>
                <a:lnTo>
                  <a:pt x="6760" y="59108"/>
                </a:lnTo>
                <a:lnTo>
                  <a:pt x="9234" y="59396"/>
                </a:lnTo>
                <a:lnTo>
                  <a:pt x="11837" y="59588"/>
                </a:lnTo>
                <a:lnTo>
                  <a:pt x="13571" y="60669"/>
                </a:lnTo>
                <a:lnTo>
                  <a:pt x="14727" y="62341"/>
                </a:lnTo>
                <a:lnTo>
                  <a:pt x="16584" y="67319"/>
                </a:lnTo>
                <a:lnTo>
                  <a:pt x="17689" y="67728"/>
                </a:lnTo>
                <a:lnTo>
                  <a:pt x="19377" y="68000"/>
                </a:lnTo>
                <a:lnTo>
                  <a:pt x="21456" y="68181"/>
                </a:lnTo>
                <a:lnTo>
                  <a:pt x="23794" y="68303"/>
                </a:lnTo>
                <a:lnTo>
                  <a:pt x="28932" y="68437"/>
                </a:lnTo>
                <a:lnTo>
                  <a:pt x="58213" y="68544"/>
                </a:lnTo>
                <a:lnTo>
                  <a:pt x="59729" y="67592"/>
                </a:lnTo>
                <a:lnTo>
                  <a:pt x="61692" y="66004"/>
                </a:lnTo>
                <a:lnTo>
                  <a:pt x="63953" y="63994"/>
                </a:lnTo>
                <a:lnTo>
                  <a:pt x="66413" y="62653"/>
                </a:lnTo>
                <a:lnTo>
                  <a:pt x="69006" y="61759"/>
                </a:lnTo>
                <a:lnTo>
                  <a:pt x="75459" y="60325"/>
                </a:lnTo>
                <a:lnTo>
                  <a:pt x="76941" y="59255"/>
                </a:lnTo>
                <a:lnTo>
                  <a:pt x="78882" y="57589"/>
                </a:lnTo>
                <a:lnTo>
                  <a:pt x="84289" y="52622"/>
                </a:lnTo>
                <a:lnTo>
                  <a:pt x="84733" y="51262"/>
                </a:lnTo>
                <a:lnTo>
                  <a:pt x="85226" y="47211"/>
                </a:lnTo>
                <a:lnTo>
                  <a:pt x="85445" y="42236"/>
                </a:lnTo>
                <a:lnTo>
                  <a:pt x="85569" y="34079"/>
                </a:lnTo>
                <a:lnTo>
                  <a:pt x="85586" y="31280"/>
                </a:lnTo>
                <a:lnTo>
                  <a:pt x="84645" y="28462"/>
                </a:lnTo>
                <a:lnTo>
                  <a:pt x="83065" y="25630"/>
                </a:lnTo>
                <a:lnTo>
                  <a:pt x="81059" y="22790"/>
                </a:lnTo>
                <a:lnTo>
                  <a:pt x="78831" y="17094"/>
                </a:lnTo>
                <a:lnTo>
                  <a:pt x="77400" y="10228"/>
                </a:lnTo>
                <a:lnTo>
                  <a:pt x="74665" y="6748"/>
                </a:lnTo>
                <a:lnTo>
                  <a:pt x="69698" y="1304"/>
                </a:lnTo>
                <a:lnTo>
                  <a:pt x="68338" y="858"/>
                </a:lnTo>
                <a:lnTo>
                  <a:pt x="66479" y="560"/>
                </a:lnTo>
                <a:lnTo>
                  <a:pt x="60288" y="0"/>
                </a:lnTo>
                <a:lnTo>
                  <a:pt x="60017" y="4526"/>
                </a:lnTo>
                <a:lnTo>
                  <a:pt x="59918" y="17334"/>
                </a:lnTo>
                <a:lnTo>
                  <a:pt x="59906" y="28584"/>
                </a:lnTo>
                <a:lnTo>
                  <a:pt x="60858" y="31427"/>
                </a:lnTo>
                <a:lnTo>
                  <a:pt x="62445" y="34275"/>
                </a:lnTo>
                <a:lnTo>
                  <a:pt x="64455" y="37125"/>
                </a:lnTo>
                <a:lnTo>
                  <a:pt x="65795" y="40931"/>
                </a:lnTo>
                <a:lnTo>
                  <a:pt x="66688" y="45373"/>
                </a:lnTo>
                <a:lnTo>
                  <a:pt x="67284" y="50239"/>
                </a:lnTo>
                <a:lnTo>
                  <a:pt x="68634" y="55389"/>
                </a:lnTo>
                <a:lnTo>
                  <a:pt x="70486" y="60726"/>
                </a:lnTo>
                <a:lnTo>
                  <a:pt x="72673" y="66190"/>
                </a:lnTo>
                <a:lnTo>
                  <a:pt x="74132" y="71737"/>
                </a:lnTo>
                <a:lnTo>
                  <a:pt x="75104" y="77341"/>
                </a:lnTo>
                <a:lnTo>
                  <a:pt x="75752" y="82981"/>
                </a:lnTo>
                <a:lnTo>
                  <a:pt x="76184" y="88646"/>
                </a:lnTo>
                <a:lnTo>
                  <a:pt x="76472" y="94329"/>
                </a:lnTo>
                <a:lnTo>
                  <a:pt x="76664" y="100021"/>
                </a:lnTo>
                <a:lnTo>
                  <a:pt x="77745" y="106674"/>
                </a:lnTo>
                <a:lnTo>
                  <a:pt x="79417" y="113967"/>
                </a:lnTo>
                <a:lnTo>
                  <a:pt x="81485" y="121686"/>
                </a:lnTo>
                <a:lnTo>
                  <a:pt x="82864" y="128737"/>
                </a:lnTo>
                <a:lnTo>
                  <a:pt x="83783" y="135343"/>
                </a:lnTo>
                <a:lnTo>
                  <a:pt x="84395" y="141652"/>
                </a:lnTo>
                <a:lnTo>
                  <a:pt x="85756" y="147763"/>
                </a:lnTo>
                <a:lnTo>
                  <a:pt x="87616" y="153742"/>
                </a:lnTo>
                <a:lnTo>
                  <a:pt x="89808" y="159632"/>
                </a:lnTo>
                <a:lnTo>
                  <a:pt x="91270" y="165465"/>
                </a:lnTo>
                <a:lnTo>
                  <a:pt x="92244" y="171258"/>
                </a:lnTo>
                <a:lnTo>
                  <a:pt x="92894" y="177026"/>
                </a:lnTo>
                <a:lnTo>
                  <a:pt x="93327" y="181823"/>
                </a:lnTo>
                <a:lnTo>
                  <a:pt x="93615" y="185973"/>
                </a:lnTo>
                <a:lnTo>
                  <a:pt x="94193" y="19713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131"/>
          <p:cNvSpPr/>
          <p:nvPr/>
        </p:nvSpPr>
        <p:spPr>
          <a:xfrm>
            <a:off x="2158211" y="4766424"/>
            <a:ext cx="159222" cy="213842"/>
          </a:xfrm>
          <a:custGeom>
            <a:avLst/>
            <a:gdLst/>
            <a:ahLst/>
            <a:cxnLst/>
            <a:rect l="0" t="0" r="0" b="0"/>
            <a:pathLst>
              <a:path w="159222" h="213842">
                <a:moveTo>
                  <a:pt x="116358" y="51321"/>
                </a:moveTo>
                <a:lnTo>
                  <a:pt x="116358" y="43101"/>
                </a:lnTo>
                <a:lnTo>
                  <a:pt x="111808" y="38302"/>
                </a:lnTo>
                <a:lnTo>
                  <a:pt x="103588" y="29987"/>
                </a:lnTo>
                <a:lnTo>
                  <a:pt x="102130" y="27573"/>
                </a:lnTo>
                <a:lnTo>
                  <a:pt x="100510" y="22351"/>
                </a:lnTo>
                <a:lnTo>
                  <a:pt x="99125" y="20577"/>
                </a:lnTo>
                <a:lnTo>
                  <a:pt x="97249" y="19395"/>
                </a:lnTo>
                <a:lnTo>
                  <a:pt x="95047" y="18607"/>
                </a:lnTo>
                <a:lnTo>
                  <a:pt x="93578" y="17130"/>
                </a:lnTo>
                <a:lnTo>
                  <a:pt x="92599" y="15191"/>
                </a:lnTo>
                <a:lnTo>
                  <a:pt x="91946" y="12947"/>
                </a:lnTo>
                <a:lnTo>
                  <a:pt x="90559" y="11451"/>
                </a:lnTo>
                <a:lnTo>
                  <a:pt x="88681" y="10453"/>
                </a:lnTo>
                <a:lnTo>
                  <a:pt x="86477" y="9788"/>
                </a:lnTo>
                <a:lnTo>
                  <a:pt x="85007" y="8392"/>
                </a:lnTo>
                <a:lnTo>
                  <a:pt x="84028" y="6509"/>
                </a:lnTo>
                <a:lnTo>
                  <a:pt x="83375" y="4302"/>
                </a:lnTo>
                <a:lnTo>
                  <a:pt x="81987" y="2830"/>
                </a:lnTo>
                <a:lnTo>
                  <a:pt x="80109" y="1848"/>
                </a:lnTo>
                <a:lnTo>
                  <a:pt x="75483" y="758"/>
                </a:lnTo>
                <a:lnTo>
                  <a:pt x="72915" y="467"/>
                </a:lnTo>
                <a:lnTo>
                  <a:pt x="70252" y="273"/>
                </a:lnTo>
                <a:lnTo>
                  <a:pt x="67523" y="144"/>
                </a:lnTo>
                <a:lnTo>
                  <a:pt x="61951" y="0"/>
                </a:lnTo>
                <a:lnTo>
                  <a:pt x="59132" y="915"/>
                </a:lnTo>
                <a:lnTo>
                  <a:pt x="56300" y="2477"/>
                </a:lnTo>
                <a:lnTo>
                  <a:pt x="53460" y="4471"/>
                </a:lnTo>
                <a:lnTo>
                  <a:pt x="50613" y="6752"/>
                </a:lnTo>
                <a:lnTo>
                  <a:pt x="47763" y="9225"/>
                </a:lnTo>
                <a:lnTo>
                  <a:pt x="44911" y="11828"/>
                </a:lnTo>
                <a:lnTo>
                  <a:pt x="42057" y="13562"/>
                </a:lnTo>
                <a:lnTo>
                  <a:pt x="39201" y="14718"/>
                </a:lnTo>
                <a:lnTo>
                  <a:pt x="36345" y="15489"/>
                </a:lnTo>
                <a:lnTo>
                  <a:pt x="33489" y="16955"/>
                </a:lnTo>
                <a:lnTo>
                  <a:pt x="30632" y="18885"/>
                </a:lnTo>
                <a:lnTo>
                  <a:pt x="27775" y="21125"/>
                </a:lnTo>
                <a:lnTo>
                  <a:pt x="24918" y="23570"/>
                </a:lnTo>
                <a:lnTo>
                  <a:pt x="22061" y="26152"/>
                </a:lnTo>
                <a:lnTo>
                  <a:pt x="19203" y="28827"/>
                </a:lnTo>
                <a:lnTo>
                  <a:pt x="17298" y="31562"/>
                </a:lnTo>
                <a:lnTo>
                  <a:pt x="15182" y="37142"/>
                </a:lnTo>
                <a:lnTo>
                  <a:pt x="11701" y="42796"/>
                </a:lnTo>
                <a:lnTo>
                  <a:pt x="9440" y="45638"/>
                </a:lnTo>
                <a:lnTo>
                  <a:pt x="7931" y="48485"/>
                </a:lnTo>
                <a:lnTo>
                  <a:pt x="6256" y="54188"/>
                </a:lnTo>
                <a:lnTo>
                  <a:pt x="5512" y="59897"/>
                </a:lnTo>
                <a:lnTo>
                  <a:pt x="5181" y="65610"/>
                </a:lnTo>
                <a:lnTo>
                  <a:pt x="5034" y="71324"/>
                </a:lnTo>
                <a:lnTo>
                  <a:pt x="4042" y="74181"/>
                </a:lnTo>
                <a:lnTo>
                  <a:pt x="400" y="79896"/>
                </a:lnTo>
                <a:lnTo>
                  <a:pt x="0" y="82753"/>
                </a:lnTo>
                <a:lnTo>
                  <a:pt x="686" y="85611"/>
                </a:lnTo>
                <a:lnTo>
                  <a:pt x="3036" y="91326"/>
                </a:lnTo>
                <a:lnTo>
                  <a:pt x="4081" y="97040"/>
                </a:lnTo>
                <a:lnTo>
                  <a:pt x="4545" y="102755"/>
                </a:lnTo>
                <a:lnTo>
                  <a:pt x="4668" y="105613"/>
                </a:lnTo>
                <a:lnTo>
                  <a:pt x="5703" y="108471"/>
                </a:lnTo>
                <a:lnTo>
                  <a:pt x="9393" y="114185"/>
                </a:lnTo>
                <a:lnTo>
                  <a:pt x="11711" y="116091"/>
                </a:lnTo>
                <a:lnTo>
                  <a:pt x="14208" y="117361"/>
                </a:lnTo>
                <a:lnTo>
                  <a:pt x="16826" y="118208"/>
                </a:lnTo>
                <a:lnTo>
                  <a:pt x="19524" y="119724"/>
                </a:lnTo>
                <a:lnTo>
                  <a:pt x="22274" y="121688"/>
                </a:lnTo>
                <a:lnTo>
                  <a:pt x="25061" y="123950"/>
                </a:lnTo>
                <a:lnTo>
                  <a:pt x="27871" y="125458"/>
                </a:lnTo>
                <a:lnTo>
                  <a:pt x="30697" y="126463"/>
                </a:lnTo>
                <a:lnTo>
                  <a:pt x="33533" y="127133"/>
                </a:lnTo>
                <a:lnTo>
                  <a:pt x="36377" y="127579"/>
                </a:lnTo>
                <a:lnTo>
                  <a:pt x="39225" y="127878"/>
                </a:lnTo>
                <a:lnTo>
                  <a:pt x="42076" y="128076"/>
                </a:lnTo>
                <a:lnTo>
                  <a:pt x="44929" y="128209"/>
                </a:lnTo>
                <a:lnTo>
                  <a:pt x="50640" y="128355"/>
                </a:lnTo>
                <a:lnTo>
                  <a:pt x="53496" y="127442"/>
                </a:lnTo>
                <a:lnTo>
                  <a:pt x="56353" y="125881"/>
                </a:lnTo>
                <a:lnTo>
                  <a:pt x="59210" y="123887"/>
                </a:lnTo>
                <a:lnTo>
                  <a:pt x="63019" y="122558"/>
                </a:lnTo>
                <a:lnTo>
                  <a:pt x="67464" y="121673"/>
                </a:lnTo>
                <a:lnTo>
                  <a:pt x="72332" y="121082"/>
                </a:lnTo>
                <a:lnTo>
                  <a:pt x="76530" y="119736"/>
                </a:lnTo>
                <a:lnTo>
                  <a:pt x="80281" y="117886"/>
                </a:lnTo>
                <a:lnTo>
                  <a:pt x="83734" y="115700"/>
                </a:lnTo>
                <a:lnTo>
                  <a:pt x="86989" y="113290"/>
                </a:lnTo>
                <a:lnTo>
                  <a:pt x="90111" y="110731"/>
                </a:lnTo>
                <a:lnTo>
                  <a:pt x="93145" y="108073"/>
                </a:lnTo>
                <a:lnTo>
                  <a:pt x="96121" y="105348"/>
                </a:lnTo>
                <a:lnTo>
                  <a:pt x="101966" y="99780"/>
                </a:lnTo>
                <a:lnTo>
                  <a:pt x="119207" y="82743"/>
                </a:lnTo>
                <a:lnTo>
                  <a:pt x="122067" y="78936"/>
                </a:lnTo>
                <a:lnTo>
                  <a:pt x="124927" y="74494"/>
                </a:lnTo>
                <a:lnTo>
                  <a:pt x="127786" y="69626"/>
                </a:lnTo>
                <a:lnTo>
                  <a:pt x="130644" y="65430"/>
                </a:lnTo>
                <a:lnTo>
                  <a:pt x="133502" y="61679"/>
                </a:lnTo>
                <a:lnTo>
                  <a:pt x="136360" y="58226"/>
                </a:lnTo>
                <a:lnTo>
                  <a:pt x="139536" y="51850"/>
                </a:lnTo>
                <a:lnTo>
                  <a:pt x="140947" y="45841"/>
                </a:lnTo>
                <a:lnTo>
                  <a:pt x="141574" y="39995"/>
                </a:lnTo>
                <a:lnTo>
                  <a:pt x="141853" y="34222"/>
                </a:lnTo>
                <a:lnTo>
                  <a:pt x="141977" y="28481"/>
                </a:lnTo>
                <a:lnTo>
                  <a:pt x="142032" y="22755"/>
                </a:lnTo>
                <a:lnTo>
                  <a:pt x="142999" y="20847"/>
                </a:lnTo>
                <a:lnTo>
                  <a:pt x="144596" y="19575"/>
                </a:lnTo>
                <a:lnTo>
                  <a:pt x="150628" y="17039"/>
                </a:lnTo>
                <a:lnTo>
                  <a:pt x="150642" y="17033"/>
                </a:lnTo>
                <a:lnTo>
                  <a:pt x="150644" y="17033"/>
                </a:lnTo>
                <a:lnTo>
                  <a:pt x="150646" y="17032"/>
                </a:lnTo>
                <a:lnTo>
                  <a:pt x="150648" y="28963"/>
                </a:lnTo>
                <a:lnTo>
                  <a:pt x="151601" y="31653"/>
                </a:lnTo>
                <a:lnTo>
                  <a:pt x="155199" y="37182"/>
                </a:lnTo>
                <a:lnTo>
                  <a:pt x="157434" y="42815"/>
                </a:lnTo>
                <a:lnTo>
                  <a:pt x="158427" y="49445"/>
                </a:lnTo>
                <a:lnTo>
                  <a:pt x="158691" y="53880"/>
                </a:lnTo>
                <a:lnTo>
                  <a:pt x="158986" y="63888"/>
                </a:lnTo>
                <a:lnTo>
                  <a:pt x="159215" y="106437"/>
                </a:lnTo>
                <a:lnTo>
                  <a:pt x="159218" y="117410"/>
                </a:lnTo>
                <a:lnTo>
                  <a:pt x="158266" y="123002"/>
                </a:lnTo>
                <a:lnTo>
                  <a:pt x="156680" y="128636"/>
                </a:lnTo>
                <a:lnTo>
                  <a:pt x="154669" y="134297"/>
                </a:lnTo>
                <a:lnTo>
                  <a:pt x="153329" y="139976"/>
                </a:lnTo>
                <a:lnTo>
                  <a:pt x="152435" y="145666"/>
                </a:lnTo>
                <a:lnTo>
                  <a:pt x="151840" y="151365"/>
                </a:lnTo>
                <a:lnTo>
                  <a:pt x="151443" y="157070"/>
                </a:lnTo>
                <a:lnTo>
                  <a:pt x="151178" y="162778"/>
                </a:lnTo>
                <a:lnTo>
                  <a:pt x="150805" y="177373"/>
                </a:lnTo>
                <a:lnTo>
                  <a:pt x="150649" y="210131"/>
                </a:lnTo>
                <a:lnTo>
                  <a:pt x="151601" y="211487"/>
                </a:lnTo>
                <a:lnTo>
                  <a:pt x="153189" y="212391"/>
                </a:lnTo>
                <a:lnTo>
                  <a:pt x="158029" y="213841"/>
                </a:lnTo>
                <a:lnTo>
                  <a:pt x="158427" y="213008"/>
                </a:lnTo>
                <a:lnTo>
                  <a:pt x="158691" y="211499"/>
                </a:lnTo>
                <a:lnTo>
                  <a:pt x="159221" y="20562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132"/>
          <p:cNvSpPr/>
          <p:nvPr/>
        </p:nvSpPr>
        <p:spPr>
          <a:xfrm>
            <a:off x="2403170" y="4757737"/>
            <a:ext cx="154177" cy="205741"/>
          </a:xfrm>
          <a:custGeom>
            <a:avLst/>
            <a:gdLst/>
            <a:ahLst/>
            <a:cxnLst/>
            <a:rect l="0" t="0" r="0" b="0"/>
            <a:pathLst>
              <a:path w="154177" h="205741">
                <a:moveTo>
                  <a:pt x="51422" y="0"/>
                </a:moveTo>
                <a:lnTo>
                  <a:pt x="51422" y="13114"/>
                </a:lnTo>
                <a:lnTo>
                  <a:pt x="50469" y="14458"/>
                </a:lnTo>
                <a:lnTo>
                  <a:pt x="48882" y="15354"/>
                </a:lnTo>
                <a:lnTo>
                  <a:pt x="46871" y="15951"/>
                </a:lnTo>
                <a:lnTo>
                  <a:pt x="45530" y="18254"/>
                </a:lnTo>
                <a:lnTo>
                  <a:pt x="44637" y="21694"/>
                </a:lnTo>
                <a:lnTo>
                  <a:pt x="44041" y="25893"/>
                </a:lnTo>
                <a:lnTo>
                  <a:pt x="42691" y="29644"/>
                </a:lnTo>
                <a:lnTo>
                  <a:pt x="40839" y="33098"/>
                </a:lnTo>
                <a:lnTo>
                  <a:pt x="36241" y="39475"/>
                </a:lnTo>
                <a:lnTo>
                  <a:pt x="33681" y="42509"/>
                </a:lnTo>
                <a:lnTo>
                  <a:pt x="31022" y="45485"/>
                </a:lnTo>
                <a:lnTo>
                  <a:pt x="29250" y="49373"/>
                </a:lnTo>
                <a:lnTo>
                  <a:pt x="28068" y="53871"/>
                </a:lnTo>
                <a:lnTo>
                  <a:pt x="27280" y="58774"/>
                </a:lnTo>
                <a:lnTo>
                  <a:pt x="26755" y="62995"/>
                </a:lnTo>
                <a:lnTo>
                  <a:pt x="26405" y="66762"/>
                </a:lnTo>
                <a:lnTo>
                  <a:pt x="26171" y="70225"/>
                </a:lnTo>
                <a:lnTo>
                  <a:pt x="25063" y="73487"/>
                </a:lnTo>
                <a:lnTo>
                  <a:pt x="21292" y="79651"/>
                </a:lnTo>
                <a:lnTo>
                  <a:pt x="18953" y="83581"/>
                </a:lnTo>
                <a:lnTo>
                  <a:pt x="16441" y="88106"/>
                </a:lnTo>
                <a:lnTo>
                  <a:pt x="13814" y="93027"/>
                </a:lnTo>
                <a:lnTo>
                  <a:pt x="11110" y="97261"/>
                </a:lnTo>
                <a:lnTo>
                  <a:pt x="8355" y="101036"/>
                </a:lnTo>
                <a:lnTo>
                  <a:pt x="5566" y="104504"/>
                </a:lnTo>
                <a:lnTo>
                  <a:pt x="3706" y="108722"/>
                </a:lnTo>
                <a:lnTo>
                  <a:pt x="2466" y="113439"/>
                </a:lnTo>
                <a:lnTo>
                  <a:pt x="1640" y="118489"/>
                </a:lnTo>
                <a:lnTo>
                  <a:pt x="1089" y="122808"/>
                </a:lnTo>
                <a:lnTo>
                  <a:pt x="722" y="126639"/>
                </a:lnTo>
                <a:lnTo>
                  <a:pt x="477" y="130146"/>
                </a:lnTo>
                <a:lnTo>
                  <a:pt x="313" y="134389"/>
                </a:lnTo>
                <a:lnTo>
                  <a:pt x="84" y="148510"/>
                </a:lnTo>
                <a:lnTo>
                  <a:pt x="0" y="165348"/>
                </a:lnTo>
                <a:lnTo>
                  <a:pt x="948" y="168335"/>
                </a:lnTo>
                <a:lnTo>
                  <a:pt x="4542" y="174193"/>
                </a:lnTo>
                <a:lnTo>
                  <a:pt x="6774" y="179972"/>
                </a:lnTo>
                <a:lnTo>
                  <a:pt x="7369" y="182846"/>
                </a:lnTo>
                <a:lnTo>
                  <a:pt x="10571" y="188580"/>
                </a:lnTo>
                <a:lnTo>
                  <a:pt x="12758" y="191443"/>
                </a:lnTo>
                <a:lnTo>
                  <a:pt x="15168" y="193351"/>
                </a:lnTo>
                <a:lnTo>
                  <a:pt x="17728" y="194623"/>
                </a:lnTo>
                <a:lnTo>
                  <a:pt x="20387" y="195471"/>
                </a:lnTo>
                <a:lnTo>
                  <a:pt x="22159" y="196989"/>
                </a:lnTo>
                <a:lnTo>
                  <a:pt x="23341" y="198954"/>
                </a:lnTo>
                <a:lnTo>
                  <a:pt x="24129" y="201216"/>
                </a:lnTo>
                <a:lnTo>
                  <a:pt x="26559" y="202724"/>
                </a:lnTo>
                <a:lnTo>
                  <a:pt x="30084" y="203729"/>
                </a:lnTo>
                <a:lnTo>
                  <a:pt x="40328" y="205343"/>
                </a:lnTo>
                <a:lnTo>
                  <a:pt x="43073" y="205475"/>
                </a:lnTo>
                <a:lnTo>
                  <a:pt x="55087" y="205661"/>
                </a:lnTo>
                <a:lnTo>
                  <a:pt x="61941" y="205706"/>
                </a:lnTo>
                <a:lnTo>
                  <a:pt x="65102" y="204764"/>
                </a:lnTo>
                <a:lnTo>
                  <a:pt x="68162" y="203184"/>
                </a:lnTo>
                <a:lnTo>
                  <a:pt x="71154" y="201179"/>
                </a:lnTo>
                <a:lnTo>
                  <a:pt x="74102" y="199842"/>
                </a:lnTo>
                <a:lnTo>
                  <a:pt x="77019" y="198951"/>
                </a:lnTo>
                <a:lnTo>
                  <a:pt x="79917" y="198356"/>
                </a:lnTo>
                <a:lnTo>
                  <a:pt x="83753" y="197007"/>
                </a:lnTo>
                <a:lnTo>
                  <a:pt x="88216" y="195156"/>
                </a:lnTo>
                <a:lnTo>
                  <a:pt x="93097" y="192969"/>
                </a:lnTo>
                <a:lnTo>
                  <a:pt x="97303" y="190559"/>
                </a:lnTo>
                <a:lnTo>
                  <a:pt x="101059" y="187999"/>
                </a:lnTo>
                <a:lnTo>
                  <a:pt x="104516" y="185341"/>
                </a:lnTo>
                <a:lnTo>
                  <a:pt x="107773" y="183568"/>
                </a:lnTo>
                <a:lnTo>
                  <a:pt x="110897" y="182386"/>
                </a:lnTo>
                <a:lnTo>
                  <a:pt x="113932" y="181599"/>
                </a:lnTo>
                <a:lnTo>
                  <a:pt x="117860" y="180120"/>
                </a:lnTo>
                <a:lnTo>
                  <a:pt x="122384" y="178183"/>
                </a:lnTo>
                <a:lnTo>
                  <a:pt x="127305" y="175939"/>
                </a:lnTo>
                <a:lnTo>
                  <a:pt x="130586" y="173490"/>
                </a:lnTo>
                <a:lnTo>
                  <a:pt x="132773" y="170905"/>
                </a:lnTo>
                <a:lnTo>
                  <a:pt x="136156" y="165493"/>
                </a:lnTo>
                <a:lnTo>
                  <a:pt x="140834" y="159912"/>
                </a:lnTo>
                <a:lnTo>
                  <a:pt x="144272" y="155967"/>
                </a:lnTo>
                <a:lnTo>
                  <a:pt x="147616" y="152503"/>
                </a:lnTo>
                <a:lnTo>
                  <a:pt x="149841" y="150247"/>
                </a:lnTo>
                <a:lnTo>
                  <a:pt x="151325" y="147789"/>
                </a:lnTo>
                <a:lnTo>
                  <a:pt x="152973" y="142520"/>
                </a:lnTo>
                <a:lnTo>
                  <a:pt x="153706" y="137002"/>
                </a:lnTo>
                <a:lnTo>
                  <a:pt x="154032" y="131375"/>
                </a:lnTo>
                <a:lnTo>
                  <a:pt x="154176" y="125699"/>
                </a:lnTo>
                <a:lnTo>
                  <a:pt x="153262" y="122852"/>
                </a:lnTo>
                <a:lnTo>
                  <a:pt x="149707" y="117148"/>
                </a:lnTo>
                <a:lnTo>
                  <a:pt x="147492" y="111439"/>
                </a:lnTo>
                <a:lnTo>
                  <a:pt x="146901" y="108582"/>
                </a:lnTo>
                <a:lnTo>
                  <a:pt x="145555" y="106678"/>
                </a:lnTo>
                <a:lnTo>
                  <a:pt x="143704" y="105409"/>
                </a:lnTo>
                <a:lnTo>
                  <a:pt x="139109" y="103999"/>
                </a:lnTo>
                <a:lnTo>
                  <a:pt x="136550" y="103622"/>
                </a:lnTo>
                <a:lnTo>
                  <a:pt x="130150" y="103019"/>
                </a:lnTo>
                <a:lnTo>
                  <a:pt x="126735" y="102936"/>
                </a:lnTo>
                <a:lnTo>
                  <a:pt x="107349" y="102871"/>
                </a:lnTo>
                <a:lnTo>
                  <a:pt x="103946" y="103824"/>
                </a:lnTo>
                <a:lnTo>
                  <a:pt x="99773" y="105411"/>
                </a:lnTo>
                <a:lnTo>
                  <a:pt x="95086" y="107422"/>
                </a:lnTo>
                <a:lnTo>
                  <a:pt x="91009" y="109714"/>
                </a:lnTo>
                <a:lnTo>
                  <a:pt x="87338" y="112195"/>
                </a:lnTo>
                <a:lnTo>
                  <a:pt x="83939" y="114802"/>
                </a:lnTo>
                <a:lnTo>
                  <a:pt x="80720" y="117492"/>
                </a:lnTo>
                <a:lnTo>
                  <a:pt x="77621" y="120238"/>
                </a:lnTo>
                <a:lnTo>
                  <a:pt x="74603" y="123022"/>
                </a:lnTo>
                <a:lnTo>
                  <a:pt x="72591" y="125829"/>
                </a:lnTo>
                <a:lnTo>
                  <a:pt x="70356" y="131489"/>
                </a:lnTo>
                <a:lnTo>
                  <a:pt x="69362" y="137180"/>
                </a:lnTo>
                <a:lnTo>
                  <a:pt x="69097" y="140031"/>
                </a:lnTo>
                <a:lnTo>
                  <a:pt x="67968" y="142884"/>
                </a:lnTo>
                <a:lnTo>
                  <a:pt x="64173" y="148594"/>
                </a:lnTo>
                <a:lnTo>
                  <a:pt x="61852" y="154307"/>
                </a:lnTo>
                <a:lnTo>
                  <a:pt x="60361" y="161185"/>
                </a:lnTo>
                <a:lnTo>
                  <a:pt x="60103" y="166927"/>
                </a:lnTo>
                <a:lnTo>
                  <a:pt x="60027" y="174661"/>
                </a:lnTo>
                <a:lnTo>
                  <a:pt x="60968" y="177401"/>
                </a:lnTo>
                <a:lnTo>
                  <a:pt x="64555" y="182985"/>
                </a:lnTo>
                <a:lnTo>
                  <a:pt x="66784" y="188642"/>
                </a:lnTo>
                <a:lnTo>
                  <a:pt x="67378" y="191484"/>
                </a:lnTo>
                <a:lnTo>
                  <a:pt x="68727" y="193379"/>
                </a:lnTo>
                <a:lnTo>
                  <a:pt x="70579" y="194642"/>
                </a:lnTo>
                <a:lnTo>
                  <a:pt x="72766" y="195483"/>
                </a:lnTo>
                <a:lnTo>
                  <a:pt x="74223" y="196998"/>
                </a:lnTo>
                <a:lnTo>
                  <a:pt x="75196" y="198959"/>
                </a:lnTo>
                <a:lnTo>
                  <a:pt x="77139" y="20574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133"/>
          <p:cNvSpPr/>
          <p:nvPr/>
        </p:nvSpPr>
        <p:spPr>
          <a:xfrm>
            <a:off x="2917507" y="4637722"/>
            <a:ext cx="240031" cy="17146"/>
          </a:xfrm>
          <a:custGeom>
            <a:avLst/>
            <a:gdLst/>
            <a:ahLst/>
            <a:cxnLst/>
            <a:rect l="0" t="0" r="0" b="0"/>
            <a:pathLst>
              <a:path w="240031" h="17146">
                <a:moveTo>
                  <a:pt x="0" y="17145"/>
                </a:moveTo>
                <a:lnTo>
                  <a:pt x="15600" y="17145"/>
                </a:lnTo>
                <a:lnTo>
                  <a:pt x="18020" y="16193"/>
                </a:lnTo>
                <a:lnTo>
                  <a:pt x="21538" y="14606"/>
                </a:lnTo>
                <a:lnTo>
                  <a:pt x="25789" y="12594"/>
                </a:lnTo>
                <a:lnTo>
                  <a:pt x="30528" y="11253"/>
                </a:lnTo>
                <a:lnTo>
                  <a:pt x="35592" y="10360"/>
                </a:lnTo>
                <a:lnTo>
                  <a:pt x="40873" y="9764"/>
                </a:lnTo>
                <a:lnTo>
                  <a:pt x="46298" y="9367"/>
                </a:lnTo>
                <a:lnTo>
                  <a:pt x="51821" y="9102"/>
                </a:lnTo>
                <a:lnTo>
                  <a:pt x="57407" y="8926"/>
                </a:lnTo>
                <a:lnTo>
                  <a:pt x="63989" y="7856"/>
                </a:lnTo>
                <a:lnTo>
                  <a:pt x="71234" y="6190"/>
                </a:lnTo>
                <a:lnTo>
                  <a:pt x="78922" y="4126"/>
                </a:lnTo>
                <a:lnTo>
                  <a:pt x="85952" y="2751"/>
                </a:lnTo>
                <a:lnTo>
                  <a:pt x="92544" y="1834"/>
                </a:lnTo>
                <a:lnTo>
                  <a:pt x="98843" y="1223"/>
                </a:lnTo>
                <a:lnTo>
                  <a:pt x="104948" y="815"/>
                </a:lnTo>
                <a:lnTo>
                  <a:pt x="110923" y="544"/>
                </a:lnTo>
                <a:lnTo>
                  <a:pt x="123594" y="241"/>
                </a:lnTo>
                <a:lnTo>
                  <a:pt x="24003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134"/>
          <p:cNvSpPr/>
          <p:nvPr/>
        </p:nvSpPr>
        <p:spPr>
          <a:xfrm>
            <a:off x="3029054" y="4551997"/>
            <a:ext cx="42759" cy="180024"/>
          </a:xfrm>
          <a:custGeom>
            <a:avLst/>
            <a:gdLst/>
            <a:ahLst/>
            <a:cxnLst/>
            <a:rect l="0" t="0" r="0" b="0"/>
            <a:pathLst>
              <a:path w="42759" h="180024">
                <a:moveTo>
                  <a:pt x="8468" y="0"/>
                </a:moveTo>
                <a:lnTo>
                  <a:pt x="3917" y="0"/>
                </a:lnTo>
                <a:lnTo>
                  <a:pt x="2577" y="953"/>
                </a:lnTo>
                <a:lnTo>
                  <a:pt x="1683" y="2540"/>
                </a:lnTo>
                <a:lnTo>
                  <a:pt x="249" y="7381"/>
                </a:lnTo>
                <a:lnTo>
                  <a:pt x="0" y="12770"/>
                </a:lnTo>
                <a:lnTo>
                  <a:pt x="918" y="15181"/>
                </a:lnTo>
                <a:lnTo>
                  <a:pt x="2482" y="17741"/>
                </a:lnTo>
                <a:lnTo>
                  <a:pt x="4478" y="20400"/>
                </a:lnTo>
                <a:lnTo>
                  <a:pt x="5808" y="23125"/>
                </a:lnTo>
                <a:lnTo>
                  <a:pt x="6695" y="25894"/>
                </a:lnTo>
                <a:lnTo>
                  <a:pt x="7286" y="28693"/>
                </a:lnTo>
                <a:lnTo>
                  <a:pt x="7680" y="32463"/>
                </a:lnTo>
                <a:lnTo>
                  <a:pt x="7943" y="36882"/>
                </a:lnTo>
                <a:lnTo>
                  <a:pt x="8234" y="46872"/>
                </a:lnTo>
                <a:lnTo>
                  <a:pt x="8437" y="69896"/>
                </a:lnTo>
                <a:lnTo>
                  <a:pt x="9400" y="74220"/>
                </a:lnTo>
                <a:lnTo>
                  <a:pt x="10994" y="79007"/>
                </a:lnTo>
                <a:lnTo>
                  <a:pt x="13010" y="84104"/>
                </a:lnTo>
                <a:lnTo>
                  <a:pt x="14353" y="89407"/>
                </a:lnTo>
                <a:lnTo>
                  <a:pt x="15249" y="94847"/>
                </a:lnTo>
                <a:lnTo>
                  <a:pt x="15846" y="100379"/>
                </a:lnTo>
                <a:lnTo>
                  <a:pt x="17197" y="105972"/>
                </a:lnTo>
                <a:lnTo>
                  <a:pt x="19050" y="111605"/>
                </a:lnTo>
                <a:lnTo>
                  <a:pt x="21237" y="117266"/>
                </a:lnTo>
                <a:lnTo>
                  <a:pt x="22696" y="121992"/>
                </a:lnTo>
                <a:lnTo>
                  <a:pt x="23668" y="126096"/>
                </a:lnTo>
                <a:lnTo>
                  <a:pt x="24317" y="129784"/>
                </a:lnTo>
                <a:lnTo>
                  <a:pt x="24749" y="134147"/>
                </a:lnTo>
                <a:lnTo>
                  <a:pt x="25037" y="138962"/>
                </a:lnTo>
                <a:lnTo>
                  <a:pt x="25357" y="148438"/>
                </a:lnTo>
                <a:lnTo>
                  <a:pt x="25499" y="155826"/>
                </a:lnTo>
                <a:lnTo>
                  <a:pt x="26490" y="158176"/>
                </a:lnTo>
                <a:lnTo>
                  <a:pt x="28102" y="159744"/>
                </a:lnTo>
                <a:lnTo>
                  <a:pt x="30130" y="160788"/>
                </a:lnTo>
                <a:lnTo>
                  <a:pt x="31482" y="162437"/>
                </a:lnTo>
                <a:lnTo>
                  <a:pt x="32383" y="164489"/>
                </a:lnTo>
                <a:lnTo>
                  <a:pt x="32984" y="166809"/>
                </a:lnTo>
                <a:lnTo>
                  <a:pt x="34337" y="169309"/>
                </a:lnTo>
                <a:lnTo>
                  <a:pt x="36192" y="171928"/>
                </a:lnTo>
                <a:lnTo>
                  <a:pt x="42758" y="18002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135"/>
          <p:cNvSpPr/>
          <p:nvPr/>
        </p:nvSpPr>
        <p:spPr>
          <a:xfrm>
            <a:off x="3346167" y="4346257"/>
            <a:ext cx="205706" cy="102870"/>
          </a:xfrm>
          <a:custGeom>
            <a:avLst/>
            <a:gdLst/>
            <a:ahLst/>
            <a:cxnLst/>
            <a:rect l="0" t="0" r="0" b="0"/>
            <a:pathLst>
              <a:path w="205706" h="102870">
                <a:moveTo>
                  <a:pt x="34255" y="0"/>
                </a:moveTo>
                <a:lnTo>
                  <a:pt x="34255" y="28693"/>
                </a:lnTo>
                <a:lnTo>
                  <a:pt x="33303" y="32464"/>
                </a:lnTo>
                <a:lnTo>
                  <a:pt x="31715" y="36882"/>
                </a:lnTo>
                <a:lnTo>
                  <a:pt x="29704" y="41734"/>
                </a:lnTo>
                <a:lnTo>
                  <a:pt x="28364" y="45920"/>
                </a:lnTo>
                <a:lnTo>
                  <a:pt x="27470" y="49663"/>
                </a:lnTo>
                <a:lnTo>
                  <a:pt x="26874" y="53112"/>
                </a:lnTo>
                <a:lnTo>
                  <a:pt x="25524" y="56363"/>
                </a:lnTo>
                <a:lnTo>
                  <a:pt x="23672" y="59483"/>
                </a:lnTo>
                <a:lnTo>
                  <a:pt x="21485" y="62515"/>
                </a:lnTo>
                <a:lnTo>
                  <a:pt x="19074" y="66442"/>
                </a:lnTo>
                <a:lnTo>
                  <a:pt x="16514" y="70964"/>
                </a:lnTo>
                <a:lnTo>
                  <a:pt x="13855" y="75885"/>
                </a:lnTo>
                <a:lnTo>
                  <a:pt x="12083" y="80117"/>
                </a:lnTo>
                <a:lnTo>
                  <a:pt x="10901" y="83892"/>
                </a:lnTo>
                <a:lnTo>
                  <a:pt x="10113" y="87360"/>
                </a:lnTo>
                <a:lnTo>
                  <a:pt x="8635" y="89673"/>
                </a:lnTo>
                <a:lnTo>
                  <a:pt x="6698" y="91214"/>
                </a:lnTo>
                <a:lnTo>
                  <a:pt x="4454" y="92243"/>
                </a:lnTo>
                <a:lnTo>
                  <a:pt x="2958" y="93880"/>
                </a:lnTo>
                <a:lnTo>
                  <a:pt x="1960" y="95924"/>
                </a:lnTo>
                <a:lnTo>
                  <a:pt x="0" y="102750"/>
                </a:lnTo>
                <a:lnTo>
                  <a:pt x="5863" y="102847"/>
                </a:lnTo>
                <a:lnTo>
                  <a:pt x="28658" y="102869"/>
                </a:lnTo>
                <a:lnTo>
                  <a:pt x="32429" y="101917"/>
                </a:lnTo>
                <a:lnTo>
                  <a:pt x="36847" y="100330"/>
                </a:lnTo>
                <a:lnTo>
                  <a:pt x="41698" y="98319"/>
                </a:lnTo>
                <a:lnTo>
                  <a:pt x="46837" y="96979"/>
                </a:lnTo>
                <a:lnTo>
                  <a:pt x="52168" y="96085"/>
                </a:lnTo>
                <a:lnTo>
                  <a:pt x="57627" y="95489"/>
                </a:lnTo>
                <a:lnTo>
                  <a:pt x="62219" y="95092"/>
                </a:lnTo>
                <a:lnTo>
                  <a:pt x="66233" y="94827"/>
                </a:lnTo>
                <a:lnTo>
                  <a:pt x="69861" y="94651"/>
                </a:lnTo>
                <a:lnTo>
                  <a:pt x="78972" y="94454"/>
                </a:lnTo>
                <a:lnTo>
                  <a:pt x="84069" y="94402"/>
                </a:lnTo>
                <a:lnTo>
                  <a:pt x="89372" y="93415"/>
                </a:lnTo>
                <a:lnTo>
                  <a:pt x="94812" y="91805"/>
                </a:lnTo>
                <a:lnTo>
                  <a:pt x="100344" y="89778"/>
                </a:lnTo>
                <a:lnTo>
                  <a:pt x="105937" y="88427"/>
                </a:lnTo>
                <a:lnTo>
                  <a:pt x="111570" y="87527"/>
                </a:lnTo>
                <a:lnTo>
                  <a:pt x="117231" y="86926"/>
                </a:lnTo>
                <a:lnTo>
                  <a:pt x="122910" y="86526"/>
                </a:lnTo>
                <a:lnTo>
                  <a:pt x="128601" y="86259"/>
                </a:lnTo>
                <a:lnTo>
                  <a:pt x="134300" y="86081"/>
                </a:lnTo>
                <a:lnTo>
                  <a:pt x="140004" y="86915"/>
                </a:lnTo>
                <a:lnTo>
                  <a:pt x="145712" y="88423"/>
                </a:lnTo>
                <a:lnTo>
                  <a:pt x="151422" y="90382"/>
                </a:lnTo>
                <a:lnTo>
                  <a:pt x="156181" y="91687"/>
                </a:lnTo>
                <a:lnTo>
                  <a:pt x="160307" y="92557"/>
                </a:lnTo>
                <a:lnTo>
                  <a:pt x="164010" y="93137"/>
                </a:lnTo>
                <a:lnTo>
                  <a:pt x="167430" y="93524"/>
                </a:lnTo>
                <a:lnTo>
                  <a:pt x="173772" y="93954"/>
                </a:lnTo>
                <a:lnTo>
                  <a:pt x="182305" y="94145"/>
                </a:lnTo>
                <a:lnTo>
                  <a:pt x="205705" y="9429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136"/>
          <p:cNvSpPr/>
          <p:nvPr/>
        </p:nvSpPr>
        <p:spPr>
          <a:xfrm>
            <a:off x="3517613" y="4337685"/>
            <a:ext cx="8542" cy="240031"/>
          </a:xfrm>
          <a:custGeom>
            <a:avLst/>
            <a:gdLst/>
            <a:ahLst/>
            <a:cxnLst/>
            <a:rect l="0" t="0" r="0" b="0"/>
            <a:pathLst>
              <a:path w="8542" h="240031">
                <a:moveTo>
                  <a:pt x="8541" y="0"/>
                </a:moveTo>
                <a:lnTo>
                  <a:pt x="8541" y="49092"/>
                </a:lnTo>
                <a:lnTo>
                  <a:pt x="7589" y="54635"/>
                </a:lnTo>
                <a:lnTo>
                  <a:pt x="6002" y="60236"/>
                </a:lnTo>
                <a:lnTo>
                  <a:pt x="3991" y="65874"/>
                </a:lnTo>
                <a:lnTo>
                  <a:pt x="2650" y="72491"/>
                </a:lnTo>
                <a:lnTo>
                  <a:pt x="1756" y="79760"/>
                </a:lnTo>
                <a:lnTo>
                  <a:pt x="1160" y="87463"/>
                </a:lnTo>
                <a:lnTo>
                  <a:pt x="763" y="94504"/>
                </a:lnTo>
                <a:lnTo>
                  <a:pt x="322" y="107406"/>
                </a:lnTo>
                <a:lnTo>
                  <a:pt x="39" y="131212"/>
                </a:lnTo>
                <a:lnTo>
                  <a:pt x="0" y="142771"/>
                </a:lnTo>
                <a:lnTo>
                  <a:pt x="942" y="148521"/>
                </a:lnTo>
                <a:lnTo>
                  <a:pt x="2523" y="154259"/>
                </a:lnTo>
                <a:lnTo>
                  <a:pt x="4529" y="159989"/>
                </a:lnTo>
                <a:lnTo>
                  <a:pt x="5867" y="165714"/>
                </a:lnTo>
                <a:lnTo>
                  <a:pt x="6758" y="171436"/>
                </a:lnTo>
                <a:lnTo>
                  <a:pt x="7353" y="177156"/>
                </a:lnTo>
                <a:lnTo>
                  <a:pt x="7749" y="181921"/>
                </a:lnTo>
                <a:lnTo>
                  <a:pt x="8013" y="186051"/>
                </a:lnTo>
                <a:lnTo>
                  <a:pt x="8190" y="189756"/>
                </a:lnTo>
                <a:lnTo>
                  <a:pt x="8385" y="198953"/>
                </a:lnTo>
                <a:lnTo>
                  <a:pt x="8541" y="24003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137"/>
          <p:cNvSpPr/>
          <p:nvPr/>
        </p:nvSpPr>
        <p:spPr>
          <a:xfrm>
            <a:off x="3646216" y="4354839"/>
            <a:ext cx="128542" cy="214304"/>
          </a:xfrm>
          <a:custGeom>
            <a:avLst/>
            <a:gdLst/>
            <a:ahLst/>
            <a:cxnLst/>
            <a:rect l="0" t="0" r="0" b="0"/>
            <a:pathLst>
              <a:path w="128542" h="214304">
                <a:moveTo>
                  <a:pt x="119968" y="8563"/>
                </a:moveTo>
                <a:lnTo>
                  <a:pt x="112587" y="8563"/>
                </a:lnTo>
                <a:lnTo>
                  <a:pt x="112190" y="7611"/>
                </a:lnTo>
                <a:lnTo>
                  <a:pt x="111749" y="4012"/>
                </a:lnTo>
                <a:lnTo>
                  <a:pt x="110679" y="2672"/>
                </a:lnTo>
                <a:lnTo>
                  <a:pt x="109013" y="1778"/>
                </a:lnTo>
                <a:lnTo>
                  <a:pt x="104046" y="344"/>
                </a:lnTo>
                <a:lnTo>
                  <a:pt x="100827" y="147"/>
                </a:lnTo>
                <a:lnTo>
                  <a:pt x="96221" y="61"/>
                </a:lnTo>
                <a:lnTo>
                  <a:pt x="82704" y="0"/>
                </a:lnTo>
                <a:lnTo>
                  <a:pt x="79885" y="949"/>
                </a:lnTo>
                <a:lnTo>
                  <a:pt x="77054" y="2535"/>
                </a:lnTo>
                <a:lnTo>
                  <a:pt x="74213" y="4544"/>
                </a:lnTo>
                <a:lnTo>
                  <a:pt x="71368" y="6836"/>
                </a:lnTo>
                <a:lnTo>
                  <a:pt x="68518" y="9317"/>
                </a:lnTo>
                <a:lnTo>
                  <a:pt x="65666" y="11923"/>
                </a:lnTo>
                <a:lnTo>
                  <a:pt x="61859" y="14613"/>
                </a:lnTo>
                <a:lnTo>
                  <a:pt x="57416" y="17359"/>
                </a:lnTo>
                <a:lnTo>
                  <a:pt x="52550" y="20142"/>
                </a:lnTo>
                <a:lnTo>
                  <a:pt x="48353" y="22950"/>
                </a:lnTo>
                <a:lnTo>
                  <a:pt x="44602" y="25774"/>
                </a:lnTo>
                <a:lnTo>
                  <a:pt x="41149" y="28610"/>
                </a:lnTo>
                <a:lnTo>
                  <a:pt x="36942" y="32405"/>
                </a:lnTo>
                <a:lnTo>
                  <a:pt x="27188" y="41702"/>
                </a:lnTo>
                <a:lnTo>
                  <a:pt x="15537" y="53095"/>
                </a:lnTo>
                <a:lnTo>
                  <a:pt x="12248" y="57301"/>
                </a:lnTo>
                <a:lnTo>
                  <a:pt x="9102" y="62010"/>
                </a:lnTo>
                <a:lnTo>
                  <a:pt x="6053" y="67054"/>
                </a:lnTo>
                <a:lnTo>
                  <a:pt x="4020" y="71370"/>
                </a:lnTo>
                <a:lnTo>
                  <a:pt x="2664" y="75199"/>
                </a:lnTo>
                <a:lnTo>
                  <a:pt x="1761" y="78705"/>
                </a:lnTo>
                <a:lnTo>
                  <a:pt x="1159" y="82947"/>
                </a:lnTo>
                <a:lnTo>
                  <a:pt x="757" y="87680"/>
                </a:lnTo>
                <a:lnTo>
                  <a:pt x="310" y="97066"/>
                </a:lnTo>
                <a:lnTo>
                  <a:pt x="112" y="104413"/>
                </a:lnTo>
                <a:lnTo>
                  <a:pt x="0" y="118455"/>
                </a:lnTo>
                <a:lnTo>
                  <a:pt x="938" y="121829"/>
                </a:lnTo>
                <a:lnTo>
                  <a:pt x="2515" y="124079"/>
                </a:lnTo>
                <a:lnTo>
                  <a:pt x="4518" y="125578"/>
                </a:lnTo>
                <a:lnTo>
                  <a:pt x="5854" y="127531"/>
                </a:lnTo>
                <a:lnTo>
                  <a:pt x="7338" y="132240"/>
                </a:lnTo>
                <a:lnTo>
                  <a:pt x="8687" y="133877"/>
                </a:lnTo>
                <a:lnTo>
                  <a:pt x="10538" y="134968"/>
                </a:lnTo>
                <a:lnTo>
                  <a:pt x="12725" y="135696"/>
                </a:lnTo>
                <a:lnTo>
                  <a:pt x="15135" y="136181"/>
                </a:lnTo>
                <a:lnTo>
                  <a:pt x="17695" y="136504"/>
                </a:lnTo>
                <a:lnTo>
                  <a:pt x="20353" y="136719"/>
                </a:lnTo>
                <a:lnTo>
                  <a:pt x="23079" y="136863"/>
                </a:lnTo>
                <a:lnTo>
                  <a:pt x="28646" y="137023"/>
                </a:lnTo>
                <a:lnTo>
                  <a:pt x="31464" y="136113"/>
                </a:lnTo>
                <a:lnTo>
                  <a:pt x="34296" y="134554"/>
                </a:lnTo>
                <a:lnTo>
                  <a:pt x="37136" y="132562"/>
                </a:lnTo>
                <a:lnTo>
                  <a:pt x="39982" y="130282"/>
                </a:lnTo>
                <a:lnTo>
                  <a:pt x="42832" y="127809"/>
                </a:lnTo>
                <a:lnTo>
                  <a:pt x="45684" y="125208"/>
                </a:lnTo>
                <a:lnTo>
                  <a:pt x="48538" y="121569"/>
                </a:lnTo>
                <a:lnTo>
                  <a:pt x="51393" y="117238"/>
                </a:lnTo>
                <a:lnTo>
                  <a:pt x="54249" y="112446"/>
                </a:lnTo>
                <a:lnTo>
                  <a:pt x="57106" y="107345"/>
                </a:lnTo>
                <a:lnTo>
                  <a:pt x="62820" y="96599"/>
                </a:lnTo>
                <a:lnTo>
                  <a:pt x="71391" y="79839"/>
                </a:lnTo>
                <a:lnTo>
                  <a:pt x="75201" y="74178"/>
                </a:lnTo>
                <a:lnTo>
                  <a:pt x="79646" y="68499"/>
                </a:lnTo>
                <a:lnTo>
                  <a:pt x="84514" y="62808"/>
                </a:lnTo>
                <a:lnTo>
                  <a:pt x="88713" y="58061"/>
                </a:lnTo>
                <a:lnTo>
                  <a:pt x="95917" y="50247"/>
                </a:lnTo>
                <a:lnTo>
                  <a:pt x="98219" y="45877"/>
                </a:lnTo>
                <a:lnTo>
                  <a:pt x="99754" y="41060"/>
                </a:lnTo>
                <a:lnTo>
                  <a:pt x="100777" y="35942"/>
                </a:lnTo>
                <a:lnTo>
                  <a:pt x="102412" y="31578"/>
                </a:lnTo>
                <a:lnTo>
                  <a:pt x="104454" y="27717"/>
                </a:lnTo>
                <a:lnTo>
                  <a:pt x="106768" y="24190"/>
                </a:lnTo>
                <a:lnTo>
                  <a:pt x="107358" y="20886"/>
                </a:lnTo>
                <a:lnTo>
                  <a:pt x="106799" y="17731"/>
                </a:lnTo>
                <a:lnTo>
                  <a:pt x="105474" y="14675"/>
                </a:lnTo>
                <a:lnTo>
                  <a:pt x="105542" y="12638"/>
                </a:lnTo>
                <a:lnTo>
                  <a:pt x="106542" y="11280"/>
                </a:lnTo>
                <a:lnTo>
                  <a:pt x="108160" y="10374"/>
                </a:lnTo>
                <a:lnTo>
                  <a:pt x="109238" y="8818"/>
                </a:lnTo>
                <a:lnTo>
                  <a:pt x="110757" y="3029"/>
                </a:lnTo>
                <a:lnTo>
                  <a:pt x="111112" y="1341"/>
                </a:lnTo>
                <a:lnTo>
                  <a:pt x="111270" y="3131"/>
                </a:lnTo>
                <a:lnTo>
                  <a:pt x="111379" y="8800"/>
                </a:lnTo>
                <a:lnTo>
                  <a:pt x="111396" y="129923"/>
                </a:lnTo>
                <a:lnTo>
                  <a:pt x="112349" y="137094"/>
                </a:lnTo>
                <a:lnTo>
                  <a:pt x="113936" y="143781"/>
                </a:lnTo>
                <a:lnTo>
                  <a:pt x="115947" y="150143"/>
                </a:lnTo>
                <a:lnTo>
                  <a:pt x="117288" y="156289"/>
                </a:lnTo>
                <a:lnTo>
                  <a:pt x="118181" y="162293"/>
                </a:lnTo>
                <a:lnTo>
                  <a:pt x="118777" y="168199"/>
                </a:lnTo>
                <a:lnTo>
                  <a:pt x="120126" y="173090"/>
                </a:lnTo>
                <a:lnTo>
                  <a:pt x="121979" y="177303"/>
                </a:lnTo>
                <a:lnTo>
                  <a:pt x="124166" y="181064"/>
                </a:lnTo>
                <a:lnTo>
                  <a:pt x="125625" y="184523"/>
                </a:lnTo>
                <a:lnTo>
                  <a:pt x="127245" y="190908"/>
                </a:lnTo>
                <a:lnTo>
                  <a:pt x="127965" y="196920"/>
                </a:lnTo>
                <a:lnTo>
                  <a:pt x="128285" y="202767"/>
                </a:lnTo>
                <a:lnTo>
                  <a:pt x="128541" y="21430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PenAnnotation138"/>
          <p:cNvSpPr/>
          <p:nvPr/>
        </p:nvSpPr>
        <p:spPr>
          <a:xfrm>
            <a:off x="3414712" y="4604658"/>
            <a:ext cx="437198" cy="41638"/>
          </a:xfrm>
          <a:custGeom>
            <a:avLst/>
            <a:gdLst/>
            <a:ahLst/>
            <a:cxnLst/>
            <a:rect l="0" t="0" r="0" b="0"/>
            <a:pathLst>
              <a:path w="437198" h="41638">
                <a:moveTo>
                  <a:pt x="0" y="41637"/>
                </a:moveTo>
                <a:lnTo>
                  <a:pt x="90294" y="41637"/>
                </a:lnTo>
                <a:lnTo>
                  <a:pt x="97343" y="40684"/>
                </a:lnTo>
                <a:lnTo>
                  <a:pt x="104901" y="39097"/>
                </a:lnTo>
                <a:lnTo>
                  <a:pt x="112796" y="37086"/>
                </a:lnTo>
                <a:lnTo>
                  <a:pt x="120917" y="35745"/>
                </a:lnTo>
                <a:lnTo>
                  <a:pt x="129189" y="34851"/>
                </a:lnTo>
                <a:lnTo>
                  <a:pt x="137561" y="34256"/>
                </a:lnTo>
                <a:lnTo>
                  <a:pt x="146953" y="32906"/>
                </a:lnTo>
                <a:lnTo>
                  <a:pt x="157023" y="31054"/>
                </a:lnTo>
                <a:lnTo>
                  <a:pt x="167547" y="28866"/>
                </a:lnTo>
                <a:lnTo>
                  <a:pt x="177421" y="27408"/>
                </a:lnTo>
                <a:lnTo>
                  <a:pt x="186860" y="26436"/>
                </a:lnTo>
                <a:lnTo>
                  <a:pt x="196011" y="25788"/>
                </a:lnTo>
                <a:lnTo>
                  <a:pt x="205922" y="24403"/>
                </a:lnTo>
                <a:lnTo>
                  <a:pt x="216339" y="22528"/>
                </a:lnTo>
                <a:lnTo>
                  <a:pt x="227093" y="20325"/>
                </a:lnTo>
                <a:lnTo>
                  <a:pt x="238073" y="18857"/>
                </a:lnTo>
                <a:lnTo>
                  <a:pt x="249203" y="17878"/>
                </a:lnTo>
                <a:lnTo>
                  <a:pt x="260433" y="17225"/>
                </a:lnTo>
                <a:lnTo>
                  <a:pt x="270776" y="15837"/>
                </a:lnTo>
                <a:lnTo>
                  <a:pt x="280531" y="13959"/>
                </a:lnTo>
                <a:lnTo>
                  <a:pt x="289890" y="11755"/>
                </a:lnTo>
                <a:lnTo>
                  <a:pt x="299940" y="10285"/>
                </a:lnTo>
                <a:lnTo>
                  <a:pt x="310450" y="9306"/>
                </a:lnTo>
                <a:lnTo>
                  <a:pt x="321267" y="8653"/>
                </a:lnTo>
                <a:lnTo>
                  <a:pt x="340906" y="7927"/>
                </a:lnTo>
                <a:lnTo>
                  <a:pt x="350143" y="7734"/>
                </a:lnTo>
                <a:lnTo>
                  <a:pt x="358206" y="6652"/>
                </a:lnTo>
                <a:lnTo>
                  <a:pt x="365487" y="4978"/>
                </a:lnTo>
                <a:lnTo>
                  <a:pt x="372245" y="2911"/>
                </a:lnTo>
                <a:lnTo>
                  <a:pt x="379608" y="1532"/>
                </a:lnTo>
                <a:lnTo>
                  <a:pt x="387375" y="613"/>
                </a:lnTo>
                <a:lnTo>
                  <a:pt x="395410" y="0"/>
                </a:lnTo>
                <a:lnTo>
                  <a:pt x="402672" y="544"/>
                </a:lnTo>
                <a:lnTo>
                  <a:pt x="409418" y="1859"/>
                </a:lnTo>
                <a:lnTo>
                  <a:pt x="415820" y="3688"/>
                </a:lnTo>
                <a:lnTo>
                  <a:pt x="421041" y="4908"/>
                </a:lnTo>
                <a:lnTo>
                  <a:pt x="425474" y="5721"/>
                </a:lnTo>
                <a:lnTo>
                  <a:pt x="437197" y="734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PenAnnotation139"/>
          <p:cNvSpPr/>
          <p:nvPr/>
        </p:nvSpPr>
        <p:spPr>
          <a:xfrm>
            <a:off x="3860482" y="4612004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PenAnnotation140"/>
          <p:cNvSpPr/>
          <p:nvPr/>
        </p:nvSpPr>
        <p:spPr>
          <a:xfrm>
            <a:off x="3457578" y="4714875"/>
            <a:ext cx="145730" cy="120016"/>
          </a:xfrm>
          <a:custGeom>
            <a:avLst/>
            <a:gdLst/>
            <a:ahLst/>
            <a:cxnLst/>
            <a:rect l="0" t="0" r="0" b="0"/>
            <a:pathLst>
              <a:path w="145730" h="120016">
                <a:moveTo>
                  <a:pt x="34286" y="0"/>
                </a:moveTo>
                <a:lnTo>
                  <a:pt x="26067" y="0"/>
                </a:lnTo>
                <a:lnTo>
                  <a:pt x="23331" y="2540"/>
                </a:lnTo>
                <a:lnTo>
                  <a:pt x="21268" y="4551"/>
                </a:lnTo>
                <a:lnTo>
                  <a:pt x="19893" y="6843"/>
                </a:lnTo>
                <a:lnTo>
                  <a:pt x="18975" y="9325"/>
                </a:lnTo>
                <a:lnTo>
                  <a:pt x="18364" y="11931"/>
                </a:lnTo>
                <a:lnTo>
                  <a:pt x="17957" y="15574"/>
                </a:lnTo>
                <a:lnTo>
                  <a:pt x="17685" y="19908"/>
                </a:lnTo>
                <a:lnTo>
                  <a:pt x="17504" y="24701"/>
                </a:lnTo>
                <a:lnTo>
                  <a:pt x="16430" y="29802"/>
                </a:lnTo>
                <a:lnTo>
                  <a:pt x="14762" y="35109"/>
                </a:lnTo>
                <a:lnTo>
                  <a:pt x="12698" y="40551"/>
                </a:lnTo>
                <a:lnTo>
                  <a:pt x="11322" y="45131"/>
                </a:lnTo>
                <a:lnTo>
                  <a:pt x="10404" y="49137"/>
                </a:lnTo>
                <a:lnTo>
                  <a:pt x="9792" y="52761"/>
                </a:lnTo>
                <a:lnTo>
                  <a:pt x="8432" y="57081"/>
                </a:lnTo>
                <a:lnTo>
                  <a:pt x="6573" y="61867"/>
                </a:lnTo>
                <a:lnTo>
                  <a:pt x="4381" y="66962"/>
                </a:lnTo>
                <a:lnTo>
                  <a:pt x="2919" y="71311"/>
                </a:lnTo>
                <a:lnTo>
                  <a:pt x="1945" y="75163"/>
                </a:lnTo>
                <a:lnTo>
                  <a:pt x="1296" y="78683"/>
                </a:lnTo>
                <a:lnTo>
                  <a:pt x="863" y="81983"/>
                </a:lnTo>
                <a:lnTo>
                  <a:pt x="574" y="85135"/>
                </a:lnTo>
                <a:lnTo>
                  <a:pt x="381" y="88189"/>
                </a:lnTo>
                <a:lnTo>
                  <a:pt x="167" y="94122"/>
                </a:lnTo>
                <a:lnTo>
                  <a:pt x="0" y="102718"/>
                </a:lnTo>
                <a:lnTo>
                  <a:pt x="4548" y="102825"/>
                </a:lnTo>
                <a:lnTo>
                  <a:pt x="100053" y="102870"/>
                </a:lnTo>
                <a:lnTo>
                  <a:pt x="105754" y="103822"/>
                </a:lnTo>
                <a:lnTo>
                  <a:pt x="111459" y="105410"/>
                </a:lnTo>
                <a:lnTo>
                  <a:pt x="117167" y="107420"/>
                </a:lnTo>
                <a:lnTo>
                  <a:pt x="121925" y="108761"/>
                </a:lnTo>
                <a:lnTo>
                  <a:pt x="126050" y="109655"/>
                </a:lnTo>
                <a:lnTo>
                  <a:pt x="129752" y="110251"/>
                </a:lnTo>
                <a:lnTo>
                  <a:pt x="133172" y="111600"/>
                </a:lnTo>
                <a:lnTo>
                  <a:pt x="136406" y="113453"/>
                </a:lnTo>
                <a:lnTo>
                  <a:pt x="145729" y="12001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SMARTPenAnnotation141"/>
          <p:cNvSpPr/>
          <p:nvPr/>
        </p:nvSpPr>
        <p:spPr>
          <a:xfrm>
            <a:off x="3594737" y="4706302"/>
            <a:ext cx="17143" cy="214314"/>
          </a:xfrm>
          <a:custGeom>
            <a:avLst/>
            <a:gdLst/>
            <a:ahLst/>
            <a:cxnLst/>
            <a:rect l="0" t="0" r="0" b="0"/>
            <a:pathLst>
              <a:path w="17143" h="214314">
                <a:moveTo>
                  <a:pt x="17142" y="0"/>
                </a:moveTo>
                <a:lnTo>
                  <a:pt x="9761" y="0"/>
                </a:lnTo>
                <a:lnTo>
                  <a:pt x="9364" y="953"/>
                </a:lnTo>
                <a:lnTo>
                  <a:pt x="8923" y="4551"/>
                </a:lnTo>
                <a:lnTo>
                  <a:pt x="8617" y="10583"/>
                </a:lnTo>
                <a:lnTo>
                  <a:pt x="8570" y="70432"/>
                </a:lnTo>
                <a:lnTo>
                  <a:pt x="7618" y="77435"/>
                </a:lnTo>
                <a:lnTo>
                  <a:pt x="6030" y="84008"/>
                </a:lnTo>
                <a:lnTo>
                  <a:pt x="4020" y="90295"/>
                </a:lnTo>
                <a:lnTo>
                  <a:pt x="2679" y="97345"/>
                </a:lnTo>
                <a:lnTo>
                  <a:pt x="1785" y="104902"/>
                </a:lnTo>
                <a:lnTo>
                  <a:pt x="1189" y="112797"/>
                </a:lnTo>
                <a:lnTo>
                  <a:pt x="792" y="119965"/>
                </a:lnTo>
                <a:lnTo>
                  <a:pt x="351" y="133010"/>
                </a:lnTo>
                <a:lnTo>
                  <a:pt x="67" y="156908"/>
                </a:lnTo>
                <a:lnTo>
                  <a:pt x="0" y="190941"/>
                </a:lnTo>
                <a:lnTo>
                  <a:pt x="952" y="193969"/>
                </a:lnTo>
                <a:lnTo>
                  <a:pt x="2539" y="196940"/>
                </a:lnTo>
                <a:lnTo>
                  <a:pt x="4549" y="199874"/>
                </a:lnTo>
                <a:lnTo>
                  <a:pt x="5890" y="202782"/>
                </a:lnTo>
                <a:lnTo>
                  <a:pt x="6783" y="205672"/>
                </a:lnTo>
                <a:lnTo>
                  <a:pt x="7379" y="208553"/>
                </a:lnTo>
                <a:lnTo>
                  <a:pt x="8729" y="210473"/>
                </a:lnTo>
                <a:lnTo>
                  <a:pt x="10581" y="211752"/>
                </a:lnTo>
                <a:lnTo>
                  <a:pt x="17142" y="21431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SMARTPenAnnotation142"/>
          <p:cNvSpPr/>
          <p:nvPr/>
        </p:nvSpPr>
        <p:spPr>
          <a:xfrm>
            <a:off x="3723461" y="4646295"/>
            <a:ext cx="119728" cy="255835"/>
          </a:xfrm>
          <a:custGeom>
            <a:avLst/>
            <a:gdLst/>
            <a:ahLst/>
            <a:cxnLst/>
            <a:rect l="0" t="0" r="0" b="0"/>
            <a:pathLst>
              <a:path w="119728" h="255835">
                <a:moveTo>
                  <a:pt x="51296" y="42862"/>
                </a:moveTo>
                <a:lnTo>
                  <a:pt x="43915" y="42862"/>
                </a:lnTo>
                <a:lnTo>
                  <a:pt x="43518" y="41910"/>
                </a:lnTo>
                <a:lnTo>
                  <a:pt x="43077" y="38312"/>
                </a:lnTo>
                <a:lnTo>
                  <a:pt x="42007" y="36971"/>
                </a:lnTo>
                <a:lnTo>
                  <a:pt x="40341" y="36077"/>
                </a:lnTo>
                <a:lnTo>
                  <a:pt x="35374" y="34643"/>
                </a:lnTo>
                <a:lnTo>
                  <a:pt x="32154" y="36987"/>
                </a:lnTo>
                <a:lnTo>
                  <a:pt x="26877" y="41702"/>
                </a:lnTo>
                <a:lnTo>
                  <a:pt x="21413" y="47069"/>
                </a:lnTo>
                <a:lnTo>
                  <a:pt x="19944" y="50429"/>
                </a:lnTo>
                <a:lnTo>
                  <a:pt x="18964" y="54575"/>
                </a:lnTo>
                <a:lnTo>
                  <a:pt x="18311" y="59242"/>
                </a:lnTo>
                <a:lnTo>
                  <a:pt x="15046" y="66970"/>
                </a:lnTo>
                <a:lnTo>
                  <a:pt x="12842" y="70364"/>
                </a:lnTo>
                <a:lnTo>
                  <a:pt x="10420" y="74532"/>
                </a:lnTo>
                <a:lnTo>
                  <a:pt x="7853" y="79215"/>
                </a:lnTo>
                <a:lnTo>
                  <a:pt x="5189" y="84242"/>
                </a:lnTo>
                <a:lnTo>
                  <a:pt x="3413" y="88546"/>
                </a:lnTo>
                <a:lnTo>
                  <a:pt x="1439" y="95869"/>
                </a:lnTo>
                <a:lnTo>
                  <a:pt x="913" y="100107"/>
                </a:lnTo>
                <a:lnTo>
                  <a:pt x="563" y="104838"/>
                </a:lnTo>
                <a:lnTo>
                  <a:pt x="173" y="114222"/>
                </a:lnTo>
                <a:lnTo>
                  <a:pt x="0" y="121567"/>
                </a:lnTo>
                <a:lnTo>
                  <a:pt x="906" y="123908"/>
                </a:lnTo>
                <a:lnTo>
                  <a:pt x="2462" y="125468"/>
                </a:lnTo>
                <a:lnTo>
                  <a:pt x="4453" y="126507"/>
                </a:lnTo>
                <a:lnTo>
                  <a:pt x="6733" y="128153"/>
                </a:lnTo>
                <a:lnTo>
                  <a:pt x="9204" y="130203"/>
                </a:lnTo>
                <a:lnTo>
                  <a:pt x="15465" y="135785"/>
                </a:lnTo>
                <a:lnTo>
                  <a:pt x="18861" y="136549"/>
                </a:lnTo>
                <a:lnTo>
                  <a:pt x="21100" y="136752"/>
                </a:lnTo>
                <a:lnTo>
                  <a:pt x="23546" y="137841"/>
                </a:lnTo>
                <a:lnTo>
                  <a:pt x="26128" y="139519"/>
                </a:lnTo>
                <a:lnTo>
                  <a:pt x="28802" y="141590"/>
                </a:lnTo>
                <a:lnTo>
                  <a:pt x="31538" y="142971"/>
                </a:lnTo>
                <a:lnTo>
                  <a:pt x="34314" y="143891"/>
                </a:lnTo>
                <a:lnTo>
                  <a:pt x="37117" y="144505"/>
                </a:lnTo>
                <a:lnTo>
                  <a:pt x="40891" y="144914"/>
                </a:lnTo>
                <a:lnTo>
                  <a:pt x="45312" y="145187"/>
                </a:lnTo>
                <a:lnTo>
                  <a:pt x="50164" y="145369"/>
                </a:lnTo>
                <a:lnTo>
                  <a:pt x="54351" y="146442"/>
                </a:lnTo>
                <a:lnTo>
                  <a:pt x="58095" y="148111"/>
                </a:lnTo>
                <a:lnTo>
                  <a:pt x="61544" y="150175"/>
                </a:lnTo>
                <a:lnTo>
                  <a:pt x="64796" y="151552"/>
                </a:lnTo>
                <a:lnTo>
                  <a:pt x="67916" y="152470"/>
                </a:lnTo>
                <a:lnTo>
                  <a:pt x="70948" y="153081"/>
                </a:lnTo>
                <a:lnTo>
                  <a:pt x="73923" y="154442"/>
                </a:lnTo>
                <a:lnTo>
                  <a:pt x="76858" y="156301"/>
                </a:lnTo>
                <a:lnTo>
                  <a:pt x="79767" y="158493"/>
                </a:lnTo>
                <a:lnTo>
                  <a:pt x="82660" y="160907"/>
                </a:lnTo>
                <a:lnTo>
                  <a:pt x="85540" y="163469"/>
                </a:lnTo>
                <a:lnTo>
                  <a:pt x="91281" y="168855"/>
                </a:lnTo>
                <a:lnTo>
                  <a:pt x="105586" y="182914"/>
                </a:lnTo>
                <a:lnTo>
                  <a:pt x="114160" y="191462"/>
                </a:lnTo>
                <a:lnTo>
                  <a:pt x="116065" y="194316"/>
                </a:lnTo>
                <a:lnTo>
                  <a:pt x="118182" y="200028"/>
                </a:lnTo>
                <a:lnTo>
                  <a:pt x="119124" y="205741"/>
                </a:lnTo>
                <a:lnTo>
                  <a:pt x="119542" y="211455"/>
                </a:lnTo>
                <a:lnTo>
                  <a:pt x="119727" y="217170"/>
                </a:lnTo>
                <a:lnTo>
                  <a:pt x="118824" y="220027"/>
                </a:lnTo>
                <a:lnTo>
                  <a:pt x="115281" y="225742"/>
                </a:lnTo>
                <a:lnTo>
                  <a:pt x="113003" y="228600"/>
                </a:lnTo>
                <a:lnTo>
                  <a:pt x="110531" y="231457"/>
                </a:lnTo>
                <a:lnTo>
                  <a:pt x="107931" y="234314"/>
                </a:lnTo>
                <a:lnTo>
                  <a:pt x="102502" y="240030"/>
                </a:lnTo>
                <a:lnTo>
                  <a:pt x="99721" y="242887"/>
                </a:lnTo>
                <a:lnTo>
                  <a:pt x="95962" y="244792"/>
                </a:lnTo>
                <a:lnTo>
                  <a:pt x="91551" y="246062"/>
                </a:lnTo>
                <a:lnTo>
                  <a:pt x="86705" y="246909"/>
                </a:lnTo>
                <a:lnTo>
                  <a:pt x="82522" y="248426"/>
                </a:lnTo>
                <a:lnTo>
                  <a:pt x="78781" y="250389"/>
                </a:lnTo>
                <a:lnTo>
                  <a:pt x="75335" y="252651"/>
                </a:lnTo>
                <a:lnTo>
                  <a:pt x="71131" y="254159"/>
                </a:lnTo>
                <a:lnTo>
                  <a:pt x="66425" y="255164"/>
                </a:lnTo>
                <a:lnTo>
                  <a:pt x="61382" y="255834"/>
                </a:lnTo>
                <a:lnTo>
                  <a:pt x="57068" y="255329"/>
                </a:lnTo>
                <a:lnTo>
                  <a:pt x="53239" y="254039"/>
                </a:lnTo>
                <a:lnTo>
                  <a:pt x="49734" y="252226"/>
                </a:lnTo>
                <a:lnTo>
                  <a:pt x="46444" y="251018"/>
                </a:lnTo>
                <a:lnTo>
                  <a:pt x="43299" y="250213"/>
                </a:lnTo>
                <a:lnTo>
                  <a:pt x="40249" y="249676"/>
                </a:lnTo>
                <a:lnTo>
                  <a:pt x="37264" y="249318"/>
                </a:lnTo>
                <a:lnTo>
                  <a:pt x="34322" y="249079"/>
                </a:lnTo>
                <a:lnTo>
                  <a:pt x="31407" y="248920"/>
                </a:lnTo>
                <a:lnTo>
                  <a:pt x="28512" y="247862"/>
                </a:lnTo>
                <a:lnTo>
                  <a:pt x="25629" y="246204"/>
                </a:lnTo>
                <a:lnTo>
                  <a:pt x="22755" y="244146"/>
                </a:lnTo>
                <a:lnTo>
                  <a:pt x="19886" y="242774"/>
                </a:lnTo>
                <a:lnTo>
                  <a:pt x="17021" y="241859"/>
                </a:lnTo>
                <a:lnTo>
                  <a:pt x="14158" y="241249"/>
                </a:lnTo>
                <a:lnTo>
                  <a:pt x="12250" y="239890"/>
                </a:lnTo>
                <a:lnTo>
                  <a:pt x="10978" y="238032"/>
                </a:lnTo>
                <a:lnTo>
                  <a:pt x="9564" y="233426"/>
                </a:lnTo>
                <a:lnTo>
                  <a:pt x="8768" y="225479"/>
                </a:lnTo>
                <a:lnTo>
                  <a:pt x="8582" y="219910"/>
                </a:lnTo>
                <a:lnTo>
                  <a:pt x="8463" y="208574"/>
                </a:lnTo>
                <a:lnTo>
                  <a:pt x="8446" y="202872"/>
                </a:lnTo>
                <a:lnTo>
                  <a:pt x="9395" y="200018"/>
                </a:lnTo>
                <a:lnTo>
                  <a:pt x="12988" y="194307"/>
                </a:lnTo>
                <a:lnTo>
                  <a:pt x="15280" y="189545"/>
                </a:lnTo>
                <a:lnTo>
                  <a:pt x="17761" y="183513"/>
                </a:lnTo>
                <a:lnTo>
                  <a:pt x="20367" y="176634"/>
                </a:lnTo>
                <a:lnTo>
                  <a:pt x="23056" y="170143"/>
                </a:lnTo>
                <a:lnTo>
                  <a:pt x="25802" y="163912"/>
                </a:lnTo>
                <a:lnTo>
                  <a:pt x="31393" y="151907"/>
                </a:lnTo>
                <a:lnTo>
                  <a:pt x="37053" y="140222"/>
                </a:lnTo>
                <a:lnTo>
                  <a:pt x="40848" y="134438"/>
                </a:lnTo>
                <a:lnTo>
                  <a:pt x="45283" y="128678"/>
                </a:lnTo>
                <a:lnTo>
                  <a:pt x="50145" y="122933"/>
                </a:lnTo>
                <a:lnTo>
                  <a:pt x="54339" y="117197"/>
                </a:lnTo>
                <a:lnTo>
                  <a:pt x="58087" y="111469"/>
                </a:lnTo>
                <a:lnTo>
                  <a:pt x="61538" y="105745"/>
                </a:lnTo>
                <a:lnTo>
                  <a:pt x="64792" y="100024"/>
                </a:lnTo>
                <a:lnTo>
                  <a:pt x="70947" y="88587"/>
                </a:lnTo>
                <a:lnTo>
                  <a:pt x="73921" y="83823"/>
                </a:lnTo>
                <a:lnTo>
                  <a:pt x="76857" y="79694"/>
                </a:lnTo>
                <a:lnTo>
                  <a:pt x="79767" y="75990"/>
                </a:lnTo>
                <a:lnTo>
                  <a:pt x="82659" y="71614"/>
                </a:lnTo>
                <a:lnTo>
                  <a:pt x="85540" y="66793"/>
                </a:lnTo>
                <a:lnTo>
                  <a:pt x="88413" y="61674"/>
                </a:lnTo>
                <a:lnTo>
                  <a:pt x="90328" y="57308"/>
                </a:lnTo>
                <a:lnTo>
                  <a:pt x="92456" y="49918"/>
                </a:lnTo>
                <a:lnTo>
                  <a:pt x="95941" y="43458"/>
                </a:lnTo>
                <a:lnTo>
                  <a:pt x="98204" y="40402"/>
                </a:lnTo>
                <a:lnTo>
                  <a:pt x="100719" y="34466"/>
                </a:lnTo>
                <a:lnTo>
                  <a:pt x="101837" y="28653"/>
                </a:lnTo>
                <a:lnTo>
                  <a:pt x="102334" y="22895"/>
                </a:lnTo>
                <a:lnTo>
                  <a:pt x="101514" y="20025"/>
                </a:lnTo>
                <a:lnTo>
                  <a:pt x="98062" y="14298"/>
                </a:lnTo>
                <a:lnTo>
                  <a:pt x="95893" y="8577"/>
                </a:lnTo>
                <a:lnTo>
                  <a:pt x="95315" y="5718"/>
                </a:lnTo>
                <a:lnTo>
                  <a:pt x="93978" y="3812"/>
                </a:lnTo>
                <a:lnTo>
                  <a:pt x="92132" y="2541"/>
                </a:lnTo>
                <a:lnTo>
                  <a:pt x="89950" y="1694"/>
                </a:lnTo>
                <a:lnTo>
                  <a:pt x="87543" y="1129"/>
                </a:lnTo>
                <a:lnTo>
                  <a:pt x="84986" y="753"/>
                </a:lnTo>
                <a:lnTo>
                  <a:pt x="77014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SMARTPenAnnotation143"/>
          <p:cNvSpPr/>
          <p:nvPr/>
        </p:nvSpPr>
        <p:spPr>
          <a:xfrm>
            <a:off x="4172167" y="4509135"/>
            <a:ext cx="14071" cy="188595"/>
          </a:xfrm>
          <a:custGeom>
            <a:avLst/>
            <a:gdLst/>
            <a:ahLst/>
            <a:cxnLst/>
            <a:rect l="0" t="0" r="0" b="0"/>
            <a:pathLst>
              <a:path w="14071" h="188595">
                <a:moveTo>
                  <a:pt x="5498" y="0"/>
                </a:moveTo>
                <a:lnTo>
                  <a:pt x="947" y="0"/>
                </a:lnTo>
                <a:lnTo>
                  <a:pt x="559" y="952"/>
                </a:lnTo>
                <a:lnTo>
                  <a:pt x="1253" y="2540"/>
                </a:lnTo>
                <a:lnTo>
                  <a:pt x="2667" y="4551"/>
                </a:lnTo>
                <a:lnTo>
                  <a:pt x="2658" y="5891"/>
                </a:lnTo>
                <a:lnTo>
                  <a:pt x="1700" y="6785"/>
                </a:lnTo>
                <a:lnTo>
                  <a:pt x="108" y="7381"/>
                </a:lnTo>
                <a:lnTo>
                  <a:pt x="0" y="9683"/>
                </a:lnTo>
                <a:lnTo>
                  <a:pt x="879" y="13123"/>
                </a:lnTo>
                <a:lnTo>
                  <a:pt x="2419" y="17321"/>
                </a:lnTo>
                <a:lnTo>
                  <a:pt x="3445" y="21072"/>
                </a:lnTo>
                <a:lnTo>
                  <a:pt x="4129" y="24525"/>
                </a:lnTo>
                <a:lnTo>
                  <a:pt x="4585" y="27780"/>
                </a:lnTo>
                <a:lnTo>
                  <a:pt x="4890" y="32807"/>
                </a:lnTo>
                <a:lnTo>
                  <a:pt x="5227" y="46014"/>
                </a:lnTo>
                <a:lnTo>
                  <a:pt x="6270" y="52583"/>
                </a:lnTo>
                <a:lnTo>
                  <a:pt x="7917" y="58868"/>
                </a:lnTo>
                <a:lnTo>
                  <a:pt x="9968" y="64962"/>
                </a:lnTo>
                <a:lnTo>
                  <a:pt x="11336" y="71883"/>
                </a:lnTo>
                <a:lnTo>
                  <a:pt x="12247" y="79354"/>
                </a:lnTo>
                <a:lnTo>
                  <a:pt x="12855" y="87193"/>
                </a:lnTo>
                <a:lnTo>
                  <a:pt x="13260" y="94323"/>
                </a:lnTo>
                <a:lnTo>
                  <a:pt x="13710" y="107327"/>
                </a:lnTo>
                <a:lnTo>
                  <a:pt x="13999" y="131196"/>
                </a:lnTo>
                <a:lnTo>
                  <a:pt x="14070" y="18859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SMARTPenAnnotation144"/>
          <p:cNvSpPr/>
          <p:nvPr/>
        </p:nvSpPr>
        <p:spPr>
          <a:xfrm>
            <a:off x="4049077" y="4577715"/>
            <a:ext cx="257176" cy="17146"/>
          </a:xfrm>
          <a:custGeom>
            <a:avLst/>
            <a:gdLst/>
            <a:ahLst/>
            <a:cxnLst/>
            <a:rect l="0" t="0" r="0" b="0"/>
            <a:pathLst>
              <a:path w="257176" h="17146">
                <a:moveTo>
                  <a:pt x="0" y="17145"/>
                </a:moveTo>
                <a:lnTo>
                  <a:pt x="4551" y="17145"/>
                </a:lnTo>
                <a:lnTo>
                  <a:pt x="5892" y="16192"/>
                </a:lnTo>
                <a:lnTo>
                  <a:pt x="6785" y="14605"/>
                </a:lnTo>
                <a:lnTo>
                  <a:pt x="7381" y="12594"/>
                </a:lnTo>
                <a:lnTo>
                  <a:pt x="9683" y="11253"/>
                </a:lnTo>
                <a:lnTo>
                  <a:pt x="13123" y="10359"/>
                </a:lnTo>
                <a:lnTo>
                  <a:pt x="17321" y="9763"/>
                </a:lnTo>
                <a:lnTo>
                  <a:pt x="22977" y="8414"/>
                </a:lnTo>
                <a:lnTo>
                  <a:pt x="29606" y="6562"/>
                </a:lnTo>
                <a:lnTo>
                  <a:pt x="36882" y="4374"/>
                </a:lnTo>
                <a:lnTo>
                  <a:pt x="43638" y="2916"/>
                </a:lnTo>
                <a:lnTo>
                  <a:pt x="50047" y="1944"/>
                </a:lnTo>
                <a:lnTo>
                  <a:pt x="56225" y="1296"/>
                </a:lnTo>
                <a:lnTo>
                  <a:pt x="63201" y="864"/>
                </a:lnTo>
                <a:lnTo>
                  <a:pt x="78571" y="384"/>
                </a:lnTo>
                <a:lnTo>
                  <a:pt x="124162" y="34"/>
                </a:lnTo>
                <a:lnTo>
                  <a:pt x="231043" y="0"/>
                </a:lnTo>
                <a:lnTo>
                  <a:pt x="235943" y="952"/>
                </a:lnTo>
                <a:lnTo>
                  <a:pt x="241116" y="2540"/>
                </a:lnTo>
                <a:lnTo>
                  <a:pt x="257175" y="857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SMARTPenAnnotation145"/>
          <p:cNvSpPr/>
          <p:nvPr/>
        </p:nvSpPr>
        <p:spPr>
          <a:xfrm>
            <a:off x="4452093" y="4431982"/>
            <a:ext cx="213693" cy="247263"/>
          </a:xfrm>
          <a:custGeom>
            <a:avLst/>
            <a:gdLst/>
            <a:ahLst/>
            <a:cxnLst/>
            <a:rect l="0" t="0" r="0" b="0"/>
            <a:pathLst>
              <a:path w="213693" h="247263">
                <a:moveTo>
                  <a:pt x="51327" y="0"/>
                </a:moveTo>
                <a:lnTo>
                  <a:pt x="46776" y="0"/>
                </a:lnTo>
                <a:lnTo>
                  <a:pt x="45435" y="953"/>
                </a:lnTo>
                <a:lnTo>
                  <a:pt x="44541" y="2540"/>
                </a:lnTo>
                <a:lnTo>
                  <a:pt x="43107" y="7381"/>
                </a:lnTo>
                <a:lnTo>
                  <a:pt x="38308" y="12770"/>
                </a:lnTo>
                <a:lnTo>
                  <a:pt x="36932" y="15181"/>
                </a:lnTo>
                <a:lnTo>
                  <a:pt x="34044" y="24077"/>
                </a:lnTo>
                <a:lnTo>
                  <a:pt x="32185" y="28434"/>
                </a:lnTo>
                <a:lnTo>
                  <a:pt x="27579" y="38355"/>
                </a:lnTo>
                <a:lnTo>
                  <a:pt x="22357" y="49115"/>
                </a:lnTo>
                <a:lnTo>
                  <a:pt x="19631" y="53698"/>
                </a:lnTo>
                <a:lnTo>
                  <a:pt x="14062" y="61331"/>
                </a:lnTo>
                <a:lnTo>
                  <a:pt x="12196" y="66605"/>
                </a:lnTo>
                <a:lnTo>
                  <a:pt x="10952" y="72978"/>
                </a:lnTo>
                <a:lnTo>
                  <a:pt x="10123" y="80085"/>
                </a:lnTo>
                <a:lnTo>
                  <a:pt x="9570" y="86728"/>
                </a:lnTo>
                <a:lnTo>
                  <a:pt x="9201" y="93061"/>
                </a:lnTo>
                <a:lnTo>
                  <a:pt x="8955" y="99188"/>
                </a:lnTo>
                <a:lnTo>
                  <a:pt x="7839" y="105178"/>
                </a:lnTo>
                <a:lnTo>
                  <a:pt x="6143" y="111076"/>
                </a:lnTo>
                <a:lnTo>
                  <a:pt x="4059" y="116913"/>
                </a:lnTo>
                <a:lnTo>
                  <a:pt x="2670" y="123662"/>
                </a:lnTo>
                <a:lnTo>
                  <a:pt x="1744" y="131019"/>
                </a:lnTo>
                <a:lnTo>
                  <a:pt x="1126" y="138781"/>
                </a:lnTo>
                <a:lnTo>
                  <a:pt x="715" y="145861"/>
                </a:lnTo>
                <a:lnTo>
                  <a:pt x="257" y="158807"/>
                </a:lnTo>
                <a:lnTo>
                  <a:pt x="0" y="176806"/>
                </a:lnTo>
                <a:lnTo>
                  <a:pt x="916" y="182641"/>
                </a:lnTo>
                <a:lnTo>
                  <a:pt x="2480" y="188435"/>
                </a:lnTo>
                <a:lnTo>
                  <a:pt x="4474" y="194203"/>
                </a:lnTo>
                <a:lnTo>
                  <a:pt x="6757" y="199001"/>
                </a:lnTo>
                <a:lnTo>
                  <a:pt x="9231" y="203153"/>
                </a:lnTo>
                <a:lnTo>
                  <a:pt x="14520" y="210305"/>
                </a:lnTo>
                <a:lnTo>
                  <a:pt x="20046" y="216659"/>
                </a:lnTo>
                <a:lnTo>
                  <a:pt x="25677" y="222658"/>
                </a:lnTo>
                <a:lnTo>
                  <a:pt x="28511" y="225591"/>
                </a:lnTo>
                <a:lnTo>
                  <a:pt x="32306" y="228499"/>
                </a:lnTo>
                <a:lnTo>
                  <a:pt x="36741" y="231391"/>
                </a:lnTo>
                <a:lnTo>
                  <a:pt x="41603" y="234270"/>
                </a:lnTo>
                <a:lnTo>
                  <a:pt x="45797" y="236190"/>
                </a:lnTo>
                <a:lnTo>
                  <a:pt x="49545" y="237470"/>
                </a:lnTo>
                <a:lnTo>
                  <a:pt x="52997" y="238324"/>
                </a:lnTo>
                <a:lnTo>
                  <a:pt x="57202" y="239845"/>
                </a:lnTo>
                <a:lnTo>
                  <a:pt x="61911" y="241812"/>
                </a:lnTo>
                <a:lnTo>
                  <a:pt x="66956" y="244075"/>
                </a:lnTo>
                <a:lnTo>
                  <a:pt x="72223" y="245585"/>
                </a:lnTo>
                <a:lnTo>
                  <a:pt x="77640" y="246591"/>
                </a:lnTo>
                <a:lnTo>
                  <a:pt x="83156" y="247262"/>
                </a:lnTo>
                <a:lnTo>
                  <a:pt x="88739" y="246756"/>
                </a:lnTo>
                <a:lnTo>
                  <a:pt x="94366" y="245466"/>
                </a:lnTo>
                <a:lnTo>
                  <a:pt x="100022" y="243655"/>
                </a:lnTo>
                <a:lnTo>
                  <a:pt x="104745" y="242447"/>
                </a:lnTo>
                <a:lnTo>
                  <a:pt x="108847" y="241641"/>
                </a:lnTo>
                <a:lnTo>
                  <a:pt x="112533" y="241104"/>
                </a:lnTo>
                <a:lnTo>
                  <a:pt x="117848" y="239794"/>
                </a:lnTo>
                <a:lnTo>
                  <a:pt x="124249" y="237968"/>
                </a:lnTo>
                <a:lnTo>
                  <a:pt x="131374" y="235798"/>
                </a:lnTo>
                <a:lnTo>
                  <a:pt x="138029" y="232446"/>
                </a:lnTo>
                <a:lnTo>
                  <a:pt x="144371" y="228307"/>
                </a:lnTo>
                <a:lnTo>
                  <a:pt x="150503" y="223642"/>
                </a:lnTo>
                <a:lnTo>
                  <a:pt x="155545" y="219580"/>
                </a:lnTo>
                <a:lnTo>
                  <a:pt x="159858" y="215919"/>
                </a:lnTo>
                <a:lnTo>
                  <a:pt x="163686" y="212526"/>
                </a:lnTo>
                <a:lnTo>
                  <a:pt x="168142" y="209312"/>
                </a:lnTo>
                <a:lnTo>
                  <a:pt x="173019" y="206216"/>
                </a:lnTo>
                <a:lnTo>
                  <a:pt x="178175" y="203200"/>
                </a:lnTo>
                <a:lnTo>
                  <a:pt x="182565" y="199284"/>
                </a:lnTo>
                <a:lnTo>
                  <a:pt x="186444" y="194768"/>
                </a:lnTo>
                <a:lnTo>
                  <a:pt x="189982" y="189854"/>
                </a:lnTo>
                <a:lnTo>
                  <a:pt x="193293" y="185624"/>
                </a:lnTo>
                <a:lnTo>
                  <a:pt x="199513" y="178385"/>
                </a:lnTo>
                <a:lnTo>
                  <a:pt x="205452" y="171992"/>
                </a:lnTo>
                <a:lnTo>
                  <a:pt x="208369" y="168954"/>
                </a:lnTo>
                <a:lnTo>
                  <a:pt x="210314" y="165023"/>
                </a:lnTo>
                <a:lnTo>
                  <a:pt x="211611" y="160498"/>
                </a:lnTo>
                <a:lnTo>
                  <a:pt x="213692" y="148650"/>
                </a:lnTo>
                <a:lnTo>
                  <a:pt x="212910" y="146724"/>
                </a:lnTo>
                <a:lnTo>
                  <a:pt x="207351" y="139331"/>
                </a:lnTo>
                <a:lnTo>
                  <a:pt x="201420" y="133038"/>
                </a:lnTo>
                <a:lnTo>
                  <a:pt x="199014" y="132507"/>
                </a:lnTo>
                <a:lnTo>
                  <a:pt x="196457" y="133106"/>
                </a:lnTo>
                <a:lnTo>
                  <a:pt x="193800" y="134457"/>
                </a:lnTo>
                <a:lnTo>
                  <a:pt x="188308" y="135959"/>
                </a:lnTo>
                <a:lnTo>
                  <a:pt x="185510" y="136359"/>
                </a:lnTo>
                <a:lnTo>
                  <a:pt x="182692" y="137579"/>
                </a:lnTo>
                <a:lnTo>
                  <a:pt x="177022" y="141474"/>
                </a:lnTo>
                <a:lnTo>
                  <a:pt x="171326" y="146380"/>
                </a:lnTo>
                <a:lnTo>
                  <a:pt x="165620" y="151735"/>
                </a:lnTo>
                <a:lnTo>
                  <a:pt x="159908" y="157290"/>
                </a:lnTo>
                <a:lnTo>
                  <a:pt x="157052" y="161058"/>
                </a:lnTo>
                <a:lnTo>
                  <a:pt x="154195" y="165474"/>
                </a:lnTo>
                <a:lnTo>
                  <a:pt x="151338" y="170323"/>
                </a:lnTo>
                <a:lnTo>
                  <a:pt x="148481" y="174509"/>
                </a:lnTo>
                <a:lnTo>
                  <a:pt x="142766" y="181699"/>
                </a:lnTo>
                <a:lnTo>
                  <a:pt x="140861" y="185903"/>
                </a:lnTo>
                <a:lnTo>
                  <a:pt x="139591" y="190611"/>
                </a:lnTo>
                <a:lnTo>
                  <a:pt x="138744" y="195653"/>
                </a:lnTo>
                <a:lnTo>
                  <a:pt x="137228" y="199015"/>
                </a:lnTo>
                <a:lnTo>
                  <a:pt x="135264" y="201257"/>
                </a:lnTo>
                <a:lnTo>
                  <a:pt x="133002" y="202751"/>
                </a:lnTo>
                <a:lnTo>
                  <a:pt x="131495" y="204700"/>
                </a:lnTo>
                <a:lnTo>
                  <a:pt x="130490" y="206952"/>
                </a:lnTo>
                <a:lnTo>
                  <a:pt x="128479" y="21431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SMARTPenAnnotation146"/>
          <p:cNvSpPr/>
          <p:nvPr/>
        </p:nvSpPr>
        <p:spPr>
          <a:xfrm>
            <a:off x="3243293" y="4303395"/>
            <a:ext cx="240000" cy="668656"/>
          </a:xfrm>
          <a:custGeom>
            <a:avLst/>
            <a:gdLst/>
            <a:ahLst/>
            <a:cxnLst/>
            <a:rect l="0" t="0" r="0" b="0"/>
            <a:pathLst>
              <a:path w="240000" h="668656">
                <a:moveTo>
                  <a:pt x="94266" y="0"/>
                </a:moveTo>
                <a:lnTo>
                  <a:pt x="89716" y="0"/>
                </a:lnTo>
                <a:lnTo>
                  <a:pt x="88375" y="952"/>
                </a:lnTo>
                <a:lnTo>
                  <a:pt x="87481" y="2540"/>
                </a:lnTo>
                <a:lnTo>
                  <a:pt x="86047" y="7381"/>
                </a:lnTo>
                <a:lnTo>
                  <a:pt x="78920" y="15181"/>
                </a:lnTo>
                <a:lnTo>
                  <a:pt x="65552" y="28692"/>
                </a:lnTo>
                <a:lnTo>
                  <a:pt x="63693" y="32463"/>
                </a:lnTo>
                <a:lnTo>
                  <a:pt x="60125" y="45919"/>
                </a:lnTo>
                <a:lnTo>
                  <a:pt x="54411" y="57315"/>
                </a:lnTo>
                <a:lnTo>
                  <a:pt x="49458" y="77749"/>
                </a:lnTo>
                <a:lnTo>
                  <a:pt x="42255" y="97014"/>
                </a:lnTo>
                <a:lnTo>
                  <a:pt x="37813" y="111697"/>
                </a:lnTo>
                <a:lnTo>
                  <a:pt x="34360" y="130674"/>
                </a:lnTo>
                <a:lnTo>
                  <a:pt x="27727" y="149314"/>
                </a:lnTo>
                <a:lnTo>
                  <a:pt x="22466" y="164469"/>
                </a:lnTo>
                <a:lnTo>
                  <a:pt x="18700" y="184515"/>
                </a:lnTo>
                <a:lnTo>
                  <a:pt x="15279" y="199164"/>
                </a:lnTo>
                <a:lnTo>
                  <a:pt x="11536" y="214247"/>
                </a:lnTo>
                <a:lnTo>
                  <a:pt x="9429" y="234401"/>
                </a:lnTo>
                <a:lnTo>
                  <a:pt x="8936" y="249911"/>
                </a:lnTo>
                <a:lnTo>
                  <a:pt x="8658" y="270156"/>
                </a:lnTo>
                <a:lnTo>
                  <a:pt x="6054" y="284852"/>
                </a:lnTo>
                <a:lnTo>
                  <a:pt x="2673" y="299955"/>
                </a:lnTo>
                <a:lnTo>
                  <a:pt x="770" y="319169"/>
                </a:lnTo>
                <a:lnTo>
                  <a:pt x="207" y="336926"/>
                </a:lnTo>
                <a:lnTo>
                  <a:pt x="0" y="365726"/>
                </a:lnTo>
                <a:lnTo>
                  <a:pt x="2523" y="379715"/>
                </a:lnTo>
                <a:lnTo>
                  <a:pt x="6819" y="394504"/>
                </a:lnTo>
                <a:lnTo>
                  <a:pt x="13640" y="413541"/>
                </a:lnTo>
                <a:lnTo>
                  <a:pt x="17037" y="431246"/>
                </a:lnTo>
                <a:lnTo>
                  <a:pt x="23653" y="448557"/>
                </a:lnTo>
                <a:lnTo>
                  <a:pt x="28910" y="460026"/>
                </a:lnTo>
                <a:lnTo>
                  <a:pt x="34422" y="468933"/>
                </a:lnTo>
                <a:lnTo>
                  <a:pt x="40046" y="477020"/>
                </a:lnTo>
                <a:lnTo>
                  <a:pt x="45721" y="486964"/>
                </a:lnTo>
                <a:lnTo>
                  <a:pt x="51418" y="497733"/>
                </a:lnTo>
                <a:lnTo>
                  <a:pt x="62836" y="520169"/>
                </a:lnTo>
                <a:lnTo>
                  <a:pt x="68550" y="529001"/>
                </a:lnTo>
                <a:lnTo>
                  <a:pt x="74264" y="537054"/>
                </a:lnTo>
                <a:lnTo>
                  <a:pt x="79979" y="546983"/>
                </a:lnTo>
                <a:lnTo>
                  <a:pt x="83789" y="551345"/>
                </a:lnTo>
                <a:lnTo>
                  <a:pt x="88234" y="555206"/>
                </a:lnTo>
                <a:lnTo>
                  <a:pt x="93102" y="558732"/>
                </a:lnTo>
                <a:lnTo>
                  <a:pt x="97301" y="562988"/>
                </a:lnTo>
                <a:lnTo>
                  <a:pt x="104505" y="572797"/>
                </a:lnTo>
                <a:lnTo>
                  <a:pt x="110882" y="580966"/>
                </a:lnTo>
                <a:lnTo>
                  <a:pt x="116891" y="587772"/>
                </a:lnTo>
                <a:lnTo>
                  <a:pt x="122737" y="593972"/>
                </a:lnTo>
                <a:lnTo>
                  <a:pt x="139977" y="611470"/>
                </a:lnTo>
                <a:lnTo>
                  <a:pt x="143790" y="614339"/>
                </a:lnTo>
                <a:lnTo>
                  <a:pt x="148237" y="617205"/>
                </a:lnTo>
                <a:lnTo>
                  <a:pt x="153107" y="620067"/>
                </a:lnTo>
                <a:lnTo>
                  <a:pt x="157306" y="622928"/>
                </a:lnTo>
                <a:lnTo>
                  <a:pt x="164512" y="628646"/>
                </a:lnTo>
                <a:lnTo>
                  <a:pt x="170889" y="631823"/>
                </a:lnTo>
                <a:lnTo>
                  <a:pt x="173923" y="632670"/>
                </a:lnTo>
                <a:lnTo>
                  <a:pt x="179834" y="636152"/>
                </a:lnTo>
                <a:lnTo>
                  <a:pt x="182744" y="638413"/>
                </a:lnTo>
                <a:lnTo>
                  <a:pt x="188518" y="640927"/>
                </a:lnTo>
                <a:lnTo>
                  <a:pt x="191390" y="641596"/>
                </a:lnTo>
                <a:lnTo>
                  <a:pt x="197123" y="644882"/>
                </a:lnTo>
                <a:lnTo>
                  <a:pt x="199985" y="647091"/>
                </a:lnTo>
                <a:lnTo>
                  <a:pt x="205705" y="649546"/>
                </a:lnTo>
                <a:lnTo>
                  <a:pt x="208564" y="650201"/>
                </a:lnTo>
                <a:lnTo>
                  <a:pt x="210469" y="651590"/>
                </a:lnTo>
                <a:lnTo>
                  <a:pt x="211740" y="653468"/>
                </a:lnTo>
                <a:lnTo>
                  <a:pt x="212587" y="655672"/>
                </a:lnTo>
                <a:lnTo>
                  <a:pt x="214105" y="657143"/>
                </a:lnTo>
                <a:lnTo>
                  <a:pt x="216069" y="658122"/>
                </a:lnTo>
                <a:lnTo>
                  <a:pt x="218330" y="658776"/>
                </a:lnTo>
                <a:lnTo>
                  <a:pt x="223383" y="662042"/>
                </a:lnTo>
                <a:lnTo>
                  <a:pt x="226065" y="664246"/>
                </a:lnTo>
                <a:lnTo>
                  <a:pt x="228804" y="665716"/>
                </a:lnTo>
                <a:lnTo>
                  <a:pt x="236258" y="667784"/>
                </a:lnTo>
                <a:lnTo>
                  <a:pt x="239999" y="66865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MARTPenAnnotation147"/>
          <p:cNvSpPr/>
          <p:nvPr/>
        </p:nvSpPr>
        <p:spPr>
          <a:xfrm>
            <a:off x="3860482" y="4294822"/>
            <a:ext cx="102868" cy="600076"/>
          </a:xfrm>
          <a:custGeom>
            <a:avLst/>
            <a:gdLst/>
            <a:ahLst/>
            <a:cxnLst/>
            <a:rect l="0" t="0" r="0" b="0"/>
            <a:pathLst>
              <a:path w="102868" h="600076">
                <a:moveTo>
                  <a:pt x="0" y="0"/>
                </a:moveTo>
                <a:lnTo>
                  <a:pt x="0" y="15849"/>
                </a:lnTo>
                <a:lnTo>
                  <a:pt x="2540" y="19109"/>
                </a:lnTo>
                <a:lnTo>
                  <a:pt x="4551" y="21312"/>
                </a:lnTo>
                <a:lnTo>
                  <a:pt x="5892" y="24686"/>
                </a:lnTo>
                <a:lnTo>
                  <a:pt x="8731" y="37583"/>
                </a:lnTo>
                <a:lnTo>
                  <a:pt x="10583" y="41248"/>
                </a:lnTo>
                <a:lnTo>
                  <a:pt x="12770" y="44644"/>
                </a:lnTo>
                <a:lnTo>
                  <a:pt x="15181" y="47860"/>
                </a:lnTo>
                <a:lnTo>
                  <a:pt x="17741" y="50956"/>
                </a:lnTo>
                <a:lnTo>
                  <a:pt x="20400" y="53974"/>
                </a:lnTo>
                <a:lnTo>
                  <a:pt x="22172" y="56937"/>
                </a:lnTo>
                <a:lnTo>
                  <a:pt x="24142" y="62770"/>
                </a:lnTo>
                <a:lnTo>
                  <a:pt x="25619" y="65659"/>
                </a:lnTo>
                <a:lnTo>
                  <a:pt x="27557" y="68538"/>
                </a:lnTo>
                <a:lnTo>
                  <a:pt x="29802" y="71410"/>
                </a:lnTo>
                <a:lnTo>
                  <a:pt x="32250" y="75229"/>
                </a:lnTo>
                <a:lnTo>
                  <a:pt x="34835" y="79680"/>
                </a:lnTo>
                <a:lnTo>
                  <a:pt x="37511" y="84553"/>
                </a:lnTo>
                <a:lnTo>
                  <a:pt x="40247" y="88753"/>
                </a:lnTo>
                <a:lnTo>
                  <a:pt x="43024" y="92507"/>
                </a:lnTo>
                <a:lnTo>
                  <a:pt x="45828" y="95961"/>
                </a:lnTo>
                <a:lnTo>
                  <a:pt x="48649" y="100169"/>
                </a:lnTo>
                <a:lnTo>
                  <a:pt x="51483" y="104879"/>
                </a:lnTo>
                <a:lnTo>
                  <a:pt x="54324" y="109925"/>
                </a:lnTo>
                <a:lnTo>
                  <a:pt x="60022" y="120611"/>
                </a:lnTo>
                <a:lnTo>
                  <a:pt x="62875" y="126127"/>
                </a:lnTo>
                <a:lnTo>
                  <a:pt x="65729" y="130757"/>
                </a:lnTo>
                <a:lnTo>
                  <a:pt x="68584" y="134797"/>
                </a:lnTo>
                <a:lnTo>
                  <a:pt x="71440" y="138442"/>
                </a:lnTo>
                <a:lnTo>
                  <a:pt x="74297" y="142777"/>
                </a:lnTo>
                <a:lnTo>
                  <a:pt x="77154" y="147572"/>
                </a:lnTo>
                <a:lnTo>
                  <a:pt x="80011" y="152674"/>
                </a:lnTo>
                <a:lnTo>
                  <a:pt x="83185" y="163423"/>
                </a:lnTo>
                <a:lnTo>
                  <a:pt x="85549" y="175502"/>
                </a:lnTo>
                <a:lnTo>
                  <a:pt x="87513" y="182724"/>
                </a:lnTo>
                <a:lnTo>
                  <a:pt x="89774" y="190396"/>
                </a:lnTo>
                <a:lnTo>
                  <a:pt x="92234" y="197416"/>
                </a:lnTo>
                <a:lnTo>
                  <a:pt x="94828" y="204001"/>
                </a:lnTo>
                <a:lnTo>
                  <a:pt x="97508" y="210295"/>
                </a:lnTo>
                <a:lnTo>
                  <a:pt x="100487" y="222370"/>
                </a:lnTo>
                <a:lnTo>
                  <a:pt x="101811" y="235039"/>
                </a:lnTo>
                <a:lnTo>
                  <a:pt x="102400" y="250194"/>
                </a:lnTo>
                <a:lnTo>
                  <a:pt x="102730" y="270241"/>
                </a:lnTo>
                <a:lnTo>
                  <a:pt x="102867" y="338466"/>
                </a:lnTo>
                <a:lnTo>
                  <a:pt x="100329" y="353312"/>
                </a:lnTo>
                <a:lnTo>
                  <a:pt x="98318" y="361272"/>
                </a:lnTo>
                <a:lnTo>
                  <a:pt x="96084" y="375195"/>
                </a:lnTo>
                <a:lnTo>
                  <a:pt x="94139" y="388686"/>
                </a:lnTo>
                <a:lnTo>
                  <a:pt x="92287" y="396284"/>
                </a:lnTo>
                <a:lnTo>
                  <a:pt x="90100" y="404207"/>
                </a:lnTo>
                <a:lnTo>
                  <a:pt x="87669" y="418090"/>
                </a:lnTo>
                <a:lnTo>
                  <a:pt x="85637" y="431563"/>
                </a:lnTo>
                <a:lnTo>
                  <a:pt x="83761" y="439156"/>
                </a:lnTo>
                <a:lnTo>
                  <a:pt x="81559" y="447076"/>
                </a:lnTo>
                <a:lnTo>
                  <a:pt x="79137" y="454260"/>
                </a:lnTo>
                <a:lnTo>
                  <a:pt x="76571" y="460955"/>
                </a:lnTo>
                <a:lnTo>
                  <a:pt x="73907" y="467324"/>
                </a:lnTo>
                <a:lnTo>
                  <a:pt x="71179" y="473474"/>
                </a:lnTo>
                <a:lnTo>
                  <a:pt x="65608" y="485388"/>
                </a:lnTo>
                <a:lnTo>
                  <a:pt x="62788" y="492184"/>
                </a:lnTo>
                <a:lnTo>
                  <a:pt x="59956" y="499573"/>
                </a:lnTo>
                <a:lnTo>
                  <a:pt x="57116" y="507356"/>
                </a:lnTo>
                <a:lnTo>
                  <a:pt x="53960" y="521084"/>
                </a:lnTo>
                <a:lnTo>
                  <a:pt x="53118" y="527412"/>
                </a:lnTo>
                <a:lnTo>
                  <a:pt x="51604" y="532583"/>
                </a:lnTo>
                <a:lnTo>
                  <a:pt x="49643" y="536983"/>
                </a:lnTo>
                <a:lnTo>
                  <a:pt x="47382" y="540869"/>
                </a:lnTo>
                <a:lnTo>
                  <a:pt x="44923" y="545364"/>
                </a:lnTo>
                <a:lnTo>
                  <a:pt x="39651" y="555439"/>
                </a:lnTo>
                <a:lnTo>
                  <a:pt x="36673" y="563727"/>
                </a:lnTo>
                <a:lnTo>
                  <a:pt x="35879" y="567271"/>
                </a:lnTo>
                <a:lnTo>
                  <a:pt x="34397" y="570586"/>
                </a:lnTo>
                <a:lnTo>
                  <a:pt x="32456" y="573748"/>
                </a:lnTo>
                <a:lnTo>
                  <a:pt x="30210" y="576809"/>
                </a:lnTo>
                <a:lnTo>
                  <a:pt x="27714" y="582750"/>
                </a:lnTo>
                <a:lnTo>
                  <a:pt x="27048" y="585667"/>
                </a:lnTo>
                <a:lnTo>
                  <a:pt x="25652" y="587612"/>
                </a:lnTo>
                <a:lnTo>
                  <a:pt x="23769" y="588909"/>
                </a:lnTo>
                <a:lnTo>
                  <a:pt x="21561" y="589774"/>
                </a:lnTo>
                <a:lnTo>
                  <a:pt x="20089" y="591303"/>
                </a:lnTo>
                <a:lnTo>
                  <a:pt x="19107" y="593274"/>
                </a:lnTo>
                <a:lnTo>
                  <a:pt x="18454" y="595541"/>
                </a:lnTo>
                <a:lnTo>
                  <a:pt x="17065" y="597053"/>
                </a:lnTo>
                <a:lnTo>
                  <a:pt x="15186" y="598060"/>
                </a:lnTo>
                <a:lnTo>
                  <a:pt x="8572" y="60007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SMARTPenAnnotation148"/>
          <p:cNvSpPr/>
          <p:nvPr/>
        </p:nvSpPr>
        <p:spPr>
          <a:xfrm>
            <a:off x="3971925" y="4337686"/>
            <a:ext cx="171451" cy="120005"/>
          </a:xfrm>
          <a:custGeom>
            <a:avLst/>
            <a:gdLst/>
            <a:ahLst/>
            <a:cxnLst/>
            <a:rect l="0" t="0" r="0" b="0"/>
            <a:pathLst>
              <a:path w="171451" h="120005">
                <a:moveTo>
                  <a:pt x="0" y="42861"/>
                </a:moveTo>
                <a:lnTo>
                  <a:pt x="0" y="34642"/>
                </a:lnTo>
                <a:lnTo>
                  <a:pt x="2540" y="31906"/>
                </a:lnTo>
                <a:lnTo>
                  <a:pt x="21238" y="13053"/>
                </a:lnTo>
                <a:lnTo>
                  <a:pt x="23683" y="11559"/>
                </a:lnTo>
                <a:lnTo>
                  <a:pt x="28940" y="9899"/>
                </a:lnTo>
                <a:lnTo>
                  <a:pt x="31676" y="8504"/>
                </a:lnTo>
                <a:lnTo>
                  <a:pt x="34452" y="6621"/>
                </a:lnTo>
                <a:lnTo>
                  <a:pt x="41201" y="1307"/>
                </a:lnTo>
                <a:lnTo>
                  <a:pt x="43659" y="871"/>
                </a:lnTo>
                <a:lnTo>
                  <a:pt x="47204" y="580"/>
                </a:lnTo>
                <a:lnTo>
                  <a:pt x="57478" y="113"/>
                </a:lnTo>
                <a:lnTo>
                  <a:pt x="61423" y="50"/>
                </a:lnTo>
                <a:lnTo>
                  <a:pt x="81226" y="0"/>
                </a:lnTo>
                <a:lnTo>
                  <a:pt x="82725" y="952"/>
                </a:lnTo>
                <a:lnTo>
                  <a:pt x="83725" y="2539"/>
                </a:lnTo>
                <a:lnTo>
                  <a:pt x="85330" y="7379"/>
                </a:lnTo>
                <a:lnTo>
                  <a:pt x="85549" y="10581"/>
                </a:lnTo>
                <a:lnTo>
                  <a:pt x="85690" y="15847"/>
                </a:lnTo>
                <a:lnTo>
                  <a:pt x="83169" y="19108"/>
                </a:lnTo>
                <a:lnTo>
                  <a:pt x="81164" y="21311"/>
                </a:lnTo>
                <a:lnTo>
                  <a:pt x="79826" y="23731"/>
                </a:lnTo>
                <a:lnTo>
                  <a:pt x="78935" y="26298"/>
                </a:lnTo>
                <a:lnTo>
                  <a:pt x="78341" y="28961"/>
                </a:lnTo>
                <a:lnTo>
                  <a:pt x="76992" y="31690"/>
                </a:lnTo>
                <a:lnTo>
                  <a:pt x="75140" y="34461"/>
                </a:lnTo>
                <a:lnTo>
                  <a:pt x="72954" y="37261"/>
                </a:lnTo>
                <a:lnTo>
                  <a:pt x="71496" y="40080"/>
                </a:lnTo>
                <a:lnTo>
                  <a:pt x="70524" y="42912"/>
                </a:lnTo>
                <a:lnTo>
                  <a:pt x="69875" y="45753"/>
                </a:lnTo>
                <a:lnTo>
                  <a:pt x="68491" y="48599"/>
                </a:lnTo>
                <a:lnTo>
                  <a:pt x="66616" y="51449"/>
                </a:lnTo>
                <a:lnTo>
                  <a:pt x="61312" y="58316"/>
                </a:lnTo>
                <a:lnTo>
                  <a:pt x="58047" y="61795"/>
                </a:lnTo>
                <a:lnTo>
                  <a:pt x="55843" y="64056"/>
                </a:lnTo>
                <a:lnTo>
                  <a:pt x="54373" y="66516"/>
                </a:lnTo>
                <a:lnTo>
                  <a:pt x="53394" y="69108"/>
                </a:lnTo>
                <a:lnTo>
                  <a:pt x="52741" y="71790"/>
                </a:lnTo>
                <a:lnTo>
                  <a:pt x="51353" y="74529"/>
                </a:lnTo>
                <a:lnTo>
                  <a:pt x="49475" y="77308"/>
                </a:lnTo>
                <a:lnTo>
                  <a:pt x="47271" y="80114"/>
                </a:lnTo>
                <a:lnTo>
                  <a:pt x="45801" y="82936"/>
                </a:lnTo>
                <a:lnTo>
                  <a:pt x="44822" y="85770"/>
                </a:lnTo>
                <a:lnTo>
                  <a:pt x="44169" y="88612"/>
                </a:lnTo>
                <a:lnTo>
                  <a:pt x="42780" y="91459"/>
                </a:lnTo>
                <a:lnTo>
                  <a:pt x="40902" y="94310"/>
                </a:lnTo>
                <a:lnTo>
                  <a:pt x="35596" y="101178"/>
                </a:lnTo>
                <a:lnTo>
                  <a:pt x="34870" y="104657"/>
                </a:lnTo>
                <a:lnTo>
                  <a:pt x="34323" y="111044"/>
                </a:lnTo>
                <a:lnTo>
                  <a:pt x="34300" y="115874"/>
                </a:lnTo>
                <a:lnTo>
                  <a:pt x="35249" y="117254"/>
                </a:lnTo>
                <a:lnTo>
                  <a:pt x="36834" y="118174"/>
                </a:lnTo>
                <a:lnTo>
                  <a:pt x="42509" y="119906"/>
                </a:lnTo>
                <a:lnTo>
                  <a:pt x="47308" y="119982"/>
                </a:lnTo>
                <a:lnTo>
                  <a:pt x="54763" y="120004"/>
                </a:lnTo>
                <a:lnTo>
                  <a:pt x="57463" y="119055"/>
                </a:lnTo>
                <a:lnTo>
                  <a:pt x="60216" y="117470"/>
                </a:lnTo>
                <a:lnTo>
                  <a:pt x="63004" y="115460"/>
                </a:lnTo>
                <a:lnTo>
                  <a:pt x="65815" y="114120"/>
                </a:lnTo>
                <a:lnTo>
                  <a:pt x="68642" y="113227"/>
                </a:lnTo>
                <a:lnTo>
                  <a:pt x="71478" y="112632"/>
                </a:lnTo>
                <a:lnTo>
                  <a:pt x="74322" y="111283"/>
                </a:lnTo>
                <a:lnTo>
                  <a:pt x="77170" y="109430"/>
                </a:lnTo>
                <a:lnTo>
                  <a:pt x="80022" y="107243"/>
                </a:lnTo>
                <a:lnTo>
                  <a:pt x="82875" y="104833"/>
                </a:lnTo>
                <a:lnTo>
                  <a:pt x="85730" y="102273"/>
                </a:lnTo>
                <a:lnTo>
                  <a:pt x="88586" y="99614"/>
                </a:lnTo>
                <a:lnTo>
                  <a:pt x="92395" y="96889"/>
                </a:lnTo>
                <a:lnTo>
                  <a:pt x="96839" y="94120"/>
                </a:lnTo>
                <a:lnTo>
                  <a:pt x="101706" y="91321"/>
                </a:lnTo>
                <a:lnTo>
                  <a:pt x="106857" y="89455"/>
                </a:lnTo>
                <a:lnTo>
                  <a:pt x="112195" y="88212"/>
                </a:lnTo>
                <a:lnTo>
                  <a:pt x="117659" y="87382"/>
                </a:lnTo>
                <a:lnTo>
                  <a:pt x="122254" y="86829"/>
                </a:lnTo>
                <a:lnTo>
                  <a:pt x="126270" y="86461"/>
                </a:lnTo>
                <a:lnTo>
                  <a:pt x="129900" y="86215"/>
                </a:lnTo>
                <a:lnTo>
                  <a:pt x="133272" y="85099"/>
                </a:lnTo>
                <a:lnTo>
                  <a:pt x="136473" y="83402"/>
                </a:lnTo>
                <a:lnTo>
                  <a:pt x="139560" y="81319"/>
                </a:lnTo>
                <a:lnTo>
                  <a:pt x="142569" y="79930"/>
                </a:lnTo>
                <a:lnTo>
                  <a:pt x="145529" y="79003"/>
                </a:lnTo>
                <a:lnTo>
                  <a:pt x="148454" y="78386"/>
                </a:lnTo>
                <a:lnTo>
                  <a:pt x="152310" y="77974"/>
                </a:lnTo>
                <a:lnTo>
                  <a:pt x="156785" y="77700"/>
                </a:lnTo>
                <a:lnTo>
                  <a:pt x="171450" y="7715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SMARTPenAnnotation149"/>
          <p:cNvSpPr/>
          <p:nvPr/>
        </p:nvSpPr>
        <p:spPr>
          <a:xfrm>
            <a:off x="4006319" y="4706419"/>
            <a:ext cx="111339" cy="141960"/>
          </a:xfrm>
          <a:custGeom>
            <a:avLst/>
            <a:gdLst/>
            <a:ahLst/>
            <a:cxnLst/>
            <a:rect l="0" t="0" r="0" b="0"/>
            <a:pathLst>
              <a:path w="111339" h="141960">
                <a:moveTo>
                  <a:pt x="8468" y="42746"/>
                </a:moveTo>
                <a:lnTo>
                  <a:pt x="0" y="42746"/>
                </a:lnTo>
                <a:lnTo>
                  <a:pt x="7286" y="42746"/>
                </a:lnTo>
                <a:lnTo>
                  <a:pt x="7680" y="41793"/>
                </a:lnTo>
                <a:lnTo>
                  <a:pt x="8117" y="38195"/>
                </a:lnTo>
                <a:lnTo>
                  <a:pt x="8437" y="34526"/>
                </a:lnTo>
                <a:lnTo>
                  <a:pt x="8459" y="29727"/>
                </a:lnTo>
                <a:lnTo>
                  <a:pt x="9414" y="27399"/>
                </a:lnTo>
                <a:lnTo>
                  <a:pt x="11004" y="24895"/>
                </a:lnTo>
                <a:lnTo>
                  <a:pt x="13016" y="22272"/>
                </a:lnTo>
                <a:lnTo>
                  <a:pt x="15310" y="19572"/>
                </a:lnTo>
                <a:lnTo>
                  <a:pt x="17792" y="16819"/>
                </a:lnTo>
                <a:lnTo>
                  <a:pt x="20399" y="14031"/>
                </a:lnTo>
                <a:lnTo>
                  <a:pt x="23090" y="12173"/>
                </a:lnTo>
                <a:lnTo>
                  <a:pt x="25836" y="10934"/>
                </a:lnTo>
                <a:lnTo>
                  <a:pt x="28619" y="10107"/>
                </a:lnTo>
                <a:lnTo>
                  <a:pt x="32379" y="8605"/>
                </a:lnTo>
                <a:lnTo>
                  <a:pt x="36791" y="6650"/>
                </a:lnTo>
                <a:lnTo>
                  <a:pt x="41638" y="4395"/>
                </a:lnTo>
                <a:lnTo>
                  <a:pt x="45821" y="2891"/>
                </a:lnTo>
                <a:lnTo>
                  <a:pt x="49562" y="1888"/>
                </a:lnTo>
                <a:lnTo>
                  <a:pt x="57861" y="279"/>
                </a:lnTo>
                <a:lnTo>
                  <a:pt x="59494" y="147"/>
                </a:lnTo>
                <a:lnTo>
                  <a:pt x="61535" y="59"/>
                </a:lnTo>
                <a:lnTo>
                  <a:pt x="63849" y="0"/>
                </a:lnTo>
                <a:lnTo>
                  <a:pt x="66343" y="914"/>
                </a:lnTo>
                <a:lnTo>
                  <a:pt x="68959" y="2475"/>
                </a:lnTo>
                <a:lnTo>
                  <a:pt x="75450" y="7274"/>
                </a:lnTo>
                <a:lnTo>
                  <a:pt x="78878" y="10470"/>
                </a:lnTo>
                <a:lnTo>
                  <a:pt x="84289" y="15733"/>
                </a:lnTo>
                <a:lnTo>
                  <a:pt x="83780" y="18070"/>
                </a:lnTo>
                <a:lnTo>
                  <a:pt x="82488" y="21533"/>
                </a:lnTo>
                <a:lnTo>
                  <a:pt x="80675" y="25746"/>
                </a:lnTo>
                <a:lnTo>
                  <a:pt x="79466" y="29507"/>
                </a:lnTo>
                <a:lnTo>
                  <a:pt x="78660" y="32968"/>
                </a:lnTo>
                <a:lnTo>
                  <a:pt x="78123" y="36227"/>
                </a:lnTo>
                <a:lnTo>
                  <a:pt x="76812" y="39352"/>
                </a:lnTo>
                <a:lnTo>
                  <a:pt x="74985" y="42388"/>
                </a:lnTo>
                <a:lnTo>
                  <a:pt x="72816" y="45365"/>
                </a:lnTo>
                <a:lnTo>
                  <a:pt x="70417" y="49255"/>
                </a:lnTo>
                <a:lnTo>
                  <a:pt x="67864" y="53752"/>
                </a:lnTo>
                <a:lnTo>
                  <a:pt x="65211" y="58656"/>
                </a:lnTo>
                <a:lnTo>
                  <a:pt x="62489" y="62878"/>
                </a:lnTo>
                <a:lnTo>
                  <a:pt x="59722" y="66644"/>
                </a:lnTo>
                <a:lnTo>
                  <a:pt x="56925" y="70108"/>
                </a:lnTo>
                <a:lnTo>
                  <a:pt x="55060" y="74322"/>
                </a:lnTo>
                <a:lnTo>
                  <a:pt x="53817" y="79037"/>
                </a:lnTo>
                <a:lnTo>
                  <a:pt x="52988" y="84085"/>
                </a:lnTo>
                <a:lnTo>
                  <a:pt x="51483" y="88403"/>
                </a:lnTo>
                <a:lnTo>
                  <a:pt x="49528" y="92234"/>
                </a:lnTo>
                <a:lnTo>
                  <a:pt x="47271" y="95740"/>
                </a:lnTo>
                <a:lnTo>
                  <a:pt x="44814" y="99030"/>
                </a:lnTo>
                <a:lnTo>
                  <a:pt x="42224" y="102177"/>
                </a:lnTo>
                <a:lnTo>
                  <a:pt x="39544" y="105226"/>
                </a:lnTo>
                <a:lnTo>
                  <a:pt x="34027" y="111155"/>
                </a:lnTo>
                <a:lnTo>
                  <a:pt x="18724" y="126767"/>
                </a:lnTo>
                <a:lnTo>
                  <a:pt x="18163" y="128287"/>
                </a:lnTo>
                <a:lnTo>
                  <a:pt x="17540" y="132517"/>
                </a:lnTo>
                <a:lnTo>
                  <a:pt x="17054" y="136925"/>
                </a:lnTo>
                <a:lnTo>
                  <a:pt x="17045" y="141559"/>
                </a:lnTo>
                <a:lnTo>
                  <a:pt x="17996" y="141959"/>
                </a:lnTo>
                <a:lnTo>
                  <a:pt x="19582" y="141273"/>
                </a:lnTo>
                <a:lnTo>
                  <a:pt x="21592" y="139863"/>
                </a:lnTo>
                <a:lnTo>
                  <a:pt x="23885" y="138923"/>
                </a:lnTo>
                <a:lnTo>
                  <a:pt x="26366" y="138296"/>
                </a:lnTo>
                <a:lnTo>
                  <a:pt x="28973" y="137879"/>
                </a:lnTo>
                <a:lnTo>
                  <a:pt x="31662" y="137600"/>
                </a:lnTo>
                <a:lnTo>
                  <a:pt x="34409" y="137415"/>
                </a:lnTo>
                <a:lnTo>
                  <a:pt x="37192" y="137291"/>
                </a:lnTo>
                <a:lnTo>
                  <a:pt x="39999" y="136255"/>
                </a:lnTo>
                <a:lnTo>
                  <a:pt x="42824" y="134613"/>
                </a:lnTo>
                <a:lnTo>
                  <a:pt x="45660" y="132565"/>
                </a:lnTo>
                <a:lnTo>
                  <a:pt x="48502" y="130248"/>
                </a:lnTo>
                <a:lnTo>
                  <a:pt x="51350" y="127751"/>
                </a:lnTo>
                <a:lnTo>
                  <a:pt x="54201" y="125133"/>
                </a:lnTo>
                <a:lnTo>
                  <a:pt x="57054" y="123388"/>
                </a:lnTo>
                <a:lnTo>
                  <a:pt x="59909" y="122225"/>
                </a:lnTo>
                <a:lnTo>
                  <a:pt x="62764" y="121449"/>
                </a:lnTo>
                <a:lnTo>
                  <a:pt x="65621" y="119980"/>
                </a:lnTo>
                <a:lnTo>
                  <a:pt x="68478" y="118047"/>
                </a:lnTo>
                <a:lnTo>
                  <a:pt x="71334" y="115807"/>
                </a:lnTo>
                <a:lnTo>
                  <a:pt x="75144" y="114313"/>
                </a:lnTo>
                <a:lnTo>
                  <a:pt x="79589" y="113317"/>
                </a:lnTo>
                <a:lnTo>
                  <a:pt x="84457" y="112653"/>
                </a:lnTo>
                <a:lnTo>
                  <a:pt x="88655" y="112211"/>
                </a:lnTo>
                <a:lnTo>
                  <a:pt x="92406" y="111916"/>
                </a:lnTo>
                <a:lnTo>
                  <a:pt x="95859" y="111719"/>
                </a:lnTo>
                <a:lnTo>
                  <a:pt x="102236" y="111500"/>
                </a:lnTo>
                <a:lnTo>
                  <a:pt x="111338" y="111326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SMARTPenAnnotation150"/>
          <p:cNvSpPr/>
          <p:nvPr/>
        </p:nvSpPr>
        <p:spPr>
          <a:xfrm>
            <a:off x="5009197" y="4449130"/>
            <a:ext cx="231458" cy="8571"/>
          </a:xfrm>
          <a:custGeom>
            <a:avLst/>
            <a:gdLst/>
            <a:ahLst/>
            <a:cxnLst/>
            <a:rect l="0" t="0" r="0" b="0"/>
            <a:pathLst>
              <a:path w="231458" h="8571">
                <a:moveTo>
                  <a:pt x="0" y="8570"/>
                </a:moveTo>
                <a:lnTo>
                  <a:pt x="41711" y="8570"/>
                </a:lnTo>
                <a:lnTo>
                  <a:pt x="47810" y="7617"/>
                </a:lnTo>
                <a:lnTo>
                  <a:pt x="54733" y="6030"/>
                </a:lnTo>
                <a:lnTo>
                  <a:pt x="62207" y="4019"/>
                </a:lnTo>
                <a:lnTo>
                  <a:pt x="69093" y="2678"/>
                </a:lnTo>
                <a:lnTo>
                  <a:pt x="75590" y="1784"/>
                </a:lnTo>
                <a:lnTo>
                  <a:pt x="81826" y="1189"/>
                </a:lnTo>
                <a:lnTo>
                  <a:pt x="88840" y="791"/>
                </a:lnTo>
                <a:lnTo>
                  <a:pt x="104255" y="350"/>
                </a:lnTo>
                <a:lnTo>
                  <a:pt x="139130" y="44"/>
                </a:lnTo>
                <a:lnTo>
                  <a:pt x="185351" y="0"/>
                </a:lnTo>
                <a:lnTo>
                  <a:pt x="191195" y="951"/>
                </a:lnTo>
                <a:lnTo>
                  <a:pt x="196996" y="2538"/>
                </a:lnTo>
                <a:lnTo>
                  <a:pt x="202768" y="4548"/>
                </a:lnTo>
                <a:lnTo>
                  <a:pt x="207569" y="5889"/>
                </a:lnTo>
                <a:lnTo>
                  <a:pt x="211721" y="6783"/>
                </a:lnTo>
                <a:lnTo>
                  <a:pt x="215443" y="7378"/>
                </a:lnTo>
                <a:lnTo>
                  <a:pt x="218876" y="7775"/>
                </a:lnTo>
                <a:lnTo>
                  <a:pt x="222117" y="8040"/>
                </a:lnTo>
                <a:lnTo>
                  <a:pt x="231457" y="857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SMARTPenAnnotation151"/>
          <p:cNvSpPr/>
          <p:nvPr/>
        </p:nvSpPr>
        <p:spPr>
          <a:xfrm>
            <a:off x="5052059" y="4534852"/>
            <a:ext cx="240032" cy="34291"/>
          </a:xfrm>
          <a:custGeom>
            <a:avLst/>
            <a:gdLst/>
            <a:ahLst/>
            <a:cxnLst/>
            <a:rect l="0" t="0" r="0" b="0"/>
            <a:pathLst>
              <a:path w="240032" h="34291">
                <a:moveTo>
                  <a:pt x="0" y="34290"/>
                </a:moveTo>
                <a:lnTo>
                  <a:pt x="0" y="29739"/>
                </a:lnTo>
                <a:lnTo>
                  <a:pt x="953" y="28398"/>
                </a:lnTo>
                <a:lnTo>
                  <a:pt x="2541" y="27505"/>
                </a:lnTo>
                <a:lnTo>
                  <a:pt x="7382" y="26071"/>
                </a:lnTo>
                <a:lnTo>
                  <a:pt x="8731" y="25001"/>
                </a:lnTo>
                <a:lnTo>
                  <a:pt x="10584" y="23335"/>
                </a:lnTo>
                <a:lnTo>
                  <a:pt x="12771" y="21271"/>
                </a:lnTo>
                <a:lnTo>
                  <a:pt x="16134" y="19896"/>
                </a:lnTo>
                <a:lnTo>
                  <a:pt x="20281" y="18979"/>
                </a:lnTo>
                <a:lnTo>
                  <a:pt x="24951" y="18368"/>
                </a:lnTo>
                <a:lnTo>
                  <a:pt x="29016" y="17960"/>
                </a:lnTo>
                <a:lnTo>
                  <a:pt x="36074" y="17507"/>
                </a:lnTo>
                <a:lnTo>
                  <a:pt x="40242" y="16434"/>
                </a:lnTo>
                <a:lnTo>
                  <a:pt x="44926" y="14766"/>
                </a:lnTo>
                <a:lnTo>
                  <a:pt x="49953" y="12702"/>
                </a:lnTo>
                <a:lnTo>
                  <a:pt x="55210" y="11325"/>
                </a:lnTo>
                <a:lnTo>
                  <a:pt x="60619" y="10408"/>
                </a:lnTo>
                <a:lnTo>
                  <a:pt x="66130" y="9796"/>
                </a:lnTo>
                <a:lnTo>
                  <a:pt x="71710" y="9388"/>
                </a:lnTo>
                <a:lnTo>
                  <a:pt x="77334" y="9116"/>
                </a:lnTo>
                <a:lnTo>
                  <a:pt x="82989" y="8935"/>
                </a:lnTo>
                <a:lnTo>
                  <a:pt x="89616" y="7862"/>
                </a:lnTo>
                <a:lnTo>
                  <a:pt x="96892" y="6194"/>
                </a:lnTo>
                <a:lnTo>
                  <a:pt x="104600" y="4129"/>
                </a:lnTo>
                <a:lnTo>
                  <a:pt x="111644" y="2753"/>
                </a:lnTo>
                <a:lnTo>
                  <a:pt x="118244" y="1835"/>
                </a:lnTo>
                <a:lnTo>
                  <a:pt x="124550" y="1223"/>
                </a:lnTo>
                <a:lnTo>
                  <a:pt x="130658" y="816"/>
                </a:lnTo>
                <a:lnTo>
                  <a:pt x="136636" y="544"/>
                </a:lnTo>
                <a:lnTo>
                  <a:pt x="148358" y="242"/>
                </a:lnTo>
                <a:lnTo>
                  <a:pt x="240031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SMARTPenAnnotation152"/>
          <p:cNvSpPr/>
          <p:nvPr/>
        </p:nvSpPr>
        <p:spPr>
          <a:xfrm>
            <a:off x="5532120" y="4346258"/>
            <a:ext cx="197168" cy="8572"/>
          </a:xfrm>
          <a:custGeom>
            <a:avLst/>
            <a:gdLst/>
            <a:ahLst/>
            <a:cxnLst/>
            <a:rect l="0" t="0" r="0" b="0"/>
            <a:pathLst>
              <a:path w="197168" h="8572">
                <a:moveTo>
                  <a:pt x="0" y="8571"/>
                </a:moveTo>
                <a:lnTo>
                  <a:pt x="49442" y="8571"/>
                </a:lnTo>
                <a:lnTo>
                  <a:pt x="53916" y="7619"/>
                </a:lnTo>
                <a:lnTo>
                  <a:pt x="57851" y="6032"/>
                </a:lnTo>
                <a:lnTo>
                  <a:pt x="61428" y="4021"/>
                </a:lnTo>
                <a:lnTo>
                  <a:pt x="65716" y="2680"/>
                </a:lnTo>
                <a:lnTo>
                  <a:pt x="70481" y="1787"/>
                </a:lnTo>
                <a:lnTo>
                  <a:pt x="75562" y="1191"/>
                </a:lnTo>
                <a:lnTo>
                  <a:pt x="79902" y="794"/>
                </a:lnTo>
                <a:lnTo>
                  <a:pt x="83748" y="529"/>
                </a:lnTo>
                <a:lnTo>
                  <a:pt x="87264" y="352"/>
                </a:lnTo>
                <a:lnTo>
                  <a:pt x="96251" y="156"/>
                </a:lnTo>
                <a:lnTo>
                  <a:pt x="160383" y="0"/>
                </a:lnTo>
                <a:lnTo>
                  <a:pt x="165024" y="952"/>
                </a:lnTo>
                <a:lnTo>
                  <a:pt x="169071" y="2540"/>
                </a:lnTo>
                <a:lnTo>
                  <a:pt x="172722" y="4550"/>
                </a:lnTo>
                <a:lnTo>
                  <a:pt x="176107" y="5891"/>
                </a:lnTo>
                <a:lnTo>
                  <a:pt x="179317" y="6784"/>
                </a:lnTo>
                <a:lnTo>
                  <a:pt x="182410" y="7380"/>
                </a:lnTo>
                <a:lnTo>
                  <a:pt x="185424" y="7777"/>
                </a:lnTo>
                <a:lnTo>
                  <a:pt x="188386" y="8042"/>
                </a:lnTo>
                <a:lnTo>
                  <a:pt x="197167" y="857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SMARTPenAnnotation153"/>
          <p:cNvSpPr/>
          <p:nvPr/>
        </p:nvSpPr>
        <p:spPr>
          <a:xfrm>
            <a:off x="5806554" y="4243387"/>
            <a:ext cx="171337" cy="102871"/>
          </a:xfrm>
          <a:custGeom>
            <a:avLst/>
            <a:gdLst/>
            <a:ahLst/>
            <a:cxnLst/>
            <a:rect l="0" t="0" r="0" b="0"/>
            <a:pathLst>
              <a:path w="171337" h="102871">
                <a:moveTo>
                  <a:pt x="17030" y="0"/>
                </a:moveTo>
                <a:lnTo>
                  <a:pt x="17030" y="7381"/>
                </a:lnTo>
                <a:lnTo>
                  <a:pt x="19571" y="10583"/>
                </a:lnTo>
                <a:lnTo>
                  <a:pt x="21582" y="12771"/>
                </a:lnTo>
                <a:lnTo>
                  <a:pt x="22922" y="15181"/>
                </a:lnTo>
                <a:lnTo>
                  <a:pt x="23816" y="17741"/>
                </a:lnTo>
                <a:lnTo>
                  <a:pt x="24412" y="20400"/>
                </a:lnTo>
                <a:lnTo>
                  <a:pt x="24809" y="23125"/>
                </a:lnTo>
                <a:lnTo>
                  <a:pt x="25074" y="25894"/>
                </a:lnTo>
                <a:lnTo>
                  <a:pt x="25250" y="28693"/>
                </a:lnTo>
                <a:lnTo>
                  <a:pt x="24415" y="32464"/>
                </a:lnTo>
                <a:lnTo>
                  <a:pt x="22906" y="36882"/>
                </a:lnTo>
                <a:lnTo>
                  <a:pt x="20947" y="41733"/>
                </a:lnTo>
                <a:lnTo>
                  <a:pt x="19642" y="46872"/>
                </a:lnTo>
                <a:lnTo>
                  <a:pt x="18771" y="52203"/>
                </a:lnTo>
                <a:lnTo>
                  <a:pt x="18191" y="57662"/>
                </a:lnTo>
                <a:lnTo>
                  <a:pt x="16852" y="62254"/>
                </a:lnTo>
                <a:lnTo>
                  <a:pt x="15006" y="66268"/>
                </a:lnTo>
                <a:lnTo>
                  <a:pt x="12824" y="69896"/>
                </a:lnTo>
                <a:lnTo>
                  <a:pt x="11369" y="73267"/>
                </a:lnTo>
                <a:lnTo>
                  <a:pt x="10399" y="76467"/>
                </a:lnTo>
                <a:lnTo>
                  <a:pt x="9751" y="79553"/>
                </a:lnTo>
                <a:lnTo>
                  <a:pt x="8368" y="82563"/>
                </a:lnTo>
                <a:lnTo>
                  <a:pt x="6493" y="85522"/>
                </a:lnTo>
                <a:lnTo>
                  <a:pt x="4290" y="88447"/>
                </a:lnTo>
                <a:lnTo>
                  <a:pt x="2822" y="91350"/>
                </a:lnTo>
                <a:lnTo>
                  <a:pt x="1843" y="94238"/>
                </a:lnTo>
                <a:lnTo>
                  <a:pt x="0" y="102365"/>
                </a:lnTo>
                <a:lnTo>
                  <a:pt x="4471" y="102720"/>
                </a:lnTo>
                <a:lnTo>
                  <a:pt x="8623" y="102841"/>
                </a:lnTo>
                <a:lnTo>
                  <a:pt x="41619" y="102870"/>
                </a:lnTo>
                <a:lnTo>
                  <a:pt x="45805" y="101917"/>
                </a:lnTo>
                <a:lnTo>
                  <a:pt x="49549" y="100330"/>
                </a:lnTo>
                <a:lnTo>
                  <a:pt x="52997" y="98319"/>
                </a:lnTo>
                <a:lnTo>
                  <a:pt x="57200" y="96979"/>
                </a:lnTo>
                <a:lnTo>
                  <a:pt x="61908" y="96085"/>
                </a:lnTo>
                <a:lnTo>
                  <a:pt x="66951" y="95489"/>
                </a:lnTo>
                <a:lnTo>
                  <a:pt x="72218" y="95092"/>
                </a:lnTo>
                <a:lnTo>
                  <a:pt x="77635" y="94827"/>
                </a:lnTo>
                <a:lnTo>
                  <a:pt x="91820" y="94455"/>
                </a:lnTo>
                <a:lnTo>
                  <a:pt x="147595" y="94299"/>
                </a:lnTo>
                <a:lnTo>
                  <a:pt x="171336" y="9429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SMARTPenAnnotation154"/>
          <p:cNvSpPr/>
          <p:nvPr/>
        </p:nvSpPr>
        <p:spPr>
          <a:xfrm>
            <a:off x="5943600" y="4209097"/>
            <a:ext cx="8468" cy="248604"/>
          </a:xfrm>
          <a:custGeom>
            <a:avLst/>
            <a:gdLst/>
            <a:ahLst/>
            <a:cxnLst/>
            <a:rect l="0" t="0" r="0" b="0"/>
            <a:pathLst>
              <a:path w="8468" h="248604">
                <a:moveTo>
                  <a:pt x="0" y="0"/>
                </a:moveTo>
                <a:lnTo>
                  <a:pt x="0" y="11932"/>
                </a:lnTo>
                <a:lnTo>
                  <a:pt x="952" y="15574"/>
                </a:lnTo>
                <a:lnTo>
                  <a:pt x="2540" y="19908"/>
                </a:lnTo>
                <a:lnTo>
                  <a:pt x="4550" y="24702"/>
                </a:lnTo>
                <a:lnTo>
                  <a:pt x="5891" y="29803"/>
                </a:lnTo>
                <a:lnTo>
                  <a:pt x="6785" y="35109"/>
                </a:lnTo>
                <a:lnTo>
                  <a:pt x="7380" y="40551"/>
                </a:lnTo>
                <a:lnTo>
                  <a:pt x="7778" y="46084"/>
                </a:lnTo>
                <a:lnTo>
                  <a:pt x="8042" y="51678"/>
                </a:lnTo>
                <a:lnTo>
                  <a:pt x="8337" y="63925"/>
                </a:lnTo>
                <a:lnTo>
                  <a:pt x="8467" y="78894"/>
                </a:lnTo>
                <a:lnTo>
                  <a:pt x="7550" y="85934"/>
                </a:lnTo>
                <a:lnTo>
                  <a:pt x="5986" y="92531"/>
                </a:lnTo>
                <a:lnTo>
                  <a:pt x="3990" y="98835"/>
                </a:lnTo>
                <a:lnTo>
                  <a:pt x="2660" y="105895"/>
                </a:lnTo>
                <a:lnTo>
                  <a:pt x="1773" y="113459"/>
                </a:lnTo>
                <a:lnTo>
                  <a:pt x="1182" y="121359"/>
                </a:lnTo>
                <a:lnTo>
                  <a:pt x="788" y="128531"/>
                </a:lnTo>
                <a:lnTo>
                  <a:pt x="350" y="141580"/>
                </a:lnTo>
                <a:lnTo>
                  <a:pt x="31" y="184432"/>
                </a:lnTo>
                <a:lnTo>
                  <a:pt x="0" y="24860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SMARTPenAnnotation155"/>
          <p:cNvSpPr/>
          <p:nvPr/>
        </p:nvSpPr>
        <p:spPr>
          <a:xfrm>
            <a:off x="6055055" y="4210427"/>
            <a:ext cx="118652" cy="281564"/>
          </a:xfrm>
          <a:custGeom>
            <a:avLst/>
            <a:gdLst/>
            <a:ahLst/>
            <a:cxnLst/>
            <a:rect l="0" t="0" r="0" b="0"/>
            <a:pathLst>
              <a:path w="118652" h="281564">
                <a:moveTo>
                  <a:pt x="94285" y="32960"/>
                </a:moveTo>
                <a:lnTo>
                  <a:pt x="94285" y="0"/>
                </a:lnTo>
                <a:lnTo>
                  <a:pt x="92379" y="510"/>
                </a:lnTo>
                <a:lnTo>
                  <a:pt x="89204" y="1801"/>
                </a:lnTo>
                <a:lnTo>
                  <a:pt x="85183" y="3615"/>
                </a:lnTo>
                <a:lnTo>
                  <a:pt x="81549" y="4824"/>
                </a:lnTo>
                <a:lnTo>
                  <a:pt x="78174" y="5631"/>
                </a:lnTo>
                <a:lnTo>
                  <a:pt x="74972" y="6168"/>
                </a:lnTo>
                <a:lnTo>
                  <a:pt x="71884" y="7479"/>
                </a:lnTo>
                <a:lnTo>
                  <a:pt x="68873" y="9305"/>
                </a:lnTo>
                <a:lnTo>
                  <a:pt x="65914" y="11475"/>
                </a:lnTo>
                <a:lnTo>
                  <a:pt x="62035" y="13874"/>
                </a:lnTo>
                <a:lnTo>
                  <a:pt x="57545" y="16426"/>
                </a:lnTo>
                <a:lnTo>
                  <a:pt x="52647" y="19080"/>
                </a:lnTo>
                <a:lnTo>
                  <a:pt x="48429" y="22754"/>
                </a:lnTo>
                <a:lnTo>
                  <a:pt x="44664" y="27108"/>
                </a:lnTo>
                <a:lnTo>
                  <a:pt x="41201" y="31917"/>
                </a:lnTo>
                <a:lnTo>
                  <a:pt x="36988" y="36075"/>
                </a:lnTo>
                <a:lnTo>
                  <a:pt x="32274" y="39799"/>
                </a:lnTo>
                <a:lnTo>
                  <a:pt x="27227" y="43234"/>
                </a:lnTo>
                <a:lnTo>
                  <a:pt x="23862" y="47430"/>
                </a:lnTo>
                <a:lnTo>
                  <a:pt x="21619" y="52132"/>
                </a:lnTo>
                <a:lnTo>
                  <a:pt x="20123" y="57171"/>
                </a:lnTo>
                <a:lnTo>
                  <a:pt x="18174" y="62436"/>
                </a:lnTo>
                <a:lnTo>
                  <a:pt x="15921" y="67851"/>
                </a:lnTo>
                <a:lnTo>
                  <a:pt x="13467" y="73366"/>
                </a:lnTo>
                <a:lnTo>
                  <a:pt x="8201" y="84573"/>
                </a:lnTo>
                <a:lnTo>
                  <a:pt x="5463" y="90229"/>
                </a:lnTo>
                <a:lnTo>
                  <a:pt x="3637" y="94952"/>
                </a:lnTo>
                <a:lnTo>
                  <a:pt x="1610" y="102739"/>
                </a:lnTo>
                <a:lnTo>
                  <a:pt x="1069" y="107102"/>
                </a:lnTo>
                <a:lnTo>
                  <a:pt x="708" y="111916"/>
                </a:lnTo>
                <a:lnTo>
                  <a:pt x="308" y="121391"/>
                </a:lnTo>
                <a:lnTo>
                  <a:pt x="82" y="132081"/>
                </a:lnTo>
                <a:lnTo>
                  <a:pt x="0" y="142592"/>
                </a:lnTo>
                <a:lnTo>
                  <a:pt x="948" y="143196"/>
                </a:lnTo>
                <a:lnTo>
                  <a:pt x="4542" y="143866"/>
                </a:lnTo>
                <a:lnTo>
                  <a:pt x="6833" y="144045"/>
                </a:lnTo>
                <a:lnTo>
                  <a:pt x="9314" y="144164"/>
                </a:lnTo>
                <a:lnTo>
                  <a:pt x="14610" y="144297"/>
                </a:lnTo>
                <a:lnTo>
                  <a:pt x="20138" y="144356"/>
                </a:lnTo>
                <a:lnTo>
                  <a:pt x="22947" y="143419"/>
                </a:lnTo>
                <a:lnTo>
                  <a:pt x="25771" y="141842"/>
                </a:lnTo>
                <a:lnTo>
                  <a:pt x="28606" y="139838"/>
                </a:lnTo>
                <a:lnTo>
                  <a:pt x="31449" y="138502"/>
                </a:lnTo>
                <a:lnTo>
                  <a:pt x="34297" y="137611"/>
                </a:lnTo>
                <a:lnTo>
                  <a:pt x="37147" y="137018"/>
                </a:lnTo>
                <a:lnTo>
                  <a:pt x="40000" y="134717"/>
                </a:lnTo>
                <a:lnTo>
                  <a:pt x="42855" y="131278"/>
                </a:lnTo>
                <a:lnTo>
                  <a:pt x="45711" y="127080"/>
                </a:lnTo>
                <a:lnTo>
                  <a:pt x="49520" y="123329"/>
                </a:lnTo>
                <a:lnTo>
                  <a:pt x="53964" y="119876"/>
                </a:lnTo>
                <a:lnTo>
                  <a:pt x="58831" y="116622"/>
                </a:lnTo>
                <a:lnTo>
                  <a:pt x="63029" y="112547"/>
                </a:lnTo>
                <a:lnTo>
                  <a:pt x="66780" y="107926"/>
                </a:lnTo>
                <a:lnTo>
                  <a:pt x="70233" y="102940"/>
                </a:lnTo>
                <a:lnTo>
                  <a:pt x="74440" y="97711"/>
                </a:lnTo>
                <a:lnTo>
                  <a:pt x="79150" y="92320"/>
                </a:lnTo>
                <a:lnTo>
                  <a:pt x="88511" y="82202"/>
                </a:lnTo>
                <a:lnTo>
                  <a:pt x="95846" y="74530"/>
                </a:lnTo>
                <a:lnTo>
                  <a:pt x="99135" y="70199"/>
                </a:lnTo>
                <a:lnTo>
                  <a:pt x="102281" y="65406"/>
                </a:lnTo>
                <a:lnTo>
                  <a:pt x="105331" y="60306"/>
                </a:lnTo>
                <a:lnTo>
                  <a:pt x="108719" y="52099"/>
                </a:lnTo>
                <a:lnTo>
                  <a:pt x="109622" y="48577"/>
                </a:lnTo>
                <a:lnTo>
                  <a:pt x="113166" y="42123"/>
                </a:lnTo>
                <a:lnTo>
                  <a:pt x="118651" y="34770"/>
                </a:lnTo>
                <a:lnTo>
                  <a:pt x="118149" y="33214"/>
                </a:lnTo>
                <a:lnTo>
                  <a:pt x="115051" y="28946"/>
                </a:lnTo>
                <a:lnTo>
                  <a:pt x="111524" y="24506"/>
                </a:lnTo>
                <a:lnTo>
                  <a:pt x="111448" y="31255"/>
                </a:lnTo>
                <a:lnTo>
                  <a:pt x="111429" y="28156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SMARTPenAnnotation156"/>
          <p:cNvSpPr/>
          <p:nvPr/>
        </p:nvSpPr>
        <p:spPr>
          <a:xfrm>
            <a:off x="5677852" y="4654867"/>
            <a:ext cx="565786" cy="8571"/>
          </a:xfrm>
          <a:custGeom>
            <a:avLst/>
            <a:gdLst/>
            <a:ahLst/>
            <a:cxnLst/>
            <a:rect l="0" t="0" r="0" b="0"/>
            <a:pathLst>
              <a:path w="565786" h="8571">
                <a:moveTo>
                  <a:pt x="0" y="0"/>
                </a:moveTo>
                <a:lnTo>
                  <a:pt x="183045" y="0"/>
                </a:lnTo>
                <a:lnTo>
                  <a:pt x="194420" y="953"/>
                </a:lnTo>
                <a:lnTo>
                  <a:pt x="205813" y="2540"/>
                </a:lnTo>
                <a:lnTo>
                  <a:pt x="217219" y="4551"/>
                </a:lnTo>
                <a:lnTo>
                  <a:pt x="229585" y="5891"/>
                </a:lnTo>
                <a:lnTo>
                  <a:pt x="242592" y="6785"/>
                </a:lnTo>
                <a:lnTo>
                  <a:pt x="268791" y="7779"/>
                </a:lnTo>
                <a:lnTo>
                  <a:pt x="304961" y="8337"/>
                </a:lnTo>
                <a:lnTo>
                  <a:pt x="328261" y="8468"/>
                </a:lnTo>
                <a:lnTo>
                  <a:pt x="339808" y="7550"/>
                </a:lnTo>
                <a:lnTo>
                  <a:pt x="351317" y="5986"/>
                </a:lnTo>
                <a:lnTo>
                  <a:pt x="362798" y="3991"/>
                </a:lnTo>
                <a:lnTo>
                  <a:pt x="373311" y="2661"/>
                </a:lnTo>
                <a:lnTo>
                  <a:pt x="383176" y="1774"/>
                </a:lnTo>
                <a:lnTo>
                  <a:pt x="392611" y="1182"/>
                </a:lnTo>
                <a:lnTo>
                  <a:pt x="413254" y="526"/>
                </a:lnTo>
                <a:lnTo>
                  <a:pt x="424093" y="351"/>
                </a:lnTo>
                <a:lnTo>
                  <a:pt x="434176" y="1186"/>
                </a:lnTo>
                <a:lnTo>
                  <a:pt x="443756" y="2696"/>
                </a:lnTo>
                <a:lnTo>
                  <a:pt x="453000" y="4655"/>
                </a:lnTo>
                <a:lnTo>
                  <a:pt x="462020" y="5961"/>
                </a:lnTo>
                <a:lnTo>
                  <a:pt x="470891" y="6831"/>
                </a:lnTo>
                <a:lnTo>
                  <a:pt x="479662" y="7411"/>
                </a:lnTo>
                <a:lnTo>
                  <a:pt x="494489" y="8057"/>
                </a:lnTo>
                <a:lnTo>
                  <a:pt x="513545" y="8420"/>
                </a:lnTo>
                <a:lnTo>
                  <a:pt x="559554" y="8570"/>
                </a:lnTo>
                <a:lnTo>
                  <a:pt x="561631" y="7618"/>
                </a:lnTo>
                <a:lnTo>
                  <a:pt x="563016" y="6031"/>
                </a:lnTo>
                <a:lnTo>
                  <a:pt x="56578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SMARTPenAnnotation157"/>
          <p:cNvSpPr/>
          <p:nvPr/>
        </p:nvSpPr>
        <p:spPr>
          <a:xfrm>
            <a:off x="5673883" y="4757747"/>
            <a:ext cx="149693" cy="291456"/>
          </a:xfrm>
          <a:custGeom>
            <a:avLst/>
            <a:gdLst/>
            <a:ahLst/>
            <a:cxnLst/>
            <a:rect l="0" t="0" r="0" b="0"/>
            <a:pathLst>
              <a:path w="149693" h="291456">
                <a:moveTo>
                  <a:pt x="141129" y="17135"/>
                </a:moveTo>
                <a:lnTo>
                  <a:pt x="141129" y="12585"/>
                </a:lnTo>
                <a:lnTo>
                  <a:pt x="140177" y="11244"/>
                </a:lnTo>
                <a:lnTo>
                  <a:pt x="138589" y="10350"/>
                </a:lnTo>
                <a:lnTo>
                  <a:pt x="136579" y="9754"/>
                </a:lnTo>
                <a:lnTo>
                  <a:pt x="134285" y="8405"/>
                </a:lnTo>
                <a:lnTo>
                  <a:pt x="131804" y="6552"/>
                </a:lnTo>
                <a:lnTo>
                  <a:pt x="129198" y="4365"/>
                </a:lnTo>
                <a:lnTo>
                  <a:pt x="126507" y="2906"/>
                </a:lnTo>
                <a:lnTo>
                  <a:pt x="123761" y="1934"/>
                </a:lnTo>
                <a:lnTo>
                  <a:pt x="120978" y="1287"/>
                </a:lnTo>
                <a:lnTo>
                  <a:pt x="118170" y="854"/>
                </a:lnTo>
                <a:lnTo>
                  <a:pt x="115346" y="566"/>
                </a:lnTo>
                <a:lnTo>
                  <a:pt x="112510" y="374"/>
                </a:lnTo>
                <a:lnTo>
                  <a:pt x="109667" y="247"/>
                </a:lnTo>
                <a:lnTo>
                  <a:pt x="103968" y="104"/>
                </a:lnTo>
                <a:lnTo>
                  <a:pt x="82285" y="0"/>
                </a:lnTo>
                <a:lnTo>
                  <a:pt x="78087" y="949"/>
                </a:lnTo>
                <a:lnTo>
                  <a:pt x="74336" y="2534"/>
                </a:lnTo>
                <a:lnTo>
                  <a:pt x="70883" y="4544"/>
                </a:lnTo>
                <a:lnTo>
                  <a:pt x="67628" y="6836"/>
                </a:lnTo>
                <a:lnTo>
                  <a:pt x="64506" y="9317"/>
                </a:lnTo>
                <a:lnTo>
                  <a:pt x="61472" y="11923"/>
                </a:lnTo>
                <a:lnTo>
                  <a:pt x="57545" y="14613"/>
                </a:lnTo>
                <a:lnTo>
                  <a:pt x="53021" y="17358"/>
                </a:lnTo>
                <a:lnTo>
                  <a:pt x="48100" y="20141"/>
                </a:lnTo>
                <a:lnTo>
                  <a:pt x="43867" y="23902"/>
                </a:lnTo>
                <a:lnTo>
                  <a:pt x="40093" y="28314"/>
                </a:lnTo>
                <a:lnTo>
                  <a:pt x="36624" y="33160"/>
                </a:lnTo>
                <a:lnTo>
                  <a:pt x="32407" y="38296"/>
                </a:lnTo>
                <a:lnTo>
                  <a:pt x="27690" y="43625"/>
                </a:lnTo>
                <a:lnTo>
                  <a:pt x="22640" y="49083"/>
                </a:lnTo>
                <a:lnTo>
                  <a:pt x="19274" y="53674"/>
                </a:lnTo>
                <a:lnTo>
                  <a:pt x="15534" y="61315"/>
                </a:lnTo>
                <a:lnTo>
                  <a:pt x="13584" y="65638"/>
                </a:lnTo>
                <a:lnTo>
                  <a:pt x="8877" y="75522"/>
                </a:lnTo>
                <a:lnTo>
                  <a:pt x="872" y="91796"/>
                </a:lnTo>
                <a:lnTo>
                  <a:pt x="0" y="96437"/>
                </a:lnTo>
                <a:lnTo>
                  <a:pt x="370" y="100483"/>
                </a:lnTo>
                <a:lnTo>
                  <a:pt x="2370" y="108471"/>
                </a:lnTo>
                <a:lnTo>
                  <a:pt x="2903" y="113269"/>
                </a:lnTo>
                <a:lnTo>
                  <a:pt x="3258" y="118372"/>
                </a:lnTo>
                <a:lnTo>
                  <a:pt x="3653" y="126581"/>
                </a:lnTo>
                <a:lnTo>
                  <a:pt x="3759" y="130105"/>
                </a:lnTo>
                <a:lnTo>
                  <a:pt x="4781" y="133405"/>
                </a:lnTo>
                <a:lnTo>
                  <a:pt x="8457" y="139613"/>
                </a:lnTo>
                <a:lnTo>
                  <a:pt x="10726" y="145547"/>
                </a:lnTo>
                <a:lnTo>
                  <a:pt x="11331" y="148463"/>
                </a:lnTo>
                <a:lnTo>
                  <a:pt x="12688" y="150407"/>
                </a:lnTo>
                <a:lnTo>
                  <a:pt x="14544" y="151703"/>
                </a:lnTo>
                <a:lnTo>
                  <a:pt x="19147" y="153143"/>
                </a:lnTo>
                <a:lnTo>
                  <a:pt x="21707" y="153527"/>
                </a:lnTo>
                <a:lnTo>
                  <a:pt x="24368" y="153783"/>
                </a:lnTo>
                <a:lnTo>
                  <a:pt x="27093" y="153001"/>
                </a:lnTo>
                <a:lnTo>
                  <a:pt x="29862" y="151528"/>
                </a:lnTo>
                <a:lnTo>
                  <a:pt x="32661" y="149593"/>
                </a:lnTo>
                <a:lnTo>
                  <a:pt x="36432" y="147350"/>
                </a:lnTo>
                <a:lnTo>
                  <a:pt x="40851" y="144903"/>
                </a:lnTo>
                <a:lnTo>
                  <a:pt x="45702" y="142319"/>
                </a:lnTo>
                <a:lnTo>
                  <a:pt x="49889" y="139643"/>
                </a:lnTo>
                <a:lnTo>
                  <a:pt x="53632" y="136907"/>
                </a:lnTo>
                <a:lnTo>
                  <a:pt x="57080" y="134131"/>
                </a:lnTo>
                <a:lnTo>
                  <a:pt x="60332" y="130375"/>
                </a:lnTo>
                <a:lnTo>
                  <a:pt x="63452" y="125966"/>
                </a:lnTo>
                <a:lnTo>
                  <a:pt x="66484" y="121121"/>
                </a:lnTo>
                <a:lnTo>
                  <a:pt x="70410" y="116939"/>
                </a:lnTo>
                <a:lnTo>
                  <a:pt x="74933" y="113199"/>
                </a:lnTo>
                <a:lnTo>
                  <a:pt x="79854" y="109753"/>
                </a:lnTo>
                <a:lnTo>
                  <a:pt x="84086" y="105550"/>
                </a:lnTo>
                <a:lnTo>
                  <a:pt x="87861" y="100844"/>
                </a:lnTo>
                <a:lnTo>
                  <a:pt x="91329" y="95801"/>
                </a:lnTo>
                <a:lnTo>
                  <a:pt x="95547" y="90534"/>
                </a:lnTo>
                <a:lnTo>
                  <a:pt x="100263" y="85118"/>
                </a:lnTo>
                <a:lnTo>
                  <a:pt x="109631" y="74972"/>
                </a:lnTo>
                <a:lnTo>
                  <a:pt x="120261" y="63905"/>
                </a:lnTo>
                <a:lnTo>
                  <a:pt x="141062" y="42920"/>
                </a:lnTo>
                <a:lnTo>
                  <a:pt x="141116" y="42866"/>
                </a:lnTo>
                <a:lnTo>
                  <a:pt x="145676" y="47407"/>
                </a:lnTo>
                <a:lnTo>
                  <a:pt x="147018" y="49699"/>
                </a:lnTo>
                <a:lnTo>
                  <a:pt x="148508" y="54786"/>
                </a:lnTo>
                <a:lnTo>
                  <a:pt x="149348" y="63004"/>
                </a:lnTo>
                <a:lnTo>
                  <a:pt x="149597" y="71472"/>
                </a:lnTo>
                <a:lnTo>
                  <a:pt x="149692" y="100508"/>
                </a:lnTo>
                <a:lnTo>
                  <a:pt x="148743" y="106055"/>
                </a:lnTo>
                <a:lnTo>
                  <a:pt x="147158" y="111658"/>
                </a:lnTo>
                <a:lnTo>
                  <a:pt x="145148" y="117298"/>
                </a:lnTo>
                <a:lnTo>
                  <a:pt x="143808" y="123915"/>
                </a:lnTo>
                <a:lnTo>
                  <a:pt x="142915" y="131184"/>
                </a:lnTo>
                <a:lnTo>
                  <a:pt x="142320" y="138888"/>
                </a:lnTo>
                <a:lnTo>
                  <a:pt x="141923" y="145929"/>
                </a:lnTo>
                <a:lnTo>
                  <a:pt x="141482" y="158831"/>
                </a:lnTo>
                <a:lnTo>
                  <a:pt x="141199" y="182638"/>
                </a:lnTo>
                <a:lnTo>
                  <a:pt x="141129" y="277019"/>
                </a:lnTo>
                <a:lnTo>
                  <a:pt x="140177" y="279926"/>
                </a:lnTo>
                <a:lnTo>
                  <a:pt x="136579" y="285696"/>
                </a:lnTo>
                <a:lnTo>
                  <a:pt x="132557" y="29145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SMARTPenAnnotation158"/>
          <p:cNvSpPr/>
          <p:nvPr/>
        </p:nvSpPr>
        <p:spPr>
          <a:xfrm>
            <a:off x="5943610" y="4783559"/>
            <a:ext cx="153876" cy="248499"/>
          </a:xfrm>
          <a:custGeom>
            <a:avLst/>
            <a:gdLst/>
            <a:ahLst/>
            <a:cxnLst/>
            <a:rect l="0" t="0" r="0" b="0"/>
            <a:pathLst>
              <a:path w="153876" h="248499">
                <a:moveTo>
                  <a:pt x="25707" y="8468"/>
                </a:moveTo>
                <a:lnTo>
                  <a:pt x="25707" y="0"/>
                </a:lnTo>
                <a:lnTo>
                  <a:pt x="25707" y="20296"/>
                </a:lnTo>
                <a:lnTo>
                  <a:pt x="24755" y="23973"/>
                </a:lnTo>
                <a:lnTo>
                  <a:pt x="23167" y="28330"/>
                </a:lnTo>
                <a:lnTo>
                  <a:pt x="21156" y="33140"/>
                </a:lnTo>
                <a:lnTo>
                  <a:pt x="19815" y="37298"/>
                </a:lnTo>
                <a:lnTo>
                  <a:pt x="18326" y="44459"/>
                </a:lnTo>
                <a:lnTo>
                  <a:pt x="16976" y="48655"/>
                </a:lnTo>
                <a:lnTo>
                  <a:pt x="15124" y="53357"/>
                </a:lnTo>
                <a:lnTo>
                  <a:pt x="12937" y="58396"/>
                </a:lnTo>
                <a:lnTo>
                  <a:pt x="11478" y="63661"/>
                </a:lnTo>
                <a:lnTo>
                  <a:pt x="10506" y="69076"/>
                </a:lnTo>
                <a:lnTo>
                  <a:pt x="9859" y="74591"/>
                </a:lnTo>
                <a:lnTo>
                  <a:pt x="8473" y="80172"/>
                </a:lnTo>
                <a:lnTo>
                  <a:pt x="6598" y="85798"/>
                </a:lnTo>
                <a:lnTo>
                  <a:pt x="4395" y="91455"/>
                </a:lnTo>
                <a:lnTo>
                  <a:pt x="2927" y="96177"/>
                </a:lnTo>
                <a:lnTo>
                  <a:pt x="1948" y="100278"/>
                </a:lnTo>
                <a:lnTo>
                  <a:pt x="1295" y="103965"/>
                </a:lnTo>
                <a:lnTo>
                  <a:pt x="860" y="108328"/>
                </a:lnTo>
                <a:lnTo>
                  <a:pt x="570" y="113141"/>
                </a:lnTo>
                <a:lnTo>
                  <a:pt x="248" y="123570"/>
                </a:lnTo>
                <a:lnTo>
                  <a:pt x="5" y="153495"/>
                </a:lnTo>
                <a:lnTo>
                  <a:pt x="0" y="156587"/>
                </a:lnTo>
                <a:lnTo>
                  <a:pt x="949" y="160555"/>
                </a:lnTo>
                <a:lnTo>
                  <a:pt x="2534" y="165104"/>
                </a:lnTo>
                <a:lnTo>
                  <a:pt x="4543" y="170042"/>
                </a:lnTo>
                <a:lnTo>
                  <a:pt x="5883" y="174287"/>
                </a:lnTo>
                <a:lnTo>
                  <a:pt x="7372" y="181543"/>
                </a:lnTo>
                <a:lnTo>
                  <a:pt x="8721" y="185764"/>
                </a:lnTo>
                <a:lnTo>
                  <a:pt x="10573" y="190483"/>
                </a:lnTo>
                <a:lnTo>
                  <a:pt x="12760" y="195534"/>
                </a:lnTo>
                <a:lnTo>
                  <a:pt x="15171" y="199853"/>
                </a:lnTo>
                <a:lnTo>
                  <a:pt x="17730" y="203686"/>
                </a:lnTo>
                <a:lnTo>
                  <a:pt x="24131" y="212130"/>
                </a:lnTo>
                <a:lnTo>
                  <a:pt x="26562" y="213775"/>
                </a:lnTo>
                <a:lnTo>
                  <a:pt x="30087" y="215824"/>
                </a:lnTo>
                <a:lnTo>
                  <a:pt x="40330" y="221407"/>
                </a:lnTo>
                <a:lnTo>
                  <a:pt x="51207" y="226924"/>
                </a:lnTo>
                <a:lnTo>
                  <a:pt x="56042" y="228400"/>
                </a:lnTo>
                <a:lnTo>
                  <a:pt x="61170" y="229385"/>
                </a:lnTo>
                <a:lnTo>
                  <a:pt x="66494" y="230041"/>
                </a:lnTo>
                <a:lnTo>
                  <a:pt x="70996" y="229526"/>
                </a:lnTo>
                <a:lnTo>
                  <a:pt x="74950" y="228230"/>
                </a:lnTo>
                <a:lnTo>
                  <a:pt x="78538" y="226413"/>
                </a:lnTo>
                <a:lnTo>
                  <a:pt x="81883" y="225203"/>
                </a:lnTo>
                <a:lnTo>
                  <a:pt x="85065" y="224395"/>
                </a:lnTo>
                <a:lnTo>
                  <a:pt x="88139" y="223857"/>
                </a:lnTo>
                <a:lnTo>
                  <a:pt x="92093" y="222546"/>
                </a:lnTo>
                <a:lnTo>
                  <a:pt x="96635" y="220719"/>
                </a:lnTo>
                <a:lnTo>
                  <a:pt x="101567" y="218549"/>
                </a:lnTo>
                <a:lnTo>
                  <a:pt x="105808" y="217102"/>
                </a:lnTo>
                <a:lnTo>
                  <a:pt x="109587" y="216137"/>
                </a:lnTo>
                <a:lnTo>
                  <a:pt x="113060" y="215494"/>
                </a:lnTo>
                <a:lnTo>
                  <a:pt x="116327" y="214113"/>
                </a:lnTo>
                <a:lnTo>
                  <a:pt x="119458" y="212240"/>
                </a:lnTo>
                <a:lnTo>
                  <a:pt x="122498" y="210038"/>
                </a:lnTo>
                <a:lnTo>
                  <a:pt x="124524" y="207619"/>
                </a:lnTo>
                <a:lnTo>
                  <a:pt x="125875" y="205053"/>
                </a:lnTo>
                <a:lnTo>
                  <a:pt x="126776" y="202390"/>
                </a:lnTo>
                <a:lnTo>
                  <a:pt x="129281" y="199662"/>
                </a:lnTo>
                <a:lnTo>
                  <a:pt x="132857" y="196890"/>
                </a:lnTo>
                <a:lnTo>
                  <a:pt x="143181" y="190150"/>
                </a:lnTo>
                <a:lnTo>
                  <a:pt x="147132" y="186688"/>
                </a:lnTo>
                <a:lnTo>
                  <a:pt x="149520" y="184431"/>
                </a:lnTo>
                <a:lnTo>
                  <a:pt x="151112" y="181974"/>
                </a:lnTo>
                <a:lnTo>
                  <a:pt x="152880" y="176704"/>
                </a:lnTo>
                <a:lnTo>
                  <a:pt x="153665" y="171188"/>
                </a:lnTo>
                <a:lnTo>
                  <a:pt x="153875" y="168382"/>
                </a:lnTo>
                <a:lnTo>
                  <a:pt x="153063" y="166513"/>
                </a:lnTo>
                <a:lnTo>
                  <a:pt x="151569" y="165266"/>
                </a:lnTo>
                <a:lnTo>
                  <a:pt x="149620" y="164435"/>
                </a:lnTo>
                <a:lnTo>
                  <a:pt x="148320" y="162929"/>
                </a:lnTo>
                <a:lnTo>
                  <a:pt x="147455" y="160972"/>
                </a:lnTo>
                <a:lnTo>
                  <a:pt x="146877" y="158715"/>
                </a:lnTo>
                <a:lnTo>
                  <a:pt x="145540" y="157210"/>
                </a:lnTo>
                <a:lnTo>
                  <a:pt x="143695" y="156207"/>
                </a:lnTo>
                <a:lnTo>
                  <a:pt x="141513" y="155539"/>
                </a:lnTo>
                <a:lnTo>
                  <a:pt x="139106" y="154140"/>
                </a:lnTo>
                <a:lnTo>
                  <a:pt x="136549" y="152255"/>
                </a:lnTo>
                <a:lnTo>
                  <a:pt x="133892" y="150046"/>
                </a:lnTo>
                <a:lnTo>
                  <a:pt x="131168" y="148573"/>
                </a:lnTo>
                <a:lnTo>
                  <a:pt x="128399" y="147592"/>
                </a:lnTo>
                <a:lnTo>
                  <a:pt x="125601" y="146937"/>
                </a:lnTo>
                <a:lnTo>
                  <a:pt x="122783" y="146501"/>
                </a:lnTo>
                <a:lnTo>
                  <a:pt x="119952" y="146210"/>
                </a:lnTo>
                <a:lnTo>
                  <a:pt x="117112" y="146016"/>
                </a:lnTo>
                <a:lnTo>
                  <a:pt x="114266" y="145887"/>
                </a:lnTo>
                <a:lnTo>
                  <a:pt x="108564" y="145743"/>
                </a:lnTo>
                <a:lnTo>
                  <a:pt x="104758" y="146657"/>
                </a:lnTo>
                <a:lnTo>
                  <a:pt x="100315" y="148219"/>
                </a:lnTo>
                <a:lnTo>
                  <a:pt x="88598" y="153019"/>
                </a:lnTo>
                <a:lnTo>
                  <a:pt x="81916" y="156215"/>
                </a:lnTo>
                <a:lnTo>
                  <a:pt x="77467" y="158402"/>
                </a:lnTo>
                <a:lnTo>
                  <a:pt x="73549" y="160811"/>
                </a:lnTo>
                <a:lnTo>
                  <a:pt x="69984" y="163370"/>
                </a:lnTo>
                <a:lnTo>
                  <a:pt x="66655" y="166029"/>
                </a:lnTo>
                <a:lnTo>
                  <a:pt x="62531" y="169706"/>
                </a:lnTo>
                <a:lnTo>
                  <a:pt x="52868" y="178872"/>
                </a:lnTo>
                <a:lnTo>
                  <a:pt x="49529" y="183031"/>
                </a:lnTo>
                <a:lnTo>
                  <a:pt x="45820" y="190192"/>
                </a:lnTo>
                <a:lnTo>
                  <a:pt x="41631" y="199089"/>
                </a:lnTo>
                <a:lnTo>
                  <a:pt x="39181" y="204129"/>
                </a:lnTo>
                <a:lnTo>
                  <a:pt x="36594" y="208441"/>
                </a:lnTo>
                <a:lnTo>
                  <a:pt x="33918" y="212269"/>
                </a:lnTo>
                <a:lnTo>
                  <a:pt x="31181" y="215773"/>
                </a:lnTo>
                <a:lnTo>
                  <a:pt x="28140" y="222206"/>
                </a:lnTo>
                <a:lnTo>
                  <a:pt x="26789" y="228240"/>
                </a:lnTo>
                <a:lnTo>
                  <a:pt x="26188" y="234097"/>
                </a:lnTo>
                <a:lnTo>
                  <a:pt x="25920" y="239875"/>
                </a:lnTo>
                <a:lnTo>
                  <a:pt x="25707" y="24849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SMARTPenAnnotation159"/>
          <p:cNvSpPr/>
          <p:nvPr/>
        </p:nvSpPr>
        <p:spPr>
          <a:xfrm>
            <a:off x="6397942" y="4663440"/>
            <a:ext cx="214314" cy="1"/>
          </a:xfrm>
          <a:custGeom>
            <a:avLst/>
            <a:gdLst/>
            <a:ahLst/>
            <a:cxnLst/>
            <a:rect l="0" t="0" r="0" b="0"/>
            <a:pathLst>
              <a:path w="214314" h="1">
                <a:moveTo>
                  <a:pt x="0" y="0"/>
                </a:moveTo>
                <a:lnTo>
                  <a:pt x="21431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SMARTPenAnnotation160"/>
          <p:cNvSpPr/>
          <p:nvPr/>
        </p:nvSpPr>
        <p:spPr>
          <a:xfrm>
            <a:off x="6483667" y="4586287"/>
            <a:ext cx="42864" cy="214314"/>
          </a:xfrm>
          <a:custGeom>
            <a:avLst/>
            <a:gdLst/>
            <a:ahLst/>
            <a:cxnLst/>
            <a:rect l="0" t="0" r="0" b="0"/>
            <a:pathLst>
              <a:path w="42864" h="214314">
                <a:moveTo>
                  <a:pt x="42863" y="0"/>
                </a:moveTo>
                <a:lnTo>
                  <a:pt x="42863" y="7381"/>
                </a:lnTo>
                <a:lnTo>
                  <a:pt x="41910" y="8730"/>
                </a:lnTo>
                <a:lnTo>
                  <a:pt x="40323" y="10583"/>
                </a:lnTo>
                <a:lnTo>
                  <a:pt x="38312" y="12771"/>
                </a:lnTo>
                <a:lnTo>
                  <a:pt x="36971" y="17086"/>
                </a:lnTo>
                <a:lnTo>
                  <a:pt x="36077" y="22821"/>
                </a:lnTo>
                <a:lnTo>
                  <a:pt x="35481" y="29502"/>
                </a:lnTo>
                <a:lnTo>
                  <a:pt x="34132" y="35860"/>
                </a:lnTo>
                <a:lnTo>
                  <a:pt x="32280" y="42004"/>
                </a:lnTo>
                <a:lnTo>
                  <a:pt x="27682" y="54864"/>
                </a:lnTo>
                <a:lnTo>
                  <a:pt x="22463" y="70104"/>
                </a:lnTo>
                <a:lnTo>
                  <a:pt x="20691" y="79121"/>
                </a:lnTo>
                <a:lnTo>
                  <a:pt x="19508" y="88942"/>
                </a:lnTo>
                <a:lnTo>
                  <a:pt x="18721" y="99300"/>
                </a:lnTo>
                <a:lnTo>
                  <a:pt x="18196" y="108110"/>
                </a:lnTo>
                <a:lnTo>
                  <a:pt x="17612" y="122979"/>
                </a:lnTo>
                <a:lnTo>
                  <a:pt x="16504" y="130563"/>
                </a:lnTo>
                <a:lnTo>
                  <a:pt x="14813" y="138478"/>
                </a:lnTo>
                <a:lnTo>
                  <a:pt x="12732" y="146610"/>
                </a:lnTo>
                <a:lnTo>
                  <a:pt x="10393" y="154891"/>
                </a:lnTo>
                <a:lnTo>
                  <a:pt x="5254" y="171710"/>
                </a:lnTo>
                <a:lnTo>
                  <a:pt x="3503" y="178291"/>
                </a:lnTo>
                <a:lnTo>
                  <a:pt x="2335" y="183631"/>
                </a:lnTo>
                <a:lnTo>
                  <a:pt x="1557" y="188143"/>
                </a:lnTo>
                <a:lnTo>
                  <a:pt x="1038" y="193056"/>
                </a:lnTo>
                <a:lnTo>
                  <a:pt x="692" y="198236"/>
                </a:lnTo>
                <a:lnTo>
                  <a:pt x="0" y="21431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SMARTPenAnnotation161"/>
          <p:cNvSpPr/>
          <p:nvPr/>
        </p:nvSpPr>
        <p:spPr>
          <a:xfrm>
            <a:off x="6766709" y="4312074"/>
            <a:ext cx="154157" cy="274214"/>
          </a:xfrm>
          <a:custGeom>
            <a:avLst/>
            <a:gdLst/>
            <a:ahLst/>
            <a:cxnLst/>
            <a:rect l="0" t="0" r="0" b="0"/>
            <a:pathLst>
              <a:path w="154157" h="274214">
                <a:moveTo>
                  <a:pt x="145583" y="17038"/>
                </a:moveTo>
                <a:lnTo>
                  <a:pt x="138202" y="17038"/>
                </a:lnTo>
                <a:lnTo>
                  <a:pt x="135000" y="14498"/>
                </a:lnTo>
                <a:lnTo>
                  <a:pt x="129734" y="9657"/>
                </a:lnTo>
                <a:lnTo>
                  <a:pt x="126474" y="8995"/>
                </a:lnTo>
                <a:lnTo>
                  <a:pt x="124271" y="8819"/>
                </a:lnTo>
                <a:lnTo>
                  <a:pt x="121850" y="7749"/>
                </a:lnTo>
                <a:lnTo>
                  <a:pt x="119283" y="6082"/>
                </a:lnTo>
                <a:lnTo>
                  <a:pt x="116620" y="4019"/>
                </a:lnTo>
                <a:lnTo>
                  <a:pt x="113892" y="2644"/>
                </a:lnTo>
                <a:lnTo>
                  <a:pt x="111121" y="1727"/>
                </a:lnTo>
                <a:lnTo>
                  <a:pt x="108320" y="1116"/>
                </a:lnTo>
                <a:lnTo>
                  <a:pt x="105501" y="708"/>
                </a:lnTo>
                <a:lnTo>
                  <a:pt x="102670" y="436"/>
                </a:lnTo>
                <a:lnTo>
                  <a:pt x="99830" y="255"/>
                </a:lnTo>
                <a:lnTo>
                  <a:pt x="94133" y="54"/>
                </a:lnTo>
                <a:lnTo>
                  <a:pt x="91280" y="0"/>
                </a:lnTo>
                <a:lnTo>
                  <a:pt x="88426" y="917"/>
                </a:lnTo>
                <a:lnTo>
                  <a:pt x="85571" y="2481"/>
                </a:lnTo>
                <a:lnTo>
                  <a:pt x="82715" y="4476"/>
                </a:lnTo>
                <a:lnTo>
                  <a:pt x="78906" y="5806"/>
                </a:lnTo>
                <a:lnTo>
                  <a:pt x="74462" y="6693"/>
                </a:lnTo>
                <a:lnTo>
                  <a:pt x="69594" y="7283"/>
                </a:lnTo>
                <a:lnTo>
                  <a:pt x="65396" y="8630"/>
                </a:lnTo>
                <a:lnTo>
                  <a:pt x="61645" y="10480"/>
                </a:lnTo>
                <a:lnTo>
                  <a:pt x="58192" y="12666"/>
                </a:lnTo>
                <a:lnTo>
                  <a:pt x="53985" y="15076"/>
                </a:lnTo>
                <a:lnTo>
                  <a:pt x="44231" y="20294"/>
                </a:lnTo>
                <a:lnTo>
                  <a:pt x="39915" y="23971"/>
                </a:lnTo>
                <a:lnTo>
                  <a:pt x="36085" y="28328"/>
                </a:lnTo>
                <a:lnTo>
                  <a:pt x="32579" y="33137"/>
                </a:lnTo>
                <a:lnTo>
                  <a:pt x="29290" y="37296"/>
                </a:lnTo>
                <a:lnTo>
                  <a:pt x="26144" y="41021"/>
                </a:lnTo>
                <a:lnTo>
                  <a:pt x="23095" y="44456"/>
                </a:lnTo>
                <a:lnTo>
                  <a:pt x="17166" y="50814"/>
                </a:lnTo>
                <a:lnTo>
                  <a:pt x="14252" y="53843"/>
                </a:lnTo>
                <a:lnTo>
                  <a:pt x="11356" y="57767"/>
                </a:lnTo>
                <a:lnTo>
                  <a:pt x="8474" y="62288"/>
                </a:lnTo>
                <a:lnTo>
                  <a:pt x="5599" y="67207"/>
                </a:lnTo>
                <a:lnTo>
                  <a:pt x="2405" y="75213"/>
                </a:lnTo>
                <a:lnTo>
                  <a:pt x="987" y="82899"/>
                </a:lnTo>
                <a:lnTo>
                  <a:pt x="608" y="87615"/>
                </a:lnTo>
                <a:lnTo>
                  <a:pt x="187" y="96983"/>
                </a:lnTo>
                <a:lnTo>
                  <a:pt x="0" y="104322"/>
                </a:lnTo>
                <a:lnTo>
                  <a:pt x="903" y="107612"/>
                </a:lnTo>
                <a:lnTo>
                  <a:pt x="4445" y="113808"/>
                </a:lnTo>
                <a:lnTo>
                  <a:pt x="6655" y="119737"/>
                </a:lnTo>
                <a:lnTo>
                  <a:pt x="7244" y="122651"/>
                </a:lnTo>
                <a:lnTo>
                  <a:pt x="10440" y="128430"/>
                </a:lnTo>
                <a:lnTo>
                  <a:pt x="12625" y="131304"/>
                </a:lnTo>
                <a:lnTo>
                  <a:pt x="15034" y="133220"/>
                </a:lnTo>
                <a:lnTo>
                  <a:pt x="17593" y="134498"/>
                </a:lnTo>
                <a:lnTo>
                  <a:pt x="20251" y="135349"/>
                </a:lnTo>
                <a:lnTo>
                  <a:pt x="22976" y="135918"/>
                </a:lnTo>
                <a:lnTo>
                  <a:pt x="25746" y="136296"/>
                </a:lnTo>
                <a:lnTo>
                  <a:pt x="28544" y="136548"/>
                </a:lnTo>
                <a:lnTo>
                  <a:pt x="32314" y="136717"/>
                </a:lnTo>
                <a:lnTo>
                  <a:pt x="41584" y="136904"/>
                </a:lnTo>
                <a:lnTo>
                  <a:pt x="45770" y="136001"/>
                </a:lnTo>
                <a:lnTo>
                  <a:pt x="49514" y="134447"/>
                </a:lnTo>
                <a:lnTo>
                  <a:pt x="52962" y="132458"/>
                </a:lnTo>
                <a:lnTo>
                  <a:pt x="56214" y="130180"/>
                </a:lnTo>
                <a:lnTo>
                  <a:pt x="59334" y="127708"/>
                </a:lnTo>
                <a:lnTo>
                  <a:pt x="62365" y="125109"/>
                </a:lnTo>
                <a:lnTo>
                  <a:pt x="65340" y="122423"/>
                </a:lnTo>
                <a:lnTo>
                  <a:pt x="71185" y="116898"/>
                </a:lnTo>
                <a:lnTo>
                  <a:pt x="92975" y="95341"/>
                </a:lnTo>
                <a:lnTo>
                  <a:pt x="97176" y="90195"/>
                </a:lnTo>
                <a:lnTo>
                  <a:pt x="100929" y="84859"/>
                </a:lnTo>
                <a:lnTo>
                  <a:pt x="104383" y="79397"/>
                </a:lnTo>
                <a:lnTo>
                  <a:pt x="107639" y="73851"/>
                </a:lnTo>
                <a:lnTo>
                  <a:pt x="110762" y="68248"/>
                </a:lnTo>
                <a:lnTo>
                  <a:pt x="113797" y="62608"/>
                </a:lnTo>
                <a:lnTo>
                  <a:pt x="115820" y="57896"/>
                </a:lnTo>
                <a:lnTo>
                  <a:pt x="118068" y="50119"/>
                </a:lnTo>
                <a:lnTo>
                  <a:pt x="121606" y="43488"/>
                </a:lnTo>
                <a:lnTo>
                  <a:pt x="123884" y="40387"/>
                </a:lnTo>
                <a:lnTo>
                  <a:pt x="126414" y="34400"/>
                </a:lnTo>
                <a:lnTo>
                  <a:pt x="128431" y="25641"/>
                </a:lnTo>
                <a:lnTo>
                  <a:pt x="128435" y="25624"/>
                </a:lnTo>
                <a:lnTo>
                  <a:pt x="128438" y="32993"/>
                </a:lnTo>
                <a:lnTo>
                  <a:pt x="132989" y="38381"/>
                </a:lnTo>
                <a:lnTo>
                  <a:pt x="134330" y="41745"/>
                </a:lnTo>
                <a:lnTo>
                  <a:pt x="135223" y="45892"/>
                </a:lnTo>
                <a:lnTo>
                  <a:pt x="135819" y="50561"/>
                </a:lnTo>
                <a:lnTo>
                  <a:pt x="136216" y="55579"/>
                </a:lnTo>
                <a:lnTo>
                  <a:pt x="136481" y="60830"/>
                </a:lnTo>
                <a:lnTo>
                  <a:pt x="136657" y="66235"/>
                </a:lnTo>
                <a:lnTo>
                  <a:pt x="137728" y="71744"/>
                </a:lnTo>
                <a:lnTo>
                  <a:pt x="139394" y="77321"/>
                </a:lnTo>
                <a:lnTo>
                  <a:pt x="141457" y="82944"/>
                </a:lnTo>
                <a:lnTo>
                  <a:pt x="142832" y="88598"/>
                </a:lnTo>
                <a:lnTo>
                  <a:pt x="143749" y="94272"/>
                </a:lnTo>
                <a:lnTo>
                  <a:pt x="144361" y="99960"/>
                </a:lnTo>
                <a:lnTo>
                  <a:pt x="144769" y="105657"/>
                </a:lnTo>
                <a:lnTo>
                  <a:pt x="145040" y="111360"/>
                </a:lnTo>
                <a:lnTo>
                  <a:pt x="145341" y="122777"/>
                </a:lnTo>
                <a:lnTo>
                  <a:pt x="145580" y="193011"/>
                </a:lnTo>
                <a:lnTo>
                  <a:pt x="146534" y="199124"/>
                </a:lnTo>
                <a:lnTo>
                  <a:pt x="148122" y="205104"/>
                </a:lnTo>
                <a:lnTo>
                  <a:pt x="150133" y="210995"/>
                </a:lnTo>
                <a:lnTo>
                  <a:pt x="151474" y="215875"/>
                </a:lnTo>
                <a:lnTo>
                  <a:pt x="152963" y="223838"/>
                </a:lnTo>
                <a:lnTo>
                  <a:pt x="153360" y="228247"/>
                </a:lnTo>
                <a:lnTo>
                  <a:pt x="153626" y="233091"/>
                </a:lnTo>
                <a:lnTo>
                  <a:pt x="153999" y="246471"/>
                </a:lnTo>
                <a:lnTo>
                  <a:pt x="154156" y="27421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SMARTPenAnnotation162"/>
          <p:cNvSpPr/>
          <p:nvPr/>
        </p:nvSpPr>
        <p:spPr>
          <a:xfrm>
            <a:off x="7015164" y="4346257"/>
            <a:ext cx="171020" cy="257142"/>
          </a:xfrm>
          <a:custGeom>
            <a:avLst/>
            <a:gdLst/>
            <a:ahLst/>
            <a:cxnLst/>
            <a:rect l="0" t="0" r="0" b="0"/>
            <a:pathLst>
              <a:path w="171020" h="257142">
                <a:moveTo>
                  <a:pt x="111441" y="8572"/>
                </a:moveTo>
                <a:lnTo>
                  <a:pt x="90203" y="8572"/>
                </a:lnTo>
                <a:lnTo>
                  <a:pt x="87757" y="9525"/>
                </a:lnTo>
                <a:lnTo>
                  <a:pt x="78812" y="15416"/>
                </a:lnTo>
                <a:lnTo>
                  <a:pt x="74448" y="17898"/>
                </a:lnTo>
                <a:lnTo>
                  <a:pt x="69634" y="20504"/>
                </a:lnTo>
                <a:lnTo>
                  <a:pt x="65472" y="23194"/>
                </a:lnTo>
                <a:lnTo>
                  <a:pt x="61745" y="25941"/>
                </a:lnTo>
                <a:lnTo>
                  <a:pt x="58308" y="28724"/>
                </a:lnTo>
                <a:lnTo>
                  <a:pt x="55064" y="31531"/>
                </a:lnTo>
                <a:lnTo>
                  <a:pt x="51948" y="34356"/>
                </a:lnTo>
                <a:lnTo>
                  <a:pt x="48919" y="37192"/>
                </a:lnTo>
                <a:lnTo>
                  <a:pt x="44994" y="40034"/>
                </a:lnTo>
                <a:lnTo>
                  <a:pt x="40474" y="42882"/>
                </a:lnTo>
                <a:lnTo>
                  <a:pt x="35554" y="45733"/>
                </a:lnTo>
                <a:lnTo>
                  <a:pt x="31322" y="48586"/>
                </a:lnTo>
                <a:lnTo>
                  <a:pt x="27548" y="51441"/>
                </a:lnTo>
                <a:lnTo>
                  <a:pt x="24080" y="54297"/>
                </a:lnTo>
                <a:lnTo>
                  <a:pt x="19863" y="57153"/>
                </a:lnTo>
                <a:lnTo>
                  <a:pt x="15146" y="60010"/>
                </a:lnTo>
                <a:lnTo>
                  <a:pt x="10097" y="62866"/>
                </a:lnTo>
                <a:lnTo>
                  <a:pt x="6730" y="65723"/>
                </a:lnTo>
                <a:lnTo>
                  <a:pt x="4486" y="68581"/>
                </a:lnTo>
                <a:lnTo>
                  <a:pt x="1992" y="74295"/>
                </a:lnTo>
                <a:lnTo>
                  <a:pt x="589" y="81915"/>
                </a:lnTo>
                <a:lnTo>
                  <a:pt x="76" y="89774"/>
                </a:lnTo>
                <a:lnTo>
                  <a:pt x="0" y="109780"/>
                </a:lnTo>
                <a:lnTo>
                  <a:pt x="2539" y="113244"/>
                </a:lnTo>
                <a:lnTo>
                  <a:pt x="6843" y="117958"/>
                </a:lnTo>
                <a:lnTo>
                  <a:pt x="14620" y="125967"/>
                </a:lnTo>
                <a:lnTo>
                  <a:pt x="20149" y="131551"/>
                </a:lnTo>
                <a:lnTo>
                  <a:pt x="22957" y="133421"/>
                </a:lnTo>
                <a:lnTo>
                  <a:pt x="25782" y="134667"/>
                </a:lnTo>
                <a:lnTo>
                  <a:pt x="28617" y="135498"/>
                </a:lnTo>
                <a:lnTo>
                  <a:pt x="31460" y="137005"/>
                </a:lnTo>
                <a:lnTo>
                  <a:pt x="34308" y="138961"/>
                </a:lnTo>
                <a:lnTo>
                  <a:pt x="37159" y="141219"/>
                </a:lnTo>
                <a:lnTo>
                  <a:pt x="40964" y="143676"/>
                </a:lnTo>
                <a:lnTo>
                  <a:pt x="45407" y="146266"/>
                </a:lnTo>
                <a:lnTo>
                  <a:pt x="50273" y="148946"/>
                </a:lnTo>
                <a:lnTo>
                  <a:pt x="54470" y="150732"/>
                </a:lnTo>
                <a:lnTo>
                  <a:pt x="58220" y="151923"/>
                </a:lnTo>
                <a:lnTo>
                  <a:pt x="61673" y="152717"/>
                </a:lnTo>
                <a:lnTo>
                  <a:pt x="64927" y="154199"/>
                </a:lnTo>
                <a:lnTo>
                  <a:pt x="68049" y="156139"/>
                </a:lnTo>
                <a:lnTo>
                  <a:pt x="71083" y="158386"/>
                </a:lnTo>
                <a:lnTo>
                  <a:pt x="74058" y="160836"/>
                </a:lnTo>
                <a:lnTo>
                  <a:pt x="76994" y="163421"/>
                </a:lnTo>
                <a:lnTo>
                  <a:pt x="82795" y="168834"/>
                </a:lnTo>
                <a:lnTo>
                  <a:pt x="94282" y="180070"/>
                </a:lnTo>
                <a:lnTo>
                  <a:pt x="97144" y="182912"/>
                </a:lnTo>
                <a:lnTo>
                  <a:pt x="100004" y="184806"/>
                </a:lnTo>
                <a:lnTo>
                  <a:pt x="102864" y="186069"/>
                </a:lnTo>
                <a:lnTo>
                  <a:pt x="105723" y="186912"/>
                </a:lnTo>
                <a:lnTo>
                  <a:pt x="107629" y="189377"/>
                </a:lnTo>
                <a:lnTo>
                  <a:pt x="108900" y="192927"/>
                </a:lnTo>
                <a:lnTo>
                  <a:pt x="109746" y="197198"/>
                </a:lnTo>
                <a:lnTo>
                  <a:pt x="110687" y="204484"/>
                </a:lnTo>
                <a:lnTo>
                  <a:pt x="111106" y="210897"/>
                </a:lnTo>
                <a:lnTo>
                  <a:pt x="111292" y="216922"/>
                </a:lnTo>
                <a:lnTo>
                  <a:pt x="110389" y="219862"/>
                </a:lnTo>
                <a:lnTo>
                  <a:pt x="106846" y="225669"/>
                </a:lnTo>
                <a:lnTo>
                  <a:pt x="104636" y="231425"/>
                </a:lnTo>
                <a:lnTo>
                  <a:pt x="104047" y="234294"/>
                </a:lnTo>
                <a:lnTo>
                  <a:pt x="100852" y="240021"/>
                </a:lnTo>
                <a:lnTo>
                  <a:pt x="98666" y="242881"/>
                </a:lnTo>
                <a:lnTo>
                  <a:pt x="96257" y="244788"/>
                </a:lnTo>
                <a:lnTo>
                  <a:pt x="93698" y="246060"/>
                </a:lnTo>
                <a:lnTo>
                  <a:pt x="91040" y="246907"/>
                </a:lnTo>
                <a:lnTo>
                  <a:pt x="88315" y="248425"/>
                </a:lnTo>
                <a:lnTo>
                  <a:pt x="85546" y="250389"/>
                </a:lnTo>
                <a:lnTo>
                  <a:pt x="82748" y="252651"/>
                </a:lnTo>
                <a:lnTo>
                  <a:pt x="79930" y="254159"/>
                </a:lnTo>
                <a:lnTo>
                  <a:pt x="77098" y="255164"/>
                </a:lnTo>
                <a:lnTo>
                  <a:pt x="74258" y="255834"/>
                </a:lnTo>
                <a:lnTo>
                  <a:pt x="71412" y="256281"/>
                </a:lnTo>
                <a:lnTo>
                  <a:pt x="68563" y="256580"/>
                </a:lnTo>
                <a:lnTo>
                  <a:pt x="65710" y="256778"/>
                </a:lnTo>
                <a:lnTo>
                  <a:pt x="62856" y="256910"/>
                </a:lnTo>
                <a:lnTo>
                  <a:pt x="57145" y="257057"/>
                </a:lnTo>
                <a:lnTo>
                  <a:pt x="48575" y="257141"/>
                </a:lnTo>
                <a:lnTo>
                  <a:pt x="45718" y="256199"/>
                </a:lnTo>
                <a:lnTo>
                  <a:pt x="42861" y="254620"/>
                </a:lnTo>
                <a:lnTo>
                  <a:pt x="40003" y="252614"/>
                </a:lnTo>
                <a:lnTo>
                  <a:pt x="37145" y="251277"/>
                </a:lnTo>
                <a:lnTo>
                  <a:pt x="34288" y="250386"/>
                </a:lnTo>
                <a:lnTo>
                  <a:pt x="31431" y="249791"/>
                </a:lnTo>
                <a:lnTo>
                  <a:pt x="29526" y="248443"/>
                </a:lnTo>
                <a:lnTo>
                  <a:pt x="28256" y="246591"/>
                </a:lnTo>
                <a:lnTo>
                  <a:pt x="26844" y="241994"/>
                </a:lnTo>
                <a:lnTo>
                  <a:pt x="26050" y="234050"/>
                </a:lnTo>
                <a:lnTo>
                  <a:pt x="25865" y="228483"/>
                </a:lnTo>
                <a:lnTo>
                  <a:pt x="25744" y="217147"/>
                </a:lnTo>
                <a:lnTo>
                  <a:pt x="25728" y="211445"/>
                </a:lnTo>
                <a:lnTo>
                  <a:pt x="26677" y="208590"/>
                </a:lnTo>
                <a:lnTo>
                  <a:pt x="30270" y="202880"/>
                </a:lnTo>
                <a:lnTo>
                  <a:pt x="35042" y="197166"/>
                </a:lnTo>
                <a:lnTo>
                  <a:pt x="40339" y="190500"/>
                </a:lnTo>
                <a:lnTo>
                  <a:pt x="43084" y="186055"/>
                </a:lnTo>
                <a:lnTo>
                  <a:pt x="45867" y="181187"/>
                </a:lnTo>
                <a:lnTo>
                  <a:pt x="49628" y="176988"/>
                </a:lnTo>
                <a:lnTo>
                  <a:pt x="54039" y="173238"/>
                </a:lnTo>
                <a:lnTo>
                  <a:pt x="58886" y="169784"/>
                </a:lnTo>
                <a:lnTo>
                  <a:pt x="64021" y="166530"/>
                </a:lnTo>
                <a:lnTo>
                  <a:pt x="69350" y="163407"/>
                </a:lnTo>
                <a:lnTo>
                  <a:pt x="74807" y="160374"/>
                </a:lnTo>
                <a:lnTo>
                  <a:pt x="79399" y="156446"/>
                </a:lnTo>
                <a:lnTo>
                  <a:pt x="83412" y="151922"/>
                </a:lnTo>
                <a:lnTo>
                  <a:pt x="87039" y="147002"/>
                </a:lnTo>
                <a:lnTo>
                  <a:pt x="91364" y="141816"/>
                </a:lnTo>
                <a:lnTo>
                  <a:pt x="96151" y="136454"/>
                </a:lnTo>
                <a:lnTo>
                  <a:pt x="101247" y="130975"/>
                </a:lnTo>
                <a:lnTo>
                  <a:pt x="106550" y="126369"/>
                </a:lnTo>
                <a:lnTo>
                  <a:pt x="111990" y="122346"/>
                </a:lnTo>
                <a:lnTo>
                  <a:pt x="117522" y="118712"/>
                </a:lnTo>
                <a:lnTo>
                  <a:pt x="122163" y="114384"/>
                </a:lnTo>
                <a:lnTo>
                  <a:pt x="126208" y="109593"/>
                </a:lnTo>
                <a:lnTo>
                  <a:pt x="129858" y="104495"/>
                </a:lnTo>
                <a:lnTo>
                  <a:pt x="133244" y="100143"/>
                </a:lnTo>
                <a:lnTo>
                  <a:pt x="136454" y="96290"/>
                </a:lnTo>
                <a:lnTo>
                  <a:pt x="139546" y="92768"/>
                </a:lnTo>
                <a:lnTo>
                  <a:pt x="143512" y="88516"/>
                </a:lnTo>
                <a:lnTo>
                  <a:pt x="153000" y="78710"/>
                </a:lnTo>
                <a:lnTo>
                  <a:pt x="156292" y="74381"/>
                </a:lnTo>
                <a:lnTo>
                  <a:pt x="161877" y="63737"/>
                </a:lnTo>
                <a:lnTo>
                  <a:pt x="166559" y="57537"/>
                </a:lnTo>
                <a:lnTo>
                  <a:pt x="169275" y="51607"/>
                </a:lnTo>
                <a:lnTo>
                  <a:pt x="170482" y="45797"/>
                </a:lnTo>
                <a:lnTo>
                  <a:pt x="171019" y="40039"/>
                </a:lnTo>
                <a:lnTo>
                  <a:pt x="170209" y="37170"/>
                </a:lnTo>
                <a:lnTo>
                  <a:pt x="166770" y="31443"/>
                </a:lnTo>
                <a:lnTo>
                  <a:pt x="162066" y="25722"/>
                </a:lnTo>
                <a:lnTo>
                  <a:pt x="159479" y="22863"/>
                </a:lnTo>
                <a:lnTo>
                  <a:pt x="155849" y="20005"/>
                </a:lnTo>
                <a:lnTo>
                  <a:pt x="151523" y="17147"/>
                </a:lnTo>
                <a:lnTo>
                  <a:pt x="146735" y="14288"/>
                </a:lnTo>
                <a:lnTo>
                  <a:pt x="142590" y="12383"/>
                </a:lnTo>
                <a:lnTo>
                  <a:pt x="138875" y="11113"/>
                </a:lnTo>
                <a:lnTo>
                  <a:pt x="135445" y="10266"/>
                </a:lnTo>
                <a:lnTo>
                  <a:pt x="131254" y="8749"/>
                </a:lnTo>
                <a:lnTo>
                  <a:pt x="126555" y="6785"/>
                </a:lnTo>
                <a:lnTo>
                  <a:pt x="121516" y="4523"/>
                </a:lnTo>
                <a:lnTo>
                  <a:pt x="116253" y="3016"/>
                </a:lnTo>
                <a:lnTo>
                  <a:pt x="110839" y="2010"/>
                </a:lnTo>
                <a:lnTo>
                  <a:pt x="105325" y="1341"/>
                </a:lnTo>
                <a:lnTo>
                  <a:pt x="99743" y="894"/>
                </a:lnTo>
                <a:lnTo>
                  <a:pt x="94117" y="596"/>
                </a:lnTo>
                <a:lnTo>
                  <a:pt x="82786" y="265"/>
                </a:lnTo>
                <a:lnTo>
                  <a:pt x="5143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SMARTPenAnnotation163"/>
          <p:cNvSpPr/>
          <p:nvPr/>
        </p:nvSpPr>
        <p:spPr>
          <a:xfrm>
            <a:off x="6697980" y="4689157"/>
            <a:ext cx="540068" cy="34291"/>
          </a:xfrm>
          <a:custGeom>
            <a:avLst/>
            <a:gdLst/>
            <a:ahLst/>
            <a:cxnLst/>
            <a:rect l="0" t="0" r="0" b="0"/>
            <a:pathLst>
              <a:path w="540068" h="34291">
                <a:moveTo>
                  <a:pt x="0" y="34290"/>
                </a:moveTo>
                <a:lnTo>
                  <a:pt x="4551" y="29740"/>
                </a:lnTo>
                <a:lnTo>
                  <a:pt x="6844" y="28399"/>
                </a:lnTo>
                <a:lnTo>
                  <a:pt x="9325" y="27505"/>
                </a:lnTo>
                <a:lnTo>
                  <a:pt x="14621" y="26512"/>
                </a:lnTo>
                <a:lnTo>
                  <a:pt x="20151" y="26071"/>
                </a:lnTo>
                <a:lnTo>
                  <a:pt x="23912" y="25001"/>
                </a:lnTo>
                <a:lnTo>
                  <a:pt x="28323" y="23335"/>
                </a:lnTo>
                <a:lnTo>
                  <a:pt x="33170" y="21271"/>
                </a:lnTo>
                <a:lnTo>
                  <a:pt x="38305" y="19896"/>
                </a:lnTo>
                <a:lnTo>
                  <a:pt x="43634" y="18979"/>
                </a:lnTo>
                <a:lnTo>
                  <a:pt x="54635" y="17960"/>
                </a:lnTo>
                <a:lnTo>
                  <a:pt x="65874" y="17507"/>
                </a:lnTo>
                <a:lnTo>
                  <a:pt x="82912" y="17253"/>
                </a:lnTo>
                <a:lnTo>
                  <a:pt x="89565" y="16264"/>
                </a:lnTo>
                <a:lnTo>
                  <a:pt x="96857" y="14653"/>
                </a:lnTo>
                <a:lnTo>
                  <a:pt x="104576" y="12626"/>
                </a:lnTo>
                <a:lnTo>
                  <a:pt x="112580" y="11275"/>
                </a:lnTo>
                <a:lnTo>
                  <a:pt x="120773" y="10374"/>
                </a:lnTo>
                <a:lnTo>
                  <a:pt x="137497" y="9374"/>
                </a:lnTo>
                <a:lnTo>
                  <a:pt x="154454" y="8928"/>
                </a:lnTo>
                <a:lnTo>
                  <a:pt x="163929" y="7857"/>
                </a:lnTo>
                <a:lnTo>
                  <a:pt x="174056" y="6191"/>
                </a:lnTo>
                <a:lnTo>
                  <a:pt x="184617" y="4127"/>
                </a:lnTo>
                <a:lnTo>
                  <a:pt x="194516" y="2752"/>
                </a:lnTo>
                <a:lnTo>
                  <a:pt x="203972" y="1834"/>
                </a:lnTo>
                <a:lnTo>
                  <a:pt x="213134" y="1223"/>
                </a:lnTo>
                <a:lnTo>
                  <a:pt x="223051" y="815"/>
                </a:lnTo>
                <a:lnTo>
                  <a:pt x="254261" y="242"/>
                </a:lnTo>
                <a:lnTo>
                  <a:pt x="524040" y="0"/>
                </a:lnTo>
                <a:lnTo>
                  <a:pt x="526524" y="953"/>
                </a:lnTo>
                <a:lnTo>
                  <a:pt x="528182" y="2540"/>
                </a:lnTo>
                <a:lnTo>
                  <a:pt x="529285" y="4551"/>
                </a:lnTo>
                <a:lnTo>
                  <a:pt x="530974" y="5892"/>
                </a:lnTo>
                <a:lnTo>
                  <a:pt x="533053" y="6785"/>
                </a:lnTo>
                <a:lnTo>
                  <a:pt x="540067" y="857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SMARTPenAnnotation164"/>
          <p:cNvSpPr/>
          <p:nvPr/>
        </p:nvSpPr>
        <p:spPr>
          <a:xfrm>
            <a:off x="6715138" y="4766319"/>
            <a:ext cx="145710" cy="240022"/>
          </a:xfrm>
          <a:custGeom>
            <a:avLst/>
            <a:gdLst/>
            <a:ahLst/>
            <a:cxnLst/>
            <a:rect l="0" t="0" r="0" b="0"/>
            <a:pathLst>
              <a:path w="145710" h="240022">
                <a:moveTo>
                  <a:pt x="111429" y="17135"/>
                </a:moveTo>
                <a:lnTo>
                  <a:pt x="106878" y="17135"/>
                </a:lnTo>
                <a:lnTo>
                  <a:pt x="105537" y="16183"/>
                </a:lnTo>
                <a:lnTo>
                  <a:pt x="104644" y="14596"/>
                </a:lnTo>
                <a:lnTo>
                  <a:pt x="103210" y="9754"/>
                </a:lnTo>
                <a:lnTo>
                  <a:pt x="102140" y="9357"/>
                </a:lnTo>
                <a:lnTo>
                  <a:pt x="98410" y="8916"/>
                </a:lnTo>
                <a:lnTo>
                  <a:pt x="96082" y="7846"/>
                </a:lnTo>
                <a:lnTo>
                  <a:pt x="93578" y="6180"/>
                </a:lnTo>
                <a:lnTo>
                  <a:pt x="87266" y="1214"/>
                </a:lnTo>
                <a:lnTo>
                  <a:pt x="83863" y="534"/>
                </a:lnTo>
                <a:lnTo>
                  <a:pt x="81622" y="353"/>
                </a:lnTo>
                <a:lnTo>
                  <a:pt x="79175" y="232"/>
                </a:lnTo>
                <a:lnTo>
                  <a:pt x="73916" y="98"/>
                </a:lnTo>
                <a:lnTo>
                  <a:pt x="57105" y="0"/>
                </a:lnTo>
                <a:lnTo>
                  <a:pt x="54258" y="950"/>
                </a:lnTo>
                <a:lnTo>
                  <a:pt x="51407" y="2535"/>
                </a:lnTo>
                <a:lnTo>
                  <a:pt x="48555" y="4544"/>
                </a:lnTo>
                <a:lnTo>
                  <a:pt x="45701" y="5884"/>
                </a:lnTo>
                <a:lnTo>
                  <a:pt x="42845" y="6777"/>
                </a:lnTo>
                <a:lnTo>
                  <a:pt x="39989" y="7373"/>
                </a:lnTo>
                <a:lnTo>
                  <a:pt x="37132" y="8722"/>
                </a:lnTo>
                <a:lnTo>
                  <a:pt x="34275" y="10574"/>
                </a:lnTo>
                <a:lnTo>
                  <a:pt x="31418" y="12761"/>
                </a:lnTo>
                <a:lnTo>
                  <a:pt x="28561" y="15172"/>
                </a:lnTo>
                <a:lnTo>
                  <a:pt x="25704" y="17732"/>
                </a:lnTo>
                <a:lnTo>
                  <a:pt x="19989" y="23116"/>
                </a:lnTo>
                <a:lnTo>
                  <a:pt x="14274" y="28684"/>
                </a:lnTo>
                <a:lnTo>
                  <a:pt x="11416" y="32454"/>
                </a:lnTo>
                <a:lnTo>
                  <a:pt x="8559" y="36873"/>
                </a:lnTo>
                <a:lnTo>
                  <a:pt x="5702" y="41724"/>
                </a:lnTo>
                <a:lnTo>
                  <a:pt x="3796" y="45910"/>
                </a:lnTo>
                <a:lnTo>
                  <a:pt x="1679" y="53102"/>
                </a:lnTo>
                <a:lnTo>
                  <a:pt x="1116" y="57305"/>
                </a:lnTo>
                <a:lnTo>
                  <a:pt x="739" y="62013"/>
                </a:lnTo>
                <a:lnTo>
                  <a:pt x="321" y="71371"/>
                </a:lnTo>
                <a:lnTo>
                  <a:pt x="135" y="78705"/>
                </a:lnTo>
                <a:lnTo>
                  <a:pt x="0" y="104413"/>
                </a:lnTo>
                <a:lnTo>
                  <a:pt x="948" y="107705"/>
                </a:lnTo>
                <a:lnTo>
                  <a:pt x="4541" y="113904"/>
                </a:lnTo>
                <a:lnTo>
                  <a:pt x="7369" y="118198"/>
                </a:lnTo>
                <a:lnTo>
                  <a:pt x="9670" y="118800"/>
                </a:lnTo>
                <a:lnTo>
                  <a:pt x="13110" y="119202"/>
                </a:lnTo>
                <a:lnTo>
                  <a:pt x="17308" y="119470"/>
                </a:lnTo>
                <a:lnTo>
                  <a:pt x="24513" y="119768"/>
                </a:lnTo>
                <a:lnTo>
                  <a:pt x="33923" y="119935"/>
                </a:lnTo>
                <a:lnTo>
                  <a:pt x="36899" y="119959"/>
                </a:lnTo>
                <a:lnTo>
                  <a:pt x="40787" y="119022"/>
                </a:lnTo>
                <a:lnTo>
                  <a:pt x="45285" y="117445"/>
                </a:lnTo>
                <a:lnTo>
                  <a:pt x="50188" y="115441"/>
                </a:lnTo>
                <a:lnTo>
                  <a:pt x="54409" y="113152"/>
                </a:lnTo>
                <a:lnTo>
                  <a:pt x="58176" y="110674"/>
                </a:lnTo>
                <a:lnTo>
                  <a:pt x="61639" y="108070"/>
                </a:lnTo>
                <a:lnTo>
                  <a:pt x="64901" y="104429"/>
                </a:lnTo>
                <a:lnTo>
                  <a:pt x="68027" y="100096"/>
                </a:lnTo>
                <a:lnTo>
                  <a:pt x="71065" y="95302"/>
                </a:lnTo>
                <a:lnTo>
                  <a:pt x="74042" y="91155"/>
                </a:lnTo>
                <a:lnTo>
                  <a:pt x="76979" y="87437"/>
                </a:lnTo>
                <a:lnTo>
                  <a:pt x="79890" y="84005"/>
                </a:lnTo>
                <a:lnTo>
                  <a:pt x="83736" y="80765"/>
                </a:lnTo>
                <a:lnTo>
                  <a:pt x="88204" y="77653"/>
                </a:lnTo>
                <a:lnTo>
                  <a:pt x="93089" y="74625"/>
                </a:lnTo>
                <a:lnTo>
                  <a:pt x="98249" y="70702"/>
                </a:lnTo>
                <a:lnTo>
                  <a:pt x="103596" y="66182"/>
                </a:lnTo>
                <a:lnTo>
                  <a:pt x="109064" y="61263"/>
                </a:lnTo>
                <a:lnTo>
                  <a:pt x="112710" y="57031"/>
                </a:lnTo>
                <a:lnTo>
                  <a:pt x="116761" y="49790"/>
                </a:lnTo>
                <a:lnTo>
                  <a:pt x="121102" y="43396"/>
                </a:lnTo>
                <a:lnTo>
                  <a:pt x="127098" y="36081"/>
                </a:lnTo>
                <a:lnTo>
                  <a:pt x="128543" y="35481"/>
                </a:lnTo>
                <a:lnTo>
                  <a:pt x="132688" y="34814"/>
                </a:lnTo>
                <a:lnTo>
                  <a:pt x="137112" y="34285"/>
                </a:lnTo>
                <a:lnTo>
                  <a:pt x="141688" y="38833"/>
                </a:lnTo>
                <a:lnTo>
                  <a:pt x="143031" y="41125"/>
                </a:lnTo>
                <a:lnTo>
                  <a:pt x="144524" y="46213"/>
                </a:lnTo>
                <a:lnTo>
                  <a:pt x="144923" y="49856"/>
                </a:lnTo>
                <a:lnTo>
                  <a:pt x="145188" y="54189"/>
                </a:lnTo>
                <a:lnTo>
                  <a:pt x="145483" y="63131"/>
                </a:lnTo>
                <a:lnTo>
                  <a:pt x="145614" y="70281"/>
                </a:lnTo>
                <a:lnTo>
                  <a:pt x="145709" y="107785"/>
                </a:lnTo>
                <a:lnTo>
                  <a:pt x="144761" y="113764"/>
                </a:lnTo>
                <a:lnTo>
                  <a:pt x="143175" y="119654"/>
                </a:lnTo>
                <a:lnTo>
                  <a:pt x="141165" y="125486"/>
                </a:lnTo>
                <a:lnTo>
                  <a:pt x="139826" y="132232"/>
                </a:lnTo>
                <a:lnTo>
                  <a:pt x="138933" y="139587"/>
                </a:lnTo>
                <a:lnTo>
                  <a:pt x="138338" y="147347"/>
                </a:lnTo>
                <a:lnTo>
                  <a:pt x="137941" y="154426"/>
                </a:lnTo>
                <a:lnTo>
                  <a:pt x="137499" y="167371"/>
                </a:lnTo>
                <a:lnTo>
                  <a:pt x="137193" y="194459"/>
                </a:lnTo>
                <a:lnTo>
                  <a:pt x="137146" y="24002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SMARTPenAnnotation165"/>
          <p:cNvSpPr/>
          <p:nvPr/>
        </p:nvSpPr>
        <p:spPr>
          <a:xfrm>
            <a:off x="6972303" y="4800600"/>
            <a:ext cx="135817" cy="205622"/>
          </a:xfrm>
          <a:custGeom>
            <a:avLst/>
            <a:gdLst/>
            <a:ahLst/>
            <a:cxnLst/>
            <a:rect l="0" t="0" r="0" b="0"/>
            <a:pathLst>
              <a:path w="135817" h="205622">
                <a:moveTo>
                  <a:pt x="25714" y="0"/>
                </a:moveTo>
                <a:lnTo>
                  <a:pt x="21163" y="0"/>
                </a:lnTo>
                <a:lnTo>
                  <a:pt x="19822" y="953"/>
                </a:lnTo>
                <a:lnTo>
                  <a:pt x="18929" y="2540"/>
                </a:lnTo>
                <a:lnTo>
                  <a:pt x="17936" y="6843"/>
                </a:lnTo>
                <a:lnTo>
                  <a:pt x="17495" y="11931"/>
                </a:lnTo>
                <a:lnTo>
                  <a:pt x="17299" y="17367"/>
                </a:lnTo>
                <a:lnTo>
                  <a:pt x="17246" y="20151"/>
                </a:lnTo>
                <a:lnTo>
                  <a:pt x="16259" y="23911"/>
                </a:lnTo>
                <a:lnTo>
                  <a:pt x="14648" y="28323"/>
                </a:lnTo>
                <a:lnTo>
                  <a:pt x="12621" y="33169"/>
                </a:lnTo>
                <a:lnTo>
                  <a:pt x="11271" y="38305"/>
                </a:lnTo>
                <a:lnTo>
                  <a:pt x="10370" y="43634"/>
                </a:lnTo>
                <a:lnTo>
                  <a:pt x="9770" y="49091"/>
                </a:lnTo>
                <a:lnTo>
                  <a:pt x="8417" y="54635"/>
                </a:lnTo>
                <a:lnTo>
                  <a:pt x="6563" y="60236"/>
                </a:lnTo>
                <a:lnTo>
                  <a:pt x="4374" y="65875"/>
                </a:lnTo>
                <a:lnTo>
                  <a:pt x="2915" y="72491"/>
                </a:lnTo>
                <a:lnTo>
                  <a:pt x="1942" y="79760"/>
                </a:lnTo>
                <a:lnTo>
                  <a:pt x="1294" y="87463"/>
                </a:lnTo>
                <a:lnTo>
                  <a:pt x="862" y="94504"/>
                </a:lnTo>
                <a:lnTo>
                  <a:pt x="381" y="107407"/>
                </a:lnTo>
                <a:lnTo>
                  <a:pt x="110" y="125380"/>
                </a:lnTo>
                <a:lnTo>
                  <a:pt x="0" y="169775"/>
                </a:lnTo>
                <a:lnTo>
                  <a:pt x="951" y="174143"/>
                </a:lnTo>
                <a:lnTo>
                  <a:pt x="2537" y="178008"/>
                </a:lnTo>
                <a:lnTo>
                  <a:pt x="4548" y="181537"/>
                </a:lnTo>
                <a:lnTo>
                  <a:pt x="6841" y="184842"/>
                </a:lnTo>
                <a:lnTo>
                  <a:pt x="9322" y="187998"/>
                </a:lnTo>
                <a:lnTo>
                  <a:pt x="11928" y="191054"/>
                </a:lnTo>
                <a:lnTo>
                  <a:pt x="14619" y="194045"/>
                </a:lnTo>
                <a:lnTo>
                  <a:pt x="20148" y="199907"/>
                </a:lnTo>
                <a:lnTo>
                  <a:pt x="22956" y="201851"/>
                </a:lnTo>
                <a:lnTo>
                  <a:pt x="25780" y="203148"/>
                </a:lnTo>
                <a:lnTo>
                  <a:pt x="28616" y="204011"/>
                </a:lnTo>
                <a:lnTo>
                  <a:pt x="31458" y="204587"/>
                </a:lnTo>
                <a:lnTo>
                  <a:pt x="34306" y="204971"/>
                </a:lnTo>
                <a:lnTo>
                  <a:pt x="37157" y="205228"/>
                </a:lnTo>
                <a:lnTo>
                  <a:pt x="40010" y="204446"/>
                </a:lnTo>
                <a:lnTo>
                  <a:pt x="42864" y="202972"/>
                </a:lnTo>
                <a:lnTo>
                  <a:pt x="45721" y="201037"/>
                </a:lnTo>
                <a:lnTo>
                  <a:pt x="49529" y="199747"/>
                </a:lnTo>
                <a:lnTo>
                  <a:pt x="53973" y="198887"/>
                </a:lnTo>
                <a:lnTo>
                  <a:pt x="58842" y="198313"/>
                </a:lnTo>
                <a:lnTo>
                  <a:pt x="63992" y="196979"/>
                </a:lnTo>
                <a:lnTo>
                  <a:pt x="69330" y="195137"/>
                </a:lnTo>
                <a:lnTo>
                  <a:pt x="74794" y="192956"/>
                </a:lnTo>
                <a:lnTo>
                  <a:pt x="79389" y="190550"/>
                </a:lnTo>
                <a:lnTo>
                  <a:pt x="83405" y="187993"/>
                </a:lnTo>
                <a:lnTo>
                  <a:pt x="87035" y="185336"/>
                </a:lnTo>
                <a:lnTo>
                  <a:pt x="90407" y="182612"/>
                </a:lnTo>
                <a:lnTo>
                  <a:pt x="93608" y="179844"/>
                </a:lnTo>
                <a:lnTo>
                  <a:pt x="96694" y="177046"/>
                </a:lnTo>
                <a:lnTo>
                  <a:pt x="99704" y="173276"/>
                </a:lnTo>
                <a:lnTo>
                  <a:pt x="102663" y="168857"/>
                </a:lnTo>
                <a:lnTo>
                  <a:pt x="105589" y="164006"/>
                </a:lnTo>
                <a:lnTo>
                  <a:pt x="108491" y="159820"/>
                </a:lnTo>
                <a:lnTo>
                  <a:pt x="111379" y="156076"/>
                </a:lnTo>
                <a:lnTo>
                  <a:pt x="114256" y="152629"/>
                </a:lnTo>
                <a:lnTo>
                  <a:pt x="117127" y="149377"/>
                </a:lnTo>
                <a:lnTo>
                  <a:pt x="122857" y="143225"/>
                </a:lnTo>
                <a:lnTo>
                  <a:pt x="124766" y="140250"/>
                </a:lnTo>
                <a:lnTo>
                  <a:pt x="126887" y="134406"/>
                </a:lnTo>
                <a:lnTo>
                  <a:pt x="130370" y="128633"/>
                </a:lnTo>
                <a:lnTo>
                  <a:pt x="135816" y="121717"/>
                </a:lnTo>
                <a:lnTo>
                  <a:pt x="135310" y="120197"/>
                </a:lnTo>
                <a:lnTo>
                  <a:pt x="132209" y="115968"/>
                </a:lnTo>
                <a:lnTo>
                  <a:pt x="128348" y="111383"/>
                </a:lnTo>
                <a:lnTo>
                  <a:pt x="124352" y="107289"/>
                </a:lnTo>
                <a:lnTo>
                  <a:pt x="121953" y="105816"/>
                </a:lnTo>
                <a:lnTo>
                  <a:pt x="119400" y="104834"/>
                </a:lnTo>
                <a:lnTo>
                  <a:pt x="116747" y="104179"/>
                </a:lnTo>
                <a:lnTo>
                  <a:pt x="114024" y="104695"/>
                </a:lnTo>
                <a:lnTo>
                  <a:pt x="111258" y="105991"/>
                </a:lnTo>
                <a:lnTo>
                  <a:pt x="108461" y="107808"/>
                </a:lnTo>
                <a:lnTo>
                  <a:pt x="105644" y="109020"/>
                </a:lnTo>
                <a:lnTo>
                  <a:pt x="102813" y="109827"/>
                </a:lnTo>
                <a:lnTo>
                  <a:pt x="99973" y="110366"/>
                </a:lnTo>
                <a:lnTo>
                  <a:pt x="97128" y="111677"/>
                </a:lnTo>
                <a:lnTo>
                  <a:pt x="94278" y="113503"/>
                </a:lnTo>
                <a:lnTo>
                  <a:pt x="91427" y="115674"/>
                </a:lnTo>
                <a:lnTo>
                  <a:pt x="88572" y="118073"/>
                </a:lnTo>
                <a:lnTo>
                  <a:pt x="85717" y="120626"/>
                </a:lnTo>
                <a:lnTo>
                  <a:pt x="80004" y="126001"/>
                </a:lnTo>
                <a:lnTo>
                  <a:pt x="61168" y="144604"/>
                </a:lnTo>
                <a:lnTo>
                  <a:pt x="49766" y="155981"/>
                </a:lnTo>
                <a:lnTo>
                  <a:pt x="46511" y="160185"/>
                </a:lnTo>
                <a:lnTo>
                  <a:pt x="43389" y="164892"/>
                </a:lnTo>
                <a:lnTo>
                  <a:pt x="40355" y="169935"/>
                </a:lnTo>
                <a:lnTo>
                  <a:pt x="37379" y="174250"/>
                </a:lnTo>
                <a:lnTo>
                  <a:pt x="34443" y="178079"/>
                </a:lnTo>
                <a:lnTo>
                  <a:pt x="31534" y="181585"/>
                </a:lnTo>
                <a:lnTo>
                  <a:pt x="29594" y="184874"/>
                </a:lnTo>
                <a:lnTo>
                  <a:pt x="27438" y="191068"/>
                </a:lnTo>
                <a:lnTo>
                  <a:pt x="25911" y="193101"/>
                </a:lnTo>
                <a:lnTo>
                  <a:pt x="23941" y="194457"/>
                </a:lnTo>
                <a:lnTo>
                  <a:pt x="21674" y="195360"/>
                </a:lnTo>
                <a:lnTo>
                  <a:pt x="20163" y="196915"/>
                </a:lnTo>
                <a:lnTo>
                  <a:pt x="19156" y="198904"/>
                </a:lnTo>
                <a:lnTo>
                  <a:pt x="17540" y="204389"/>
                </a:lnTo>
                <a:lnTo>
                  <a:pt x="18360" y="204840"/>
                </a:lnTo>
                <a:lnTo>
                  <a:pt x="21810" y="205340"/>
                </a:lnTo>
                <a:lnTo>
                  <a:pt x="24558" y="205621"/>
                </a:lnTo>
                <a:lnTo>
                  <a:pt x="27740" y="203147"/>
                </a:lnTo>
                <a:lnTo>
                  <a:pt x="34287" y="19716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SMARTPenAnnotation166"/>
          <p:cNvSpPr/>
          <p:nvPr/>
        </p:nvSpPr>
        <p:spPr>
          <a:xfrm>
            <a:off x="7563802" y="4637723"/>
            <a:ext cx="240031" cy="8573"/>
          </a:xfrm>
          <a:custGeom>
            <a:avLst/>
            <a:gdLst/>
            <a:ahLst/>
            <a:cxnLst/>
            <a:rect l="0" t="0" r="0" b="0"/>
            <a:pathLst>
              <a:path w="240031" h="8573">
                <a:moveTo>
                  <a:pt x="0" y="8572"/>
                </a:moveTo>
                <a:lnTo>
                  <a:pt x="41741" y="8572"/>
                </a:lnTo>
                <a:lnTo>
                  <a:pt x="46878" y="7619"/>
                </a:lnTo>
                <a:lnTo>
                  <a:pt x="52207" y="6032"/>
                </a:lnTo>
                <a:lnTo>
                  <a:pt x="57665" y="4021"/>
                </a:lnTo>
                <a:lnTo>
                  <a:pt x="64161" y="2680"/>
                </a:lnTo>
                <a:lnTo>
                  <a:pt x="71349" y="1786"/>
                </a:lnTo>
                <a:lnTo>
                  <a:pt x="78998" y="1191"/>
                </a:lnTo>
                <a:lnTo>
                  <a:pt x="86003" y="793"/>
                </a:lnTo>
                <a:lnTo>
                  <a:pt x="98865" y="352"/>
                </a:lnTo>
                <a:lnTo>
                  <a:pt x="122646" y="69"/>
                </a:lnTo>
                <a:lnTo>
                  <a:pt x="190286" y="0"/>
                </a:lnTo>
                <a:lnTo>
                  <a:pt x="197342" y="952"/>
                </a:lnTo>
                <a:lnTo>
                  <a:pt x="203951" y="2539"/>
                </a:lnTo>
                <a:lnTo>
                  <a:pt x="219145" y="7380"/>
                </a:lnTo>
                <a:lnTo>
                  <a:pt x="222297" y="7777"/>
                </a:lnTo>
                <a:lnTo>
                  <a:pt x="226303" y="8042"/>
                </a:lnTo>
                <a:lnTo>
                  <a:pt x="240030" y="857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SMARTPenAnnotation167"/>
          <p:cNvSpPr/>
          <p:nvPr/>
        </p:nvSpPr>
        <p:spPr>
          <a:xfrm>
            <a:off x="7632413" y="4577715"/>
            <a:ext cx="25688" cy="197168"/>
          </a:xfrm>
          <a:custGeom>
            <a:avLst/>
            <a:gdLst/>
            <a:ahLst/>
            <a:cxnLst/>
            <a:rect l="0" t="0" r="0" b="0"/>
            <a:pathLst>
              <a:path w="25688" h="197168">
                <a:moveTo>
                  <a:pt x="8542" y="0"/>
                </a:moveTo>
                <a:lnTo>
                  <a:pt x="73" y="0"/>
                </a:lnTo>
                <a:lnTo>
                  <a:pt x="0" y="4551"/>
                </a:lnTo>
                <a:lnTo>
                  <a:pt x="942" y="5891"/>
                </a:lnTo>
                <a:lnTo>
                  <a:pt x="2523" y="6785"/>
                </a:lnTo>
                <a:lnTo>
                  <a:pt x="4530" y="7381"/>
                </a:lnTo>
                <a:lnTo>
                  <a:pt x="5867" y="8730"/>
                </a:lnTo>
                <a:lnTo>
                  <a:pt x="6758" y="10583"/>
                </a:lnTo>
                <a:lnTo>
                  <a:pt x="7353" y="12770"/>
                </a:lnTo>
                <a:lnTo>
                  <a:pt x="7749" y="16133"/>
                </a:lnTo>
                <a:lnTo>
                  <a:pt x="8013" y="20280"/>
                </a:lnTo>
                <a:lnTo>
                  <a:pt x="8189" y="24950"/>
                </a:lnTo>
                <a:lnTo>
                  <a:pt x="9260" y="29015"/>
                </a:lnTo>
                <a:lnTo>
                  <a:pt x="10925" y="32679"/>
                </a:lnTo>
                <a:lnTo>
                  <a:pt x="12988" y="36073"/>
                </a:lnTo>
                <a:lnTo>
                  <a:pt x="15316" y="40241"/>
                </a:lnTo>
                <a:lnTo>
                  <a:pt x="20443" y="49952"/>
                </a:lnTo>
                <a:lnTo>
                  <a:pt x="22191" y="55209"/>
                </a:lnTo>
                <a:lnTo>
                  <a:pt x="23356" y="60618"/>
                </a:lnTo>
                <a:lnTo>
                  <a:pt x="24132" y="66129"/>
                </a:lnTo>
                <a:lnTo>
                  <a:pt x="24651" y="72661"/>
                </a:lnTo>
                <a:lnTo>
                  <a:pt x="24996" y="79873"/>
                </a:lnTo>
                <a:lnTo>
                  <a:pt x="25380" y="94554"/>
                </a:lnTo>
                <a:lnTo>
                  <a:pt x="25669" y="137007"/>
                </a:lnTo>
                <a:lnTo>
                  <a:pt x="25687" y="19716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SMARTPenAnnotation168"/>
          <p:cNvSpPr/>
          <p:nvPr/>
        </p:nvSpPr>
        <p:spPr>
          <a:xfrm>
            <a:off x="7898164" y="4431982"/>
            <a:ext cx="188558" cy="325756"/>
          </a:xfrm>
          <a:custGeom>
            <a:avLst/>
            <a:gdLst/>
            <a:ahLst/>
            <a:cxnLst/>
            <a:rect l="0" t="0" r="0" b="0"/>
            <a:pathLst>
              <a:path w="188558" h="325756">
                <a:moveTo>
                  <a:pt x="51401" y="0"/>
                </a:moveTo>
                <a:lnTo>
                  <a:pt x="42933" y="0"/>
                </a:lnTo>
                <a:lnTo>
                  <a:pt x="42841" y="9325"/>
                </a:lnTo>
                <a:lnTo>
                  <a:pt x="42838" y="11932"/>
                </a:lnTo>
                <a:lnTo>
                  <a:pt x="41882" y="14622"/>
                </a:lnTo>
                <a:lnTo>
                  <a:pt x="36939" y="22959"/>
                </a:lnTo>
                <a:lnTo>
                  <a:pt x="34099" y="32414"/>
                </a:lnTo>
                <a:lnTo>
                  <a:pt x="30059" y="41711"/>
                </a:lnTo>
                <a:lnTo>
                  <a:pt x="25088" y="52193"/>
                </a:lnTo>
                <a:lnTo>
                  <a:pt x="20656" y="62250"/>
                </a:lnTo>
                <a:lnTo>
                  <a:pt x="18686" y="69894"/>
                </a:lnTo>
                <a:lnTo>
                  <a:pt x="15271" y="79007"/>
                </a:lnTo>
                <a:lnTo>
                  <a:pt x="13026" y="84103"/>
                </a:lnTo>
                <a:lnTo>
                  <a:pt x="11531" y="89407"/>
                </a:lnTo>
                <a:lnTo>
                  <a:pt x="10533" y="94847"/>
                </a:lnTo>
                <a:lnTo>
                  <a:pt x="9868" y="100379"/>
                </a:lnTo>
                <a:lnTo>
                  <a:pt x="8472" y="105972"/>
                </a:lnTo>
                <a:lnTo>
                  <a:pt x="6589" y="111605"/>
                </a:lnTo>
                <a:lnTo>
                  <a:pt x="4382" y="117266"/>
                </a:lnTo>
                <a:lnTo>
                  <a:pt x="2909" y="122945"/>
                </a:lnTo>
                <a:lnTo>
                  <a:pt x="1928" y="128636"/>
                </a:lnTo>
                <a:lnTo>
                  <a:pt x="1273" y="134335"/>
                </a:lnTo>
                <a:lnTo>
                  <a:pt x="547" y="143207"/>
                </a:lnTo>
                <a:lnTo>
                  <a:pt x="224" y="151278"/>
                </a:lnTo>
                <a:lnTo>
                  <a:pt x="0" y="172968"/>
                </a:lnTo>
                <a:lnTo>
                  <a:pt x="2521" y="181967"/>
                </a:lnTo>
                <a:lnTo>
                  <a:pt x="5863" y="191364"/>
                </a:lnTo>
                <a:lnTo>
                  <a:pt x="7349" y="198716"/>
                </a:lnTo>
                <a:lnTo>
                  <a:pt x="10550" y="205158"/>
                </a:lnTo>
                <a:lnTo>
                  <a:pt x="12737" y="208210"/>
                </a:lnTo>
                <a:lnTo>
                  <a:pt x="15167" y="216680"/>
                </a:lnTo>
                <a:lnTo>
                  <a:pt x="16246" y="225842"/>
                </a:lnTo>
                <a:lnTo>
                  <a:pt x="16727" y="233089"/>
                </a:lnTo>
                <a:lnTo>
                  <a:pt x="17807" y="236355"/>
                </a:lnTo>
                <a:lnTo>
                  <a:pt x="21547" y="242524"/>
                </a:lnTo>
                <a:lnTo>
                  <a:pt x="26385" y="248442"/>
                </a:lnTo>
                <a:lnTo>
                  <a:pt x="31710" y="254246"/>
                </a:lnTo>
                <a:lnTo>
                  <a:pt x="40063" y="262869"/>
                </a:lnTo>
                <a:lnTo>
                  <a:pt x="54271" y="277175"/>
                </a:lnTo>
                <a:lnTo>
                  <a:pt x="57124" y="279081"/>
                </a:lnTo>
                <a:lnTo>
                  <a:pt x="62834" y="281198"/>
                </a:lnTo>
                <a:lnTo>
                  <a:pt x="68548" y="284680"/>
                </a:lnTo>
                <a:lnTo>
                  <a:pt x="71404" y="286941"/>
                </a:lnTo>
                <a:lnTo>
                  <a:pt x="74261" y="288449"/>
                </a:lnTo>
                <a:lnTo>
                  <a:pt x="79976" y="290125"/>
                </a:lnTo>
                <a:lnTo>
                  <a:pt x="83786" y="290571"/>
                </a:lnTo>
                <a:lnTo>
                  <a:pt x="88231" y="290870"/>
                </a:lnTo>
                <a:lnTo>
                  <a:pt x="97296" y="291201"/>
                </a:lnTo>
                <a:lnTo>
                  <a:pt x="107756" y="291387"/>
                </a:lnTo>
                <a:lnTo>
                  <a:pt x="113913" y="291431"/>
                </a:lnTo>
                <a:lnTo>
                  <a:pt x="117841" y="290489"/>
                </a:lnTo>
                <a:lnTo>
                  <a:pt x="122365" y="288910"/>
                </a:lnTo>
                <a:lnTo>
                  <a:pt x="127284" y="286904"/>
                </a:lnTo>
                <a:lnTo>
                  <a:pt x="131517" y="285567"/>
                </a:lnTo>
                <a:lnTo>
                  <a:pt x="135292" y="284676"/>
                </a:lnTo>
                <a:lnTo>
                  <a:pt x="138761" y="284081"/>
                </a:lnTo>
                <a:lnTo>
                  <a:pt x="142978" y="282732"/>
                </a:lnTo>
                <a:lnTo>
                  <a:pt x="147695" y="280881"/>
                </a:lnTo>
                <a:lnTo>
                  <a:pt x="152745" y="278694"/>
                </a:lnTo>
                <a:lnTo>
                  <a:pt x="157063" y="276284"/>
                </a:lnTo>
                <a:lnTo>
                  <a:pt x="160895" y="273724"/>
                </a:lnTo>
                <a:lnTo>
                  <a:pt x="164402" y="271066"/>
                </a:lnTo>
                <a:lnTo>
                  <a:pt x="166740" y="268340"/>
                </a:lnTo>
                <a:lnTo>
                  <a:pt x="168298" y="265571"/>
                </a:lnTo>
                <a:lnTo>
                  <a:pt x="169338" y="262772"/>
                </a:lnTo>
                <a:lnTo>
                  <a:pt x="173032" y="257123"/>
                </a:lnTo>
                <a:lnTo>
                  <a:pt x="177849" y="251437"/>
                </a:lnTo>
                <a:lnTo>
                  <a:pt x="183165" y="245735"/>
                </a:lnTo>
                <a:lnTo>
                  <a:pt x="184964" y="242881"/>
                </a:lnTo>
                <a:lnTo>
                  <a:pt x="186961" y="237170"/>
                </a:lnTo>
                <a:lnTo>
                  <a:pt x="188086" y="228599"/>
                </a:lnTo>
                <a:lnTo>
                  <a:pt x="188350" y="220345"/>
                </a:lnTo>
                <a:lnTo>
                  <a:pt x="188557" y="194062"/>
                </a:lnTo>
                <a:lnTo>
                  <a:pt x="187605" y="192240"/>
                </a:lnTo>
                <a:lnTo>
                  <a:pt x="186019" y="191025"/>
                </a:lnTo>
                <a:lnTo>
                  <a:pt x="180763" y="188722"/>
                </a:lnTo>
                <a:lnTo>
                  <a:pt x="172078" y="184524"/>
                </a:lnTo>
                <a:lnTo>
                  <a:pt x="168047" y="183976"/>
                </a:lnTo>
                <a:lnTo>
                  <a:pt x="164408" y="184564"/>
                </a:lnTo>
                <a:lnTo>
                  <a:pt x="161029" y="185907"/>
                </a:lnTo>
                <a:lnTo>
                  <a:pt x="157823" y="186803"/>
                </a:lnTo>
                <a:lnTo>
                  <a:pt x="154734" y="187401"/>
                </a:lnTo>
                <a:lnTo>
                  <a:pt x="151722" y="187799"/>
                </a:lnTo>
                <a:lnTo>
                  <a:pt x="148761" y="189017"/>
                </a:lnTo>
                <a:lnTo>
                  <a:pt x="142932" y="192910"/>
                </a:lnTo>
                <a:lnTo>
                  <a:pt x="137166" y="197816"/>
                </a:lnTo>
                <a:lnTo>
                  <a:pt x="134295" y="200457"/>
                </a:lnTo>
                <a:lnTo>
                  <a:pt x="130476" y="203171"/>
                </a:lnTo>
                <a:lnTo>
                  <a:pt x="126025" y="205932"/>
                </a:lnTo>
                <a:lnTo>
                  <a:pt x="121152" y="208726"/>
                </a:lnTo>
                <a:lnTo>
                  <a:pt x="116952" y="212493"/>
                </a:lnTo>
                <a:lnTo>
                  <a:pt x="113199" y="216909"/>
                </a:lnTo>
                <a:lnTo>
                  <a:pt x="109744" y="221759"/>
                </a:lnTo>
                <a:lnTo>
                  <a:pt x="106489" y="226897"/>
                </a:lnTo>
                <a:lnTo>
                  <a:pt x="103366" y="232227"/>
                </a:lnTo>
                <a:lnTo>
                  <a:pt x="100331" y="237686"/>
                </a:lnTo>
                <a:lnTo>
                  <a:pt x="94420" y="248831"/>
                </a:lnTo>
                <a:lnTo>
                  <a:pt x="91511" y="254469"/>
                </a:lnTo>
                <a:lnTo>
                  <a:pt x="89570" y="260134"/>
                </a:lnTo>
                <a:lnTo>
                  <a:pt x="88277" y="265815"/>
                </a:lnTo>
                <a:lnTo>
                  <a:pt x="87415" y="271508"/>
                </a:lnTo>
                <a:lnTo>
                  <a:pt x="83916" y="280373"/>
                </a:lnTo>
                <a:lnTo>
                  <a:pt x="80140" y="287488"/>
                </a:lnTo>
                <a:lnTo>
                  <a:pt x="78462" y="293825"/>
                </a:lnTo>
                <a:lnTo>
                  <a:pt x="77517" y="302748"/>
                </a:lnTo>
                <a:lnTo>
                  <a:pt x="77236" y="311424"/>
                </a:lnTo>
                <a:lnTo>
                  <a:pt x="77153" y="315476"/>
                </a:lnTo>
                <a:lnTo>
                  <a:pt x="79673" y="318964"/>
                </a:lnTo>
                <a:lnTo>
                  <a:pt x="85691" y="32575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SMARTPenAnnotation169"/>
          <p:cNvSpPr/>
          <p:nvPr/>
        </p:nvSpPr>
        <p:spPr>
          <a:xfrm>
            <a:off x="5343525" y="5426392"/>
            <a:ext cx="240030" cy="17146"/>
          </a:xfrm>
          <a:custGeom>
            <a:avLst/>
            <a:gdLst/>
            <a:ahLst/>
            <a:cxnLst/>
            <a:rect l="0" t="0" r="0" b="0"/>
            <a:pathLst>
              <a:path w="240030" h="17146">
                <a:moveTo>
                  <a:pt x="0" y="0"/>
                </a:moveTo>
                <a:lnTo>
                  <a:pt x="95859" y="0"/>
                </a:lnTo>
                <a:lnTo>
                  <a:pt x="100101" y="953"/>
                </a:lnTo>
                <a:lnTo>
                  <a:pt x="104834" y="2540"/>
                </a:lnTo>
                <a:lnTo>
                  <a:pt x="109894" y="4551"/>
                </a:lnTo>
                <a:lnTo>
                  <a:pt x="114220" y="5891"/>
                </a:lnTo>
                <a:lnTo>
                  <a:pt x="118057" y="6785"/>
                </a:lnTo>
                <a:lnTo>
                  <a:pt x="121567" y="7381"/>
                </a:lnTo>
                <a:lnTo>
                  <a:pt x="125812" y="7779"/>
                </a:lnTo>
                <a:lnTo>
                  <a:pt x="130547" y="8043"/>
                </a:lnTo>
                <a:lnTo>
                  <a:pt x="140888" y="8337"/>
                </a:lnTo>
                <a:lnTo>
                  <a:pt x="151834" y="8468"/>
                </a:lnTo>
                <a:lnTo>
                  <a:pt x="157420" y="9455"/>
                </a:lnTo>
                <a:lnTo>
                  <a:pt x="163049" y="11066"/>
                </a:lnTo>
                <a:lnTo>
                  <a:pt x="168707" y="13093"/>
                </a:lnTo>
                <a:lnTo>
                  <a:pt x="174384" y="14444"/>
                </a:lnTo>
                <a:lnTo>
                  <a:pt x="180073" y="15344"/>
                </a:lnTo>
                <a:lnTo>
                  <a:pt x="185771" y="15944"/>
                </a:lnTo>
                <a:lnTo>
                  <a:pt x="191475" y="16345"/>
                </a:lnTo>
                <a:lnTo>
                  <a:pt x="197182" y="16611"/>
                </a:lnTo>
                <a:lnTo>
                  <a:pt x="211776" y="16987"/>
                </a:lnTo>
                <a:lnTo>
                  <a:pt x="240029" y="1714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SMARTPenAnnotation170"/>
          <p:cNvSpPr/>
          <p:nvPr/>
        </p:nvSpPr>
        <p:spPr>
          <a:xfrm>
            <a:off x="5394959" y="5503545"/>
            <a:ext cx="171451" cy="8573"/>
          </a:xfrm>
          <a:custGeom>
            <a:avLst/>
            <a:gdLst/>
            <a:ahLst/>
            <a:cxnLst/>
            <a:rect l="0" t="0" r="0" b="0"/>
            <a:pathLst>
              <a:path w="171451" h="8573">
                <a:moveTo>
                  <a:pt x="0" y="8572"/>
                </a:moveTo>
                <a:lnTo>
                  <a:pt x="13019" y="8572"/>
                </a:lnTo>
                <a:lnTo>
                  <a:pt x="15347" y="7620"/>
                </a:lnTo>
                <a:lnTo>
                  <a:pt x="17852" y="6033"/>
                </a:lnTo>
                <a:lnTo>
                  <a:pt x="20474" y="4022"/>
                </a:lnTo>
                <a:lnTo>
                  <a:pt x="23174" y="2680"/>
                </a:lnTo>
                <a:lnTo>
                  <a:pt x="25927" y="1787"/>
                </a:lnTo>
                <a:lnTo>
                  <a:pt x="28715" y="1191"/>
                </a:lnTo>
                <a:lnTo>
                  <a:pt x="31526" y="794"/>
                </a:lnTo>
                <a:lnTo>
                  <a:pt x="34353" y="529"/>
                </a:lnTo>
                <a:lnTo>
                  <a:pt x="37189" y="353"/>
                </a:lnTo>
                <a:lnTo>
                  <a:pt x="45422" y="157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SMARTPenAnnotation171"/>
          <p:cNvSpPr/>
          <p:nvPr/>
        </p:nvSpPr>
        <p:spPr>
          <a:xfrm>
            <a:off x="5875054" y="5272087"/>
            <a:ext cx="171417" cy="94299"/>
          </a:xfrm>
          <a:custGeom>
            <a:avLst/>
            <a:gdLst/>
            <a:ahLst/>
            <a:cxnLst/>
            <a:rect l="0" t="0" r="0" b="0"/>
            <a:pathLst>
              <a:path w="171417" h="94299">
                <a:moveTo>
                  <a:pt x="51400" y="0"/>
                </a:moveTo>
                <a:lnTo>
                  <a:pt x="42933" y="0"/>
                </a:lnTo>
                <a:lnTo>
                  <a:pt x="38308" y="4551"/>
                </a:lnTo>
                <a:lnTo>
                  <a:pt x="36958" y="6844"/>
                </a:lnTo>
                <a:lnTo>
                  <a:pt x="36057" y="9325"/>
                </a:lnTo>
                <a:lnTo>
                  <a:pt x="35456" y="11932"/>
                </a:lnTo>
                <a:lnTo>
                  <a:pt x="35056" y="14622"/>
                </a:lnTo>
                <a:lnTo>
                  <a:pt x="34789" y="17368"/>
                </a:lnTo>
                <a:lnTo>
                  <a:pt x="34611" y="20151"/>
                </a:lnTo>
                <a:lnTo>
                  <a:pt x="33540" y="22959"/>
                </a:lnTo>
                <a:lnTo>
                  <a:pt x="31874" y="25784"/>
                </a:lnTo>
                <a:lnTo>
                  <a:pt x="29810" y="28620"/>
                </a:lnTo>
                <a:lnTo>
                  <a:pt x="28435" y="31462"/>
                </a:lnTo>
                <a:lnTo>
                  <a:pt x="27517" y="34310"/>
                </a:lnTo>
                <a:lnTo>
                  <a:pt x="26906" y="37161"/>
                </a:lnTo>
                <a:lnTo>
                  <a:pt x="25546" y="40966"/>
                </a:lnTo>
                <a:lnTo>
                  <a:pt x="23686" y="45408"/>
                </a:lnTo>
                <a:lnTo>
                  <a:pt x="18409" y="57124"/>
                </a:lnTo>
                <a:lnTo>
                  <a:pt x="17024" y="59037"/>
                </a:lnTo>
                <a:lnTo>
                  <a:pt x="15148" y="61266"/>
                </a:lnTo>
                <a:lnTo>
                  <a:pt x="12945" y="63704"/>
                </a:lnTo>
                <a:lnTo>
                  <a:pt x="11476" y="66282"/>
                </a:lnTo>
                <a:lnTo>
                  <a:pt x="10496" y="68953"/>
                </a:lnTo>
                <a:lnTo>
                  <a:pt x="9844" y="71686"/>
                </a:lnTo>
                <a:lnTo>
                  <a:pt x="8456" y="73508"/>
                </a:lnTo>
                <a:lnTo>
                  <a:pt x="6578" y="74723"/>
                </a:lnTo>
                <a:lnTo>
                  <a:pt x="4374" y="75533"/>
                </a:lnTo>
                <a:lnTo>
                  <a:pt x="2905" y="77026"/>
                </a:lnTo>
                <a:lnTo>
                  <a:pt x="1925" y="78973"/>
                </a:lnTo>
                <a:lnTo>
                  <a:pt x="0" y="85608"/>
                </a:lnTo>
                <a:lnTo>
                  <a:pt x="4527" y="85691"/>
                </a:lnTo>
                <a:lnTo>
                  <a:pt x="122371" y="85725"/>
                </a:lnTo>
                <a:lnTo>
                  <a:pt x="126337" y="86678"/>
                </a:lnTo>
                <a:lnTo>
                  <a:pt x="130885" y="88265"/>
                </a:lnTo>
                <a:lnTo>
                  <a:pt x="135823" y="90276"/>
                </a:lnTo>
                <a:lnTo>
                  <a:pt x="140067" y="91617"/>
                </a:lnTo>
                <a:lnTo>
                  <a:pt x="143849" y="92510"/>
                </a:lnTo>
                <a:lnTo>
                  <a:pt x="147323" y="93106"/>
                </a:lnTo>
                <a:lnTo>
                  <a:pt x="150591" y="93503"/>
                </a:lnTo>
                <a:lnTo>
                  <a:pt x="153723" y="93768"/>
                </a:lnTo>
                <a:lnTo>
                  <a:pt x="156763" y="93944"/>
                </a:lnTo>
                <a:lnTo>
                  <a:pt x="162681" y="94141"/>
                </a:lnTo>
                <a:lnTo>
                  <a:pt x="171416" y="9429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SMARTPenAnnotation172"/>
          <p:cNvSpPr/>
          <p:nvPr/>
        </p:nvSpPr>
        <p:spPr>
          <a:xfrm>
            <a:off x="5952172" y="5254942"/>
            <a:ext cx="85726" cy="240031"/>
          </a:xfrm>
          <a:custGeom>
            <a:avLst/>
            <a:gdLst/>
            <a:ahLst/>
            <a:cxnLst/>
            <a:rect l="0" t="0" r="0" b="0"/>
            <a:pathLst>
              <a:path w="85726" h="240031">
                <a:moveTo>
                  <a:pt x="85725" y="0"/>
                </a:moveTo>
                <a:lnTo>
                  <a:pt x="72706" y="0"/>
                </a:lnTo>
                <a:lnTo>
                  <a:pt x="71331" y="953"/>
                </a:lnTo>
                <a:lnTo>
                  <a:pt x="70414" y="2540"/>
                </a:lnTo>
                <a:lnTo>
                  <a:pt x="69395" y="6844"/>
                </a:lnTo>
                <a:lnTo>
                  <a:pt x="68942" y="11932"/>
                </a:lnTo>
                <a:lnTo>
                  <a:pt x="67869" y="14622"/>
                </a:lnTo>
                <a:lnTo>
                  <a:pt x="66201" y="17368"/>
                </a:lnTo>
                <a:lnTo>
                  <a:pt x="64137" y="20151"/>
                </a:lnTo>
                <a:lnTo>
                  <a:pt x="61808" y="23911"/>
                </a:lnTo>
                <a:lnTo>
                  <a:pt x="59303" y="28324"/>
                </a:lnTo>
                <a:lnTo>
                  <a:pt x="56680" y="33170"/>
                </a:lnTo>
                <a:lnTo>
                  <a:pt x="54932" y="38306"/>
                </a:lnTo>
                <a:lnTo>
                  <a:pt x="53766" y="43635"/>
                </a:lnTo>
                <a:lnTo>
                  <a:pt x="52990" y="49092"/>
                </a:lnTo>
                <a:lnTo>
                  <a:pt x="51519" y="54636"/>
                </a:lnTo>
                <a:lnTo>
                  <a:pt x="49586" y="60236"/>
                </a:lnTo>
                <a:lnTo>
                  <a:pt x="47345" y="65875"/>
                </a:lnTo>
                <a:lnTo>
                  <a:pt x="42315" y="79760"/>
                </a:lnTo>
                <a:lnTo>
                  <a:pt x="39640" y="87464"/>
                </a:lnTo>
                <a:lnTo>
                  <a:pt x="36904" y="94504"/>
                </a:lnTo>
                <a:lnTo>
                  <a:pt x="34128" y="101103"/>
                </a:lnTo>
                <a:lnTo>
                  <a:pt x="31324" y="107407"/>
                </a:lnTo>
                <a:lnTo>
                  <a:pt x="29455" y="113515"/>
                </a:lnTo>
                <a:lnTo>
                  <a:pt x="28210" y="119491"/>
                </a:lnTo>
                <a:lnTo>
                  <a:pt x="27379" y="125381"/>
                </a:lnTo>
                <a:lnTo>
                  <a:pt x="25872" y="132165"/>
                </a:lnTo>
                <a:lnTo>
                  <a:pt x="23916" y="139545"/>
                </a:lnTo>
                <a:lnTo>
                  <a:pt x="21659" y="147323"/>
                </a:lnTo>
                <a:lnTo>
                  <a:pt x="19202" y="153460"/>
                </a:lnTo>
                <a:lnTo>
                  <a:pt x="16611" y="158505"/>
                </a:lnTo>
                <a:lnTo>
                  <a:pt x="13931" y="162819"/>
                </a:lnTo>
                <a:lnTo>
                  <a:pt x="12145" y="167601"/>
                </a:lnTo>
                <a:lnTo>
                  <a:pt x="10954" y="172694"/>
                </a:lnTo>
                <a:lnTo>
                  <a:pt x="10160" y="177994"/>
                </a:lnTo>
                <a:lnTo>
                  <a:pt x="8679" y="183433"/>
                </a:lnTo>
                <a:lnTo>
                  <a:pt x="6738" y="188964"/>
                </a:lnTo>
                <a:lnTo>
                  <a:pt x="4492" y="194556"/>
                </a:lnTo>
                <a:lnTo>
                  <a:pt x="2995" y="199237"/>
                </a:lnTo>
                <a:lnTo>
                  <a:pt x="1997" y="203309"/>
                </a:lnTo>
                <a:lnTo>
                  <a:pt x="1331" y="206978"/>
                </a:lnTo>
                <a:lnTo>
                  <a:pt x="887" y="211328"/>
                </a:lnTo>
                <a:lnTo>
                  <a:pt x="592" y="216132"/>
                </a:lnTo>
                <a:lnTo>
                  <a:pt x="117" y="228431"/>
                </a:lnTo>
                <a:lnTo>
                  <a:pt x="0" y="24003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SMARTPenAnnotation173"/>
          <p:cNvSpPr/>
          <p:nvPr/>
        </p:nvSpPr>
        <p:spPr>
          <a:xfrm>
            <a:off x="6106521" y="5229234"/>
            <a:ext cx="145582" cy="240021"/>
          </a:xfrm>
          <a:custGeom>
            <a:avLst/>
            <a:gdLst/>
            <a:ahLst/>
            <a:cxnLst/>
            <a:rect l="0" t="0" r="0" b="0"/>
            <a:pathLst>
              <a:path w="145582" h="240021">
                <a:moveTo>
                  <a:pt x="128544" y="8563"/>
                </a:moveTo>
                <a:lnTo>
                  <a:pt x="120324" y="344"/>
                </a:lnTo>
                <a:lnTo>
                  <a:pt x="117588" y="147"/>
                </a:lnTo>
                <a:lnTo>
                  <a:pt x="112621" y="22"/>
                </a:lnTo>
                <a:lnTo>
                  <a:pt x="102659" y="0"/>
                </a:lnTo>
                <a:lnTo>
                  <a:pt x="99857" y="949"/>
                </a:lnTo>
                <a:lnTo>
                  <a:pt x="97989" y="2535"/>
                </a:lnTo>
                <a:lnTo>
                  <a:pt x="96744" y="4544"/>
                </a:lnTo>
                <a:lnTo>
                  <a:pt x="94009" y="6837"/>
                </a:lnTo>
                <a:lnTo>
                  <a:pt x="90280" y="9317"/>
                </a:lnTo>
                <a:lnTo>
                  <a:pt x="85890" y="11923"/>
                </a:lnTo>
                <a:lnTo>
                  <a:pt x="82010" y="13661"/>
                </a:lnTo>
                <a:lnTo>
                  <a:pt x="78472" y="14819"/>
                </a:lnTo>
                <a:lnTo>
                  <a:pt x="75159" y="15591"/>
                </a:lnTo>
                <a:lnTo>
                  <a:pt x="71999" y="17059"/>
                </a:lnTo>
                <a:lnTo>
                  <a:pt x="68940" y="18989"/>
                </a:lnTo>
                <a:lnTo>
                  <a:pt x="65947" y="21229"/>
                </a:lnTo>
                <a:lnTo>
                  <a:pt x="63000" y="24627"/>
                </a:lnTo>
                <a:lnTo>
                  <a:pt x="60083" y="28797"/>
                </a:lnTo>
                <a:lnTo>
                  <a:pt x="57186" y="33483"/>
                </a:lnTo>
                <a:lnTo>
                  <a:pt x="53349" y="37559"/>
                </a:lnTo>
                <a:lnTo>
                  <a:pt x="48887" y="41228"/>
                </a:lnTo>
                <a:lnTo>
                  <a:pt x="44006" y="44627"/>
                </a:lnTo>
                <a:lnTo>
                  <a:pt x="39801" y="47846"/>
                </a:lnTo>
                <a:lnTo>
                  <a:pt x="36044" y="50944"/>
                </a:lnTo>
                <a:lnTo>
                  <a:pt x="32587" y="53962"/>
                </a:lnTo>
                <a:lnTo>
                  <a:pt x="29330" y="57879"/>
                </a:lnTo>
                <a:lnTo>
                  <a:pt x="26206" y="62396"/>
                </a:lnTo>
                <a:lnTo>
                  <a:pt x="23171" y="67312"/>
                </a:lnTo>
                <a:lnTo>
                  <a:pt x="20195" y="71542"/>
                </a:lnTo>
                <a:lnTo>
                  <a:pt x="17259" y="75313"/>
                </a:lnTo>
                <a:lnTo>
                  <a:pt x="14349" y="78781"/>
                </a:lnTo>
                <a:lnTo>
                  <a:pt x="11457" y="82997"/>
                </a:lnTo>
                <a:lnTo>
                  <a:pt x="8575" y="87714"/>
                </a:lnTo>
                <a:lnTo>
                  <a:pt x="5703" y="92763"/>
                </a:lnTo>
                <a:lnTo>
                  <a:pt x="3787" y="97081"/>
                </a:lnTo>
                <a:lnTo>
                  <a:pt x="1658" y="104420"/>
                </a:lnTo>
                <a:lnTo>
                  <a:pt x="1091" y="108663"/>
                </a:lnTo>
                <a:lnTo>
                  <a:pt x="713" y="113396"/>
                </a:lnTo>
                <a:lnTo>
                  <a:pt x="106" y="125579"/>
                </a:lnTo>
                <a:lnTo>
                  <a:pt x="0" y="132241"/>
                </a:lnTo>
                <a:lnTo>
                  <a:pt x="938" y="133877"/>
                </a:lnTo>
                <a:lnTo>
                  <a:pt x="2516" y="134968"/>
                </a:lnTo>
                <a:lnTo>
                  <a:pt x="4520" y="135696"/>
                </a:lnTo>
                <a:lnTo>
                  <a:pt x="6809" y="137133"/>
                </a:lnTo>
                <a:lnTo>
                  <a:pt x="9287" y="139044"/>
                </a:lnTo>
                <a:lnTo>
                  <a:pt x="11892" y="141271"/>
                </a:lnTo>
                <a:lnTo>
                  <a:pt x="14580" y="142755"/>
                </a:lnTo>
                <a:lnTo>
                  <a:pt x="17326" y="143744"/>
                </a:lnTo>
                <a:lnTo>
                  <a:pt x="20108" y="144404"/>
                </a:lnTo>
                <a:lnTo>
                  <a:pt x="22916" y="143891"/>
                </a:lnTo>
                <a:lnTo>
                  <a:pt x="25740" y="142597"/>
                </a:lnTo>
                <a:lnTo>
                  <a:pt x="28575" y="140781"/>
                </a:lnTo>
                <a:lnTo>
                  <a:pt x="31418" y="138619"/>
                </a:lnTo>
                <a:lnTo>
                  <a:pt x="34266" y="136224"/>
                </a:lnTo>
                <a:lnTo>
                  <a:pt x="37116" y="133675"/>
                </a:lnTo>
                <a:lnTo>
                  <a:pt x="39970" y="131976"/>
                </a:lnTo>
                <a:lnTo>
                  <a:pt x="42824" y="130844"/>
                </a:lnTo>
                <a:lnTo>
                  <a:pt x="45680" y="130089"/>
                </a:lnTo>
                <a:lnTo>
                  <a:pt x="49488" y="127680"/>
                </a:lnTo>
                <a:lnTo>
                  <a:pt x="53933" y="124169"/>
                </a:lnTo>
                <a:lnTo>
                  <a:pt x="58800" y="119924"/>
                </a:lnTo>
                <a:lnTo>
                  <a:pt x="66749" y="112667"/>
                </a:lnTo>
                <a:lnTo>
                  <a:pt x="74409" y="105314"/>
                </a:lnTo>
                <a:lnTo>
                  <a:pt x="84164" y="95696"/>
                </a:lnTo>
                <a:lnTo>
                  <a:pt x="88480" y="90464"/>
                </a:lnTo>
                <a:lnTo>
                  <a:pt x="92309" y="85071"/>
                </a:lnTo>
                <a:lnTo>
                  <a:pt x="95815" y="79571"/>
                </a:lnTo>
                <a:lnTo>
                  <a:pt x="99104" y="74952"/>
                </a:lnTo>
                <a:lnTo>
                  <a:pt x="102250" y="70920"/>
                </a:lnTo>
                <a:lnTo>
                  <a:pt x="105300" y="67279"/>
                </a:lnTo>
                <a:lnTo>
                  <a:pt x="108285" y="62947"/>
                </a:lnTo>
                <a:lnTo>
                  <a:pt x="111228" y="58154"/>
                </a:lnTo>
                <a:lnTo>
                  <a:pt x="114142" y="53054"/>
                </a:lnTo>
                <a:lnTo>
                  <a:pt x="117038" y="48701"/>
                </a:lnTo>
                <a:lnTo>
                  <a:pt x="119921" y="44847"/>
                </a:lnTo>
                <a:lnTo>
                  <a:pt x="122795" y="41325"/>
                </a:lnTo>
                <a:lnTo>
                  <a:pt x="125989" y="34871"/>
                </a:lnTo>
                <a:lnTo>
                  <a:pt x="126840" y="31817"/>
                </a:lnTo>
                <a:lnTo>
                  <a:pt x="130326" y="25883"/>
                </a:lnTo>
                <a:lnTo>
                  <a:pt x="136719" y="17647"/>
                </a:lnTo>
                <a:lnTo>
                  <a:pt x="139479" y="17363"/>
                </a:lnTo>
                <a:lnTo>
                  <a:pt x="145581" y="17140"/>
                </a:lnTo>
                <a:lnTo>
                  <a:pt x="141106" y="17137"/>
                </a:lnTo>
                <a:lnTo>
                  <a:pt x="139776" y="18089"/>
                </a:lnTo>
                <a:lnTo>
                  <a:pt x="138889" y="19677"/>
                </a:lnTo>
                <a:lnTo>
                  <a:pt x="137904" y="23980"/>
                </a:lnTo>
                <a:lnTo>
                  <a:pt x="137467" y="29068"/>
                </a:lnTo>
                <a:lnTo>
                  <a:pt x="136397" y="32710"/>
                </a:lnTo>
                <a:lnTo>
                  <a:pt x="134732" y="37044"/>
                </a:lnTo>
                <a:lnTo>
                  <a:pt x="132669" y="41838"/>
                </a:lnTo>
                <a:lnTo>
                  <a:pt x="131294" y="46938"/>
                </a:lnTo>
                <a:lnTo>
                  <a:pt x="130377" y="52244"/>
                </a:lnTo>
                <a:lnTo>
                  <a:pt x="129766" y="57687"/>
                </a:lnTo>
                <a:lnTo>
                  <a:pt x="129359" y="63220"/>
                </a:lnTo>
                <a:lnTo>
                  <a:pt x="129087" y="68813"/>
                </a:lnTo>
                <a:lnTo>
                  <a:pt x="128906" y="74448"/>
                </a:lnTo>
                <a:lnTo>
                  <a:pt x="127832" y="81061"/>
                </a:lnTo>
                <a:lnTo>
                  <a:pt x="126164" y="88327"/>
                </a:lnTo>
                <a:lnTo>
                  <a:pt x="124100" y="96029"/>
                </a:lnTo>
                <a:lnTo>
                  <a:pt x="122724" y="103069"/>
                </a:lnTo>
                <a:lnTo>
                  <a:pt x="121806" y="109667"/>
                </a:lnTo>
                <a:lnTo>
                  <a:pt x="121194" y="115971"/>
                </a:lnTo>
                <a:lnTo>
                  <a:pt x="119834" y="123031"/>
                </a:lnTo>
                <a:lnTo>
                  <a:pt x="117975" y="130595"/>
                </a:lnTo>
                <a:lnTo>
                  <a:pt x="115782" y="138495"/>
                </a:lnTo>
                <a:lnTo>
                  <a:pt x="113369" y="145667"/>
                </a:lnTo>
                <a:lnTo>
                  <a:pt x="110807" y="152353"/>
                </a:lnTo>
                <a:lnTo>
                  <a:pt x="108147" y="158715"/>
                </a:lnTo>
                <a:lnTo>
                  <a:pt x="106373" y="165815"/>
                </a:lnTo>
                <a:lnTo>
                  <a:pt x="105191" y="173405"/>
                </a:lnTo>
                <a:lnTo>
                  <a:pt x="104402" y="181323"/>
                </a:lnTo>
                <a:lnTo>
                  <a:pt x="102925" y="187554"/>
                </a:lnTo>
                <a:lnTo>
                  <a:pt x="100987" y="192661"/>
                </a:lnTo>
                <a:lnTo>
                  <a:pt x="98742" y="197017"/>
                </a:lnTo>
                <a:lnTo>
                  <a:pt x="97246" y="201827"/>
                </a:lnTo>
                <a:lnTo>
                  <a:pt x="96249" y="206938"/>
                </a:lnTo>
                <a:lnTo>
                  <a:pt x="95584" y="212250"/>
                </a:lnTo>
                <a:lnTo>
                  <a:pt x="95140" y="216745"/>
                </a:lnTo>
                <a:lnTo>
                  <a:pt x="94845" y="220693"/>
                </a:lnTo>
                <a:lnTo>
                  <a:pt x="94516" y="227621"/>
                </a:lnTo>
                <a:lnTo>
                  <a:pt x="94254" y="24002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SMARTPenAnnotation174"/>
          <p:cNvSpPr/>
          <p:nvPr/>
        </p:nvSpPr>
        <p:spPr>
          <a:xfrm>
            <a:off x="5772150" y="556355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SMARTPenAnnotation175"/>
          <p:cNvSpPr/>
          <p:nvPr/>
        </p:nvSpPr>
        <p:spPr>
          <a:xfrm>
            <a:off x="5789295" y="5538191"/>
            <a:ext cx="488633" cy="25362"/>
          </a:xfrm>
          <a:custGeom>
            <a:avLst/>
            <a:gdLst/>
            <a:ahLst/>
            <a:cxnLst/>
            <a:rect l="0" t="0" r="0" b="0"/>
            <a:pathLst>
              <a:path w="488633" h="25362">
                <a:moveTo>
                  <a:pt x="0" y="16788"/>
                </a:moveTo>
                <a:lnTo>
                  <a:pt x="28619" y="16788"/>
                </a:lnTo>
                <a:lnTo>
                  <a:pt x="33367" y="15836"/>
                </a:lnTo>
                <a:lnTo>
                  <a:pt x="39389" y="14249"/>
                </a:lnTo>
                <a:lnTo>
                  <a:pt x="46262" y="12238"/>
                </a:lnTo>
                <a:lnTo>
                  <a:pt x="52749" y="10897"/>
                </a:lnTo>
                <a:lnTo>
                  <a:pt x="58978" y="10004"/>
                </a:lnTo>
                <a:lnTo>
                  <a:pt x="65036" y="9407"/>
                </a:lnTo>
                <a:lnTo>
                  <a:pt x="76848" y="8746"/>
                </a:lnTo>
                <a:lnTo>
                  <a:pt x="89399" y="8452"/>
                </a:lnTo>
                <a:lnTo>
                  <a:pt x="104503" y="8321"/>
                </a:lnTo>
                <a:lnTo>
                  <a:pt x="112531" y="7334"/>
                </a:lnTo>
                <a:lnTo>
                  <a:pt x="120740" y="5723"/>
                </a:lnTo>
                <a:lnTo>
                  <a:pt x="129071" y="3697"/>
                </a:lnTo>
                <a:lnTo>
                  <a:pt x="137482" y="2346"/>
                </a:lnTo>
                <a:lnTo>
                  <a:pt x="145947" y="1445"/>
                </a:lnTo>
                <a:lnTo>
                  <a:pt x="154448" y="844"/>
                </a:lnTo>
                <a:lnTo>
                  <a:pt x="162973" y="444"/>
                </a:lnTo>
                <a:lnTo>
                  <a:pt x="180065" y="0"/>
                </a:lnTo>
                <a:lnTo>
                  <a:pt x="189576" y="834"/>
                </a:lnTo>
                <a:lnTo>
                  <a:pt x="199726" y="2342"/>
                </a:lnTo>
                <a:lnTo>
                  <a:pt x="210303" y="4300"/>
                </a:lnTo>
                <a:lnTo>
                  <a:pt x="220212" y="5605"/>
                </a:lnTo>
                <a:lnTo>
                  <a:pt x="229675" y="6476"/>
                </a:lnTo>
                <a:lnTo>
                  <a:pt x="238842" y="7056"/>
                </a:lnTo>
                <a:lnTo>
                  <a:pt x="256647" y="7701"/>
                </a:lnTo>
                <a:lnTo>
                  <a:pt x="285276" y="8063"/>
                </a:lnTo>
                <a:lnTo>
                  <a:pt x="351110" y="8207"/>
                </a:lnTo>
                <a:lnTo>
                  <a:pt x="359803" y="9163"/>
                </a:lnTo>
                <a:lnTo>
                  <a:pt x="368457" y="10752"/>
                </a:lnTo>
                <a:lnTo>
                  <a:pt x="377082" y="12765"/>
                </a:lnTo>
                <a:lnTo>
                  <a:pt x="384738" y="14106"/>
                </a:lnTo>
                <a:lnTo>
                  <a:pt x="391747" y="15000"/>
                </a:lnTo>
                <a:lnTo>
                  <a:pt x="398324" y="15596"/>
                </a:lnTo>
                <a:lnTo>
                  <a:pt x="413253" y="16259"/>
                </a:lnTo>
                <a:lnTo>
                  <a:pt x="441569" y="16684"/>
                </a:lnTo>
                <a:lnTo>
                  <a:pt x="465152" y="16779"/>
                </a:lnTo>
                <a:lnTo>
                  <a:pt x="468216" y="17735"/>
                </a:lnTo>
                <a:lnTo>
                  <a:pt x="471212" y="19325"/>
                </a:lnTo>
                <a:lnTo>
                  <a:pt x="474161" y="21337"/>
                </a:lnTo>
                <a:lnTo>
                  <a:pt x="477080" y="22678"/>
                </a:lnTo>
                <a:lnTo>
                  <a:pt x="479978" y="23573"/>
                </a:lnTo>
                <a:lnTo>
                  <a:pt x="488632" y="2536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SMARTPenAnnotation176"/>
          <p:cNvSpPr/>
          <p:nvPr/>
        </p:nvSpPr>
        <p:spPr>
          <a:xfrm>
            <a:off x="5738257" y="5640705"/>
            <a:ext cx="162481" cy="248603"/>
          </a:xfrm>
          <a:custGeom>
            <a:avLst/>
            <a:gdLst/>
            <a:ahLst/>
            <a:cxnLst/>
            <a:rect l="0" t="0" r="0" b="0"/>
            <a:pathLst>
              <a:path w="162481" h="248603">
                <a:moveTo>
                  <a:pt x="145335" y="8572"/>
                </a:moveTo>
                <a:lnTo>
                  <a:pt x="132565" y="8572"/>
                </a:lnTo>
                <a:lnTo>
                  <a:pt x="131106" y="7620"/>
                </a:lnTo>
                <a:lnTo>
                  <a:pt x="130134" y="6032"/>
                </a:lnTo>
                <a:lnTo>
                  <a:pt x="129487" y="4022"/>
                </a:lnTo>
                <a:lnTo>
                  <a:pt x="128101" y="2681"/>
                </a:lnTo>
                <a:lnTo>
                  <a:pt x="126226" y="1787"/>
                </a:lnTo>
                <a:lnTo>
                  <a:pt x="120923" y="353"/>
                </a:lnTo>
                <a:lnTo>
                  <a:pt x="117658" y="156"/>
                </a:lnTo>
                <a:lnTo>
                  <a:pt x="113032" y="70"/>
                </a:lnTo>
                <a:lnTo>
                  <a:pt x="66514" y="0"/>
                </a:lnTo>
                <a:lnTo>
                  <a:pt x="63260" y="952"/>
                </a:lnTo>
                <a:lnTo>
                  <a:pt x="60139" y="2540"/>
                </a:lnTo>
                <a:lnTo>
                  <a:pt x="57105" y="4551"/>
                </a:lnTo>
                <a:lnTo>
                  <a:pt x="54130" y="6844"/>
                </a:lnTo>
                <a:lnTo>
                  <a:pt x="51194" y="9325"/>
                </a:lnTo>
                <a:lnTo>
                  <a:pt x="48284" y="11931"/>
                </a:lnTo>
                <a:lnTo>
                  <a:pt x="42512" y="17367"/>
                </a:lnTo>
                <a:lnTo>
                  <a:pt x="25324" y="34309"/>
                </a:lnTo>
                <a:lnTo>
                  <a:pt x="13891" y="45724"/>
                </a:lnTo>
                <a:lnTo>
                  <a:pt x="11986" y="48580"/>
                </a:lnTo>
                <a:lnTo>
                  <a:pt x="9869" y="54293"/>
                </a:lnTo>
                <a:lnTo>
                  <a:pt x="8351" y="58103"/>
                </a:lnTo>
                <a:lnTo>
                  <a:pt x="6388" y="62548"/>
                </a:lnTo>
                <a:lnTo>
                  <a:pt x="4126" y="67416"/>
                </a:lnTo>
                <a:lnTo>
                  <a:pt x="2618" y="71614"/>
                </a:lnTo>
                <a:lnTo>
                  <a:pt x="943" y="78818"/>
                </a:lnTo>
                <a:lnTo>
                  <a:pt x="198" y="85195"/>
                </a:lnTo>
                <a:lnTo>
                  <a:pt x="0" y="88229"/>
                </a:lnTo>
                <a:lnTo>
                  <a:pt x="820" y="91204"/>
                </a:lnTo>
                <a:lnTo>
                  <a:pt x="4271" y="97050"/>
                </a:lnTo>
                <a:lnTo>
                  <a:pt x="6440" y="102823"/>
                </a:lnTo>
                <a:lnTo>
                  <a:pt x="7018" y="105696"/>
                </a:lnTo>
                <a:lnTo>
                  <a:pt x="8356" y="107611"/>
                </a:lnTo>
                <a:lnTo>
                  <a:pt x="10201" y="108888"/>
                </a:lnTo>
                <a:lnTo>
                  <a:pt x="12383" y="109740"/>
                </a:lnTo>
                <a:lnTo>
                  <a:pt x="17348" y="113225"/>
                </a:lnTo>
                <a:lnTo>
                  <a:pt x="20005" y="115488"/>
                </a:lnTo>
                <a:lnTo>
                  <a:pt x="22730" y="116045"/>
                </a:lnTo>
                <a:lnTo>
                  <a:pt x="25498" y="115463"/>
                </a:lnTo>
                <a:lnTo>
                  <a:pt x="28296" y="114123"/>
                </a:lnTo>
                <a:lnTo>
                  <a:pt x="31114" y="113229"/>
                </a:lnTo>
                <a:lnTo>
                  <a:pt x="33945" y="112634"/>
                </a:lnTo>
                <a:lnTo>
                  <a:pt x="36785" y="112236"/>
                </a:lnTo>
                <a:lnTo>
                  <a:pt x="40584" y="111019"/>
                </a:lnTo>
                <a:lnTo>
                  <a:pt x="45021" y="109255"/>
                </a:lnTo>
                <a:lnTo>
                  <a:pt x="49884" y="107127"/>
                </a:lnTo>
                <a:lnTo>
                  <a:pt x="60367" y="102222"/>
                </a:lnTo>
                <a:lnTo>
                  <a:pt x="65830" y="99580"/>
                </a:lnTo>
                <a:lnTo>
                  <a:pt x="70424" y="96867"/>
                </a:lnTo>
                <a:lnTo>
                  <a:pt x="74439" y="94105"/>
                </a:lnTo>
                <a:lnTo>
                  <a:pt x="78069" y="91312"/>
                </a:lnTo>
                <a:lnTo>
                  <a:pt x="81441" y="88497"/>
                </a:lnTo>
                <a:lnTo>
                  <a:pt x="84642" y="85667"/>
                </a:lnTo>
                <a:lnTo>
                  <a:pt x="87728" y="82829"/>
                </a:lnTo>
                <a:lnTo>
                  <a:pt x="91690" y="79984"/>
                </a:lnTo>
                <a:lnTo>
                  <a:pt x="96237" y="77135"/>
                </a:lnTo>
                <a:lnTo>
                  <a:pt x="101173" y="74283"/>
                </a:lnTo>
                <a:lnTo>
                  <a:pt x="105416" y="70477"/>
                </a:lnTo>
                <a:lnTo>
                  <a:pt x="109198" y="66035"/>
                </a:lnTo>
                <a:lnTo>
                  <a:pt x="112671" y="61168"/>
                </a:lnTo>
                <a:lnTo>
                  <a:pt x="116891" y="56018"/>
                </a:lnTo>
                <a:lnTo>
                  <a:pt x="121610" y="50681"/>
                </a:lnTo>
                <a:lnTo>
                  <a:pt x="130980" y="40622"/>
                </a:lnTo>
                <a:lnTo>
                  <a:pt x="141611" y="29604"/>
                </a:lnTo>
                <a:lnTo>
                  <a:pt x="156651" y="14423"/>
                </a:lnTo>
                <a:lnTo>
                  <a:pt x="158594" y="11520"/>
                </a:lnTo>
                <a:lnTo>
                  <a:pt x="161329" y="3836"/>
                </a:lnTo>
                <a:lnTo>
                  <a:pt x="162479" y="4"/>
                </a:lnTo>
                <a:lnTo>
                  <a:pt x="162480" y="70425"/>
                </a:lnTo>
                <a:lnTo>
                  <a:pt x="161528" y="77430"/>
                </a:lnTo>
                <a:lnTo>
                  <a:pt x="159940" y="84005"/>
                </a:lnTo>
                <a:lnTo>
                  <a:pt x="150549" y="112796"/>
                </a:lnTo>
                <a:lnTo>
                  <a:pt x="148811" y="119964"/>
                </a:lnTo>
                <a:lnTo>
                  <a:pt x="147652" y="126649"/>
                </a:lnTo>
                <a:lnTo>
                  <a:pt x="146879" y="133010"/>
                </a:lnTo>
                <a:lnTo>
                  <a:pt x="146365" y="140108"/>
                </a:lnTo>
                <a:lnTo>
                  <a:pt x="146021" y="147698"/>
                </a:lnTo>
                <a:lnTo>
                  <a:pt x="145538" y="169492"/>
                </a:lnTo>
                <a:lnTo>
                  <a:pt x="145335" y="24860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SMARTPenAnnotation177"/>
          <p:cNvSpPr/>
          <p:nvPr/>
        </p:nvSpPr>
        <p:spPr>
          <a:xfrm>
            <a:off x="5986465" y="5623560"/>
            <a:ext cx="133425" cy="239623"/>
          </a:xfrm>
          <a:custGeom>
            <a:avLst/>
            <a:gdLst/>
            <a:ahLst/>
            <a:cxnLst/>
            <a:rect l="0" t="0" r="0" b="0"/>
            <a:pathLst>
              <a:path w="133425" h="239623">
                <a:moveTo>
                  <a:pt x="42860" y="0"/>
                </a:moveTo>
                <a:lnTo>
                  <a:pt x="42860" y="13018"/>
                </a:lnTo>
                <a:lnTo>
                  <a:pt x="41907" y="15346"/>
                </a:lnTo>
                <a:lnTo>
                  <a:pt x="38309" y="20473"/>
                </a:lnTo>
                <a:lnTo>
                  <a:pt x="36016" y="23173"/>
                </a:lnTo>
                <a:lnTo>
                  <a:pt x="33534" y="25926"/>
                </a:lnTo>
                <a:lnTo>
                  <a:pt x="30928" y="28714"/>
                </a:lnTo>
                <a:lnTo>
                  <a:pt x="28238" y="32478"/>
                </a:lnTo>
                <a:lnTo>
                  <a:pt x="25492" y="36892"/>
                </a:lnTo>
                <a:lnTo>
                  <a:pt x="22708" y="41739"/>
                </a:lnTo>
                <a:lnTo>
                  <a:pt x="17076" y="52206"/>
                </a:lnTo>
                <a:lnTo>
                  <a:pt x="14241" y="57664"/>
                </a:lnTo>
                <a:lnTo>
                  <a:pt x="12350" y="63207"/>
                </a:lnTo>
                <a:lnTo>
                  <a:pt x="11090" y="68808"/>
                </a:lnTo>
                <a:lnTo>
                  <a:pt x="10249" y="74447"/>
                </a:lnTo>
                <a:lnTo>
                  <a:pt x="8737" y="80111"/>
                </a:lnTo>
                <a:lnTo>
                  <a:pt x="6776" y="85792"/>
                </a:lnTo>
                <a:lnTo>
                  <a:pt x="4516" y="91485"/>
                </a:lnTo>
                <a:lnTo>
                  <a:pt x="3010" y="97185"/>
                </a:lnTo>
                <a:lnTo>
                  <a:pt x="2006" y="102890"/>
                </a:lnTo>
                <a:lnTo>
                  <a:pt x="1336" y="108598"/>
                </a:lnTo>
                <a:lnTo>
                  <a:pt x="890" y="115261"/>
                </a:lnTo>
                <a:lnTo>
                  <a:pt x="592" y="122560"/>
                </a:lnTo>
                <a:lnTo>
                  <a:pt x="173" y="143946"/>
                </a:lnTo>
                <a:lnTo>
                  <a:pt x="0" y="198300"/>
                </a:lnTo>
                <a:lnTo>
                  <a:pt x="951" y="202685"/>
                </a:lnTo>
                <a:lnTo>
                  <a:pt x="2538" y="207513"/>
                </a:lnTo>
                <a:lnTo>
                  <a:pt x="4549" y="212637"/>
                </a:lnTo>
                <a:lnTo>
                  <a:pt x="6841" y="217005"/>
                </a:lnTo>
                <a:lnTo>
                  <a:pt x="9322" y="220870"/>
                </a:lnTo>
                <a:lnTo>
                  <a:pt x="11929" y="224399"/>
                </a:lnTo>
                <a:lnTo>
                  <a:pt x="14619" y="226752"/>
                </a:lnTo>
                <a:lnTo>
                  <a:pt x="17365" y="228320"/>
                </a:lnTo>
                <a:lnTo>
                  <a:pt x="20148" y="229366"/>
                </a:lnTo>
                <a:lnTo>
                  <a:pt x="22956" y="231015"/>
                </a:lnTo>
                <a:lnTo>
                  <a:pt x="25781" y="233068"/>
                </a:lnTo>
                <a:lnTo>
                  <a:pt x="28616" y="235388"/>
                </a:lnTo>
                <a:lnTo>
                  <a:pt x="31459" y="236935"/>
                </a:lnTo>
                <a:lnTo>
                  <a:pt x="34307" y="237967"/>
                </a:lnTo>
                <a:lnTo>
                  <a:pt x="41170" y="239622"/>
                </a:lnTo>
                <a:lnTo>
                  <a:pt x="43638" y="238806"/>
                </a:lnTo>
                <a:lnTo>
                  <a:pt x="47189" y="237309"/>
                </a:lnTo>
                <a:lnTo>
                  <a:pt x="51461" y="235358"/>
                </a:lnTo>
                <a:lnTo>
                  <a:pt x="55261" y="234058"/>
                </a:lnTo>
                <a:lnTo>
                  <a:pt x="58747" y="233191"/>
                </a:lnTo>
                <a:lnTo>
                  <a:pt x="62024" y="232613"/>
                </a:lnTo>
                <a:lnTo>
                  <a:pt x="65161" y="231275"/>
                </a:lnTo>
                <a:lnTo>
                  <a:pt x="68204" y="229431"/>
                </a:lnTo>
                <a:lnTo>
                  <a:pt x="71186" y="227249"/>
                </a:lnTo>
                <a:lnTo>
                  <a:pt x="74126" y="224841"/>
                </a:lnTo>
                <a:lnTo>
                  <a:pt x="77039" y="222285"/>
                </a:lnTo>
                <a:lnTo>
                  <a:pt x="79934" y="219627"/>
                </a:lnTo>
                <a:lnTo>
                  <a:pt x="85689" y="214134"/>
                </a:lnTo>
                <a:lnTo>
                  <a:pt x="88558" y="211336"/>
                </a:lnTo>
                <a:lnTo>
                  <a:pt x="91422" y="207566"/>
                </a:lnTo>
                <a:lnTo>
                  <a:pt x="94285" y="203147"/>
                </a:lnTo>
                <a:lnTo>
                  <a:pt x="97146" y="198296"/>
                </a:lnTo>
                <a:lnTo>
                  <a:pt x="100005" y="194110"/>
                </a:lnTo>
                <a:lnTo>
                  <a:pt x="102864" y="190367"/>
                </a:lnTo>
                <a:lnTo>
                  <a:pt x="105723" y="186919"/>
                </a:lnTo>
                <a:lnTo>
                  <a:pt x="108581" y="182715"/>
                </a:lnTo>
                <a:lnTo>
                  <a:pt x="111439" y="178007"/>
                </a:lnTo>
                <a:lnTo>
                  <a:pt x="114296" y="172964"/>
                </a:lnTo>
                <a:lnTo>
                  <a:pt x="117154" y="168649"/>
                </a:lnTo>
                <a:lnTo>
                  <a:pt x="120012" y="164820"/>
                </a:lnTo>
                <a:lnTo>
                  <a:pt x="122869" y="161315"/>
                </a:lnTo>
                <a:lnTo>
                  <a:pt x="126045" y="154881"/>
                </a:lnTo>
                <a:lnTo>
                  <a:pt x="127456" y="148846"/>
                </a:lnTo>
                <a:lnTo>
                  <a:pt x="128083" y="142988"/>
                </a:lnTo>
                <a:lnTo>
                  <a:pt x="129202" y="140093"/>
                </a:lnTo>
                <a:lnTo>
                  <a:pt x="132987" y="134336"/>
                </a:lnTo>
                <a:lnTo>
                  <a:pt x="133424" y="132420"/>
                </a:lnTo>
                <a:lnTo>
                  <a:pt x="132763" y="131142"/>
                </a:lnTo>
                <a:lnTo>
                  <a:pt x="129410" y="129092"/>
                </a:lnTo>
                <a:lnTo>
                  <a:pt x="126411" y="128812"/>
                </a:lnTo>
                <a:lnTo>
                  <a:pt x="121904" y="128687"/>
                </a:lnTo>
                <a:lnTo>
                  <a:pt x="99972" y="128591"/>
                </a:lnTo>
                <a:lnTo>
                  <a:pt x="97127" y="129543"/>
                </a:lnTo>
                <a:lnTo>
                  <a:pt x="94278" y="131129"/>
                </a:lnTo>
                <a:lnTo>
                  <a:pt x="91426" y="133139"/>
                </a:lnTo>
                <a:lnTo>
                  <a:pt x="88572" y="135432"/>
                </a:lnTo>
                <a:lnTo>
                  <a:pt x="85717" y="137913"/>
                </a:lnTo>
                <a:lnTo>
                  <a:pt x="82861" y="140519"/>
                </a:lnTo>
                <a:lnTo>
                  <a:pt x="80005" y="144162"/>
                </a:lnTo>
                <a:lnTo>
                  <a:pt x="77148" y="148495"/>
                </a:lnTo>
                <a:lnTo>
                  <a:pt x="74291" y="153289"/>
                </a:lnTo>
                <a:lnTo>
                  <a:pt x="70481" y="157438"/>
                </a:lnTo>
                <a:lnTo>
                  <a:pt x="66037" y="161156"/>
                </a:lnTo>
                <a:lnTo>
                  <a:pt x="61169" y="164587"/>
                </a:lnTo>
                <a:lnTo>
                  <a:pt x="56970" y="168780"/>
                </a:lnTo>
                <a:lnTo>
                  <a:pt x="53219" y="173480"/>
                </a:lnTo>
                <a:lnTo>
                  <a:pt x="49766" y="178518"/>
                </a:lnTo>
                <a:lnTo>
                  <a:pt x="46512" y="182829"/>
                </a:lnTo>
                <a:lnTo>
                  <a:pt x="43389" y="186656"/>
                </a:lnTo>
                <a:lnTo>
                  <a:pt x="40355" y="190159"/>
                </a:lnTo>
                <a:lnTo>
                  <a:pt x="37380" y="194401"/>
                </a:lnTo>
                <a:lnTo>
                  <a:pt x="34444" y="199133"/>
                </a:lnTo>
                <a:lnTo>
                  <a:pt x="31534" y="204192"/>
                </a:lnTo>
                <a:lnTo>
                  <a:pt x="28642" y="208518"/>
                </a:lnTo>
                <a:lnTo>
                  <a:pt x="25761" y="212355"/>
                </a:lnTo>
                <a:lnTo>
                  <a:pt x="22888" y="215864"/>
                </a:lnTo>
                <a:lnTo>
                  <a:pt x="20020" y="219157"/>
                </a:lnTo>
                <a:lnTo>
                  <a:pt x="17156" y="222305"/>
                </a:lnTo>
                <a:lnTo>
                  <a:pt x="8569" y="23145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SMARTPenAnnotation178"/>
          <p:cNvSpPr/>
          <p:nvPr/>
        </p:nvSpPr>
        <p:spPr>
          <a:xfrm>
            <a:off x="6406515" y="5520690"/>
            <a:ext cx="188595" cy="22084"/>
          </a:xfrm>
          <a:custGeom>
            <a:avLst/>
            <a:gdLst/>
            <a:ahLst/>
            <a:cxnLst/>
            <a:rect l="0" t="0" r="0" b="0"/>
            <a:pathLst>
              <a:path w="188595" h="22084">
                <a:moveTo>
                  <a:pt x="0" y="17145"/>
                </a:moveTo>
                <a:lnTo>
                  <a:pt x="0" y="21696"/>
                </a:lnTo>
                <a:lnTo>
                  <a:pt x="952" y="22083"/>
                </a:lnTo>
                <a:lnTo>
                  <a:pt x="2540" y="21389"/>
                </a:lnTo>
                <a:lnTo>
                  <a:pt x="7381" y="17983"/>
                </a:lnTo>
                <a:lnTo>
                  <a:pt x="10583" y="17517"/>
                </a:lnTo>
                <a:lnTo>
                  <a:pt x="15181" y="17311"/>
                </a:lnTo>
                <a:lnTo>
                  <a:pt x="20400" y="17218"/>
                </a:lnTo>
                <a:lnTo>
                  <a:pt x="58500" y="17147"/>
                </a:lnTo>
                <a:lnTo>
                  <a:pt x="62812" y="16193"/>
                </a:lnTo>
                <a:lnTo>
                  <a:pt x="66640" y="14605"/>
                </a:lnTo>
                <a:lnTo>
                  <a:pt x="70144" y="12595"/>
                </a:lnTo>
                <a:lnTo>
                  <a:pt x="74385" y="11254"/>
                </a:lnTo>
                <a:lnTo>
                  <a:pt x="79117" y="10360"/>
                </a:lnTo>
                <a:lnTo>
                  <a:pt x="84177" y="9764"/>
                </a:lnTo>
                <a:lnTo>
                  <a:pt x="89455" y="9367"/>
                </a:lnTo>
                <a:lnTo>
                  <a:pt x="94880" y="9102"/>
                </a:lnTo>
                <a:lnTo>
                  <a:pt x="100401" y="8925"/>
                </a:lnTo>
                <a:lnTo>
                  <a:pt x="105986" y="7855"/>
                </a:lnTo>
                <a:lnTo>
                  <a:pt x="111615" y="6189"/>
                </a:lnTo>
                <a:lnTo>
                  <a:pt x="117272" y="4126"/>
                </a:lnTo>
                <a:lnTo>
                  <a:pt x="121997" y="2751"/>
                </a:lnTo>
                <a:lnTo>
                  <a:pt x="126098" y="1834"/>
                </a:lnTo>
                <a:lnTo>
                  <a:pt x="129786" y="1222"/>
                </a:lnTo>
                <a:lnTo>
                  <a:pt x="134148" y="815"/>
                </a:lnTo>
                <a:lnTo>
                  <a:pt x="138962" y="543"/>
                </a:lnTo>
                <a:lnTo>
                  <a:pt x="149391" y="242"/>
                </a:lnTo>
                <a:lnTo>
                  <a:pt x="188594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SMARTPenAnnotation179"/>
          <p:cNvSpPr/>
          <p:nvPr/>
        </p:nvSpPr>
        <p:spPr>
          <a:xfrm>
            <a:off x="6483667" y="5477932"/>
            <a:ext cx="17146" cy="222781"/>
          </a:xfrm>
          <a:custGeom>
            <a:avLst/>
            <a:gdLst/>
            <a:ahLst/>
            <a:cxnLst/>
            <a:rect l="0" t="0" r="0" b="0"/>
            <a:pathLst>
              <a:path w="17146" h="222781">
                <a:moveTo>
                  <a:pt x="8573" y="8468"/>
                </a:moveTo>
                <a:lnTo>
                  <a:pt x="8573" y="3917"/>
                </a:lnTo>
                <a:lnTo>
                  <a:pt x="7620" y="2576"/>
                </a:lnTo>
                <a:lnTo>
                  <a:pt x="6033" y="1682"/>
                </a:lnTo>
                <a:lnTo>
                  <a:pt x="353" y="0"/>
                </a:lnTo>
                <a:lnTo>
                  <a:pt x="1188" y="918"/>
                </a:lnTo>
                <a:lnTo>
                  <a:pt x="7412" y="7286"/>
                </a:lnTo>
                <a:lnTo>
                  <a:pt x="8751" y="7680"/>
                </a:lnTo>
                <a:lnTo>
                  <a:pt x="10597" y="7942"/>
                </a:lnTo>
                <a:lnTo>
                  <a:pt x="15852" y="8364"/>
                </a:lnTo>
                <a:lnTo>
                  <a:pt x="16283" y="9351"/>
                </a:lnTo>
                <a:lnTo>
                  <a:pt x="16762" y="12988"/>
                </a:lnTo>
                <a:lnTo>
                  <a:pt x="17095" y="19047"/>
                </a:lnTo>
                <a:lnTo>
                  <a:pt x="17145" y="80084"/>
                </a:lnTo>
                <a:lnTo>
                  <a:pt x="16193" y="86692"/>
                </a:lnTo>
                <a:lnTo>
                  <a:pt x="14605" y="93002"/>
                </a:lnTo>
                <a:lnTo>
                  <a:pt x="12595" y="99114"/>
                </a:lnTo>
                <a:lnTo>
                  <a:pt x="11253" y="105093"/>
                </a:lnTo>
                <a:lnTo>
                  <a:pt x="10360" y="110985"/>
                </a:lnTo>
                <a:lnTo>
                  <a:pt x="9764" y="116818"/>
                </a:lnTo>
                <a:lnTo>
                  <a:pt x="9367" y="122611"/>
                </a:lnTo>
                <a:lnTo>
                  <a:pt x="9102" y="128378"/>
                </a:lnTo>
                <a:lnTo>
                  <a:pt x="8926" y="134128"/>
                </a:lnTo>
                <a:lnTo>
                  <a:pt x="7856" y="139866"/>
                </a:lnTo>
                <a:lnTo>
                  <a:pt x="6190" y="145597"/>
                </a:lnTo>
                <a:lnTo>
                  <a:pt x="4126" y="151322"/>
                </a:lnTo>
                <a:lnTo>
                  <a:pt x="2751" y="157044"/>
                </a:lnTo>
                <a:lnTo>
                  <a:pt x="1834" y="162764"/>
                </a:lnTo>
                <a:lnTo>
                  <a:pt x="1223" y="168481"/>
                </a:lnTo>
                <a:lnTo>
                  <a:pt x="815" y="174199"/>
                </a:lnTo>
                <a:lnTo>
                  <a:pt x="544" y="179915"/>
                </a:lnTo>
                <a:lnTo>
                  <a:pt x="242" y="191346"/>
                </a:lnTo>
                <a:lnTo>
                  <a:pt x="0" y="22278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SMARTPenAnnotation180"/>
          <p:cNvSpPr/>
          <p:nvPr/>
        </p:nvSpPr>
        <p:spPr>
          <a:xfrm>
            <a:off x="6723700" y="5323522"/>
            <a:ext cx="204044" cy="351474"/>
          </a:xfrm>
          <a:custGeom>
            <a:avLst/>
            <a:gdLst/>
            <a:ahLst/>
            <a:cxnLst/>
            <a:rect l="0" t="0" r="0" b="0"/>
            <a:pathLst>
              <a:path w="204044" h="351474">
                <a:moveTo>
                  <a:pt x="60005" y="0"/>
                </a:moveTo>
                <a:lnTo>
                  <a:pt x="60005" y="15849"/>
                </a:lnTo>
                <a:lnTo>
                  <a:pt x="55454" y="25863"/>
                </a:lnTo>
                <a:lnTo>
                  <a:pt x="51274" y="34531"/>
                </a:lnTo>
                <a:lnTo>
                  <a:pt x="47234" y="42652"/>
                </a:lnTo>
                <a:lnTo>
                  <a:pt x="42264" y="50072"/>
                </a:lnTo>
                <a:lnTo>
                  <a:pt x="39605" y="53383"/>
                </a:lnTo>
                <a:lnTo>
                  <a:pt x="37833" y="57497"/>
                </a:lnTo>
                <a:lnTo>
                  <a:pt x="35863" y="67147"/>
                </a:lnTo>
                <a:lnTo>
                  <a:pt x="32448" y="75245"/>
                </a:lnTo>
                <a:lnTo>
                  <a:pt x="27755" y="82972"/>
                </a:lnTo>
                <a:lnTo>
                  <a:pt x="22494" y="92757"/>
                </a:lnTo>
                <a:lnTo>
                  <a:pt x="19520" y="100915"/>
                </a:lnTo>
                <a:lnTo>
                  <a:pt x="17247" y="108669"/>
                </a:lnTo>
                <a:lnTo>
                  <a:pt x="13061" y="118465"/>
                </a:lnTo>
                <a:lnTo>
                  <a:pt x="10566" y="126629"/>
                </a:lnTo>
                <a:lnTo>
                  <a:pt x="8504" y="134384"/>
                </a:lnTo>
                <a:lnTo>
                  <a:pt x="4413" y="144181"/>
                </a:lnTo>
                <a:lnTo>
                  <a:pt x="1960" y="154886"/>
                </a:lnTo>
                <a:lnTo>
                  <a:pt x="1305" y="160407"/>
                </a:lnTo>
                <a:lnTo>
                  <a:pt x="869" y="165993"/>
                </a:lnTo>
                <a:lnTo>
                  <a:pt x="579" y="171622"/>
                </a:lnTo>
                <a:lnTo>
                  <a:pt x="256" y="182957"/>
                </a:lnTo>
                <a:lnTo>
                  <a:pt x="12" y="222890"/>
                </a:lnTo>
                <a:lnTo>
                  <a:pt x="0" y="241195"/>
                </a:lnTo>
                <a:lnTo>
                  <a:pt x="2539" y="250390"/>
                </a:lnTo>
                <a:lnTo>
                  <a:pt x="6841" y="259875"/>
                </a:lnTo>
                <a:lnTo>
                  <a:pt x="11929" y="267265"/>
                </a:lnTo>
                <a:lnTo>
                  <a:pt x="14825" y="273725"/>
                </a:lnTo>
                <a:lnTo>
                  <a:pt x="15597" y="276780"/>
                </a:lnTo>
                <a:lnTo>
                  <a:pt x="17065" y="278818"/>
                </a:lnTo>
                <a:lnTo>
                  <a:pt x="18996" y="280176"/>
                </a:lnTo>
                <a:lnTo>
                  <a:pt x="21235" y="281082"/>
                </a:lnTo>
                <a:lnTo>
                  <a:pt x="26264" y="284627"/>
                </a:lnTo>
                <a:lnTo>
                  <a:pt x="32702" y="290115"/>
                </a:lnTo>
                <a:lnTo>
                  <a:pt x="38663" y="290865"/>
                </a:lnTo>
                <a:lnTo>
                  <a:pt x="46709" y="291198"/>
                </a:lnTo>
                <a:lnTo>
                  <a:pt x="56594" y="291386"/>
                </a:lnTo>
                <a:lnTo>
                  <a:pt x="75912" y="291455"/>
                </a:lnTo>
                <a:lnTo>
                  <a:pt x="80135" y="290506"/>
                </a:lnTo>
                <a:lnTo>
                  <a:pt x="83903" y="288921"/>
                </a:lnTo>
                <a:lnTo>
                  <a:pt x="87367" y="286911"/>
                </a:lnTo>
                <a:lnTo>
                  <a:pt x="96296" y="282139"/>
                </a:lnTo>
                <a:lnTo>
                  <a:pt x="101343" y="279532"/>
                </a:lnTo>
                <a:lnTo>
                  <a:pt x="105662" y="277795"/>
                </a:lnTo>
                <a:lnTo>
                  <a:pt x="109492" y="276637"/>
                </a:lnTo>
                <a:lnTo>
                  <a:pt x="112998" y="275865"/>
                </a:lnTo>
                <a:lnTo>
                  <a:pt x="116289" y="274397"/>
                </a:lnTo>
                <a:lnTo>
                  <a:pt x="122485" y="270227"/>
                </a:lnTo>
                <a:lnTo>
                  <a:pt x="126423" y="266829"/>
                </a:lnTo>
                <a:lnTo>
                  <a:pt x="130954" y="262659"/>
                </a:lnTo>
                <a:lnTo>
                  <a:pt x="135878" y="257973"/>
                </a:lnTo>
                <a:lnTo>
                  <a:pt x="140115" y="254850"/>
                </a:lnTo>
                <a:lnTo>
                  <a:pt x="143891" y="252767"/>
                </a:lnTo>
                <a:lnTo>
                  <a:pt x="147362" y="251379"/>
                </a:lnTo>
                <a:lnTo>
                  <a:pt x="150627" y="248549"/>
                </a:lnTo>
                <a:lnTo>
                  <a:pt x="156797" y="240324"/>
                </a:lnTo>
                <a:lnTo>
                  <a:pt x="162713" y="232858"/>
                </a:lnTo>
                <a:lnTo>
                  <a:pt x="168518" y="226365"/>
                </a:lnTo>
                <a:lnTo>
                  <a:pt x="174273" y="220304"/>
                </a:lnTo>
                <a:lnTo>
                  <a:pt x="200021" y="194317"/>
                </a:lnTo>
                <a:lnTo>
                  <a:pt x="201927" y="191457"/>
                </a:lnTo>
                <a:lnTo>
                  <a:pt x="204043" y="185740"/>
                </a:lnTo>
                <a:lnTo>
                  <a:pt x="203656" y="182881"/>
                </a:lnTo>
                <a:lnTo>
                  <a:pt x="202444" y="180024"/>
                </a:lnTo>
                <a:lnTo>
                  <a:pt x="200685" y="177166"/>
                </a:lnTo>
                <a:lnTo>
                  <a:pt x="198558" y="175261"/>
                </a:lnTo>
                <a:lnTo>
                  <a:pt x="196190" y="173990"/>
                </a:lnTo>
                <a:lnTo>
                  <a:pt x="193657" y="173144"/>
                </a:lnTo>
                <a:lnTo>
                  <a:pt x="191968" y="171627"/>
                </a:lnTo>
                <a:lnTo>
                  <a:pt x="190843" y="169663"/>
                </a:lnTo>
                <a:lnTo>
                  <a:pt x="190093" y="167401"/>
                </a:lnTo>
                <a:lnTo>
                  <a:pt x="187688" y="165894"/>
                </a:lnTo>
                <a:lnTo>
                  <a:pt x="184179" y="164888"/>
                </a:lnTo>
                <a:lnTo>
                  <a:pt x="179935" y="164218"/>
                </a:lnTo>
                <a:lnTo>
                  <a:pt x="176154" y="163771"/>
                </a:lnTo>
                <a:lnTo>
                  <a:pt x="172680" y="163474"/>
                </a:lnTo>
                <a:lnTo>
                  <a:pt x="169411" y="163275"/>
                </a:lnTo>
                <a:lnTo>
                  <a:pt x="166280" y="164095"/>
                </a:lnTo>
                <a:lnTo>
                  <a:pt x="160261" y="167546"/>
                </a:lnTo>
                <a:lnTo>
                  <a:pt x="154411" y="169715"/>
                </a:lnTo>
                <a:lnTo>
                  <a:pt x="151517" y="170293"/>
                </a:lnTo>
                <a:lnTo>
                  <a:pt x="147682" y="171632"/>
                </a:lnTo>
                <a:lnTo>
                  <a:pt x="143221" y="173476"/>
                </a:lnTo>
                <a:lnTo>
                  <a:pt x="138343" y="175659"/>
                </a:lnTo>
                <a:lnTo>
                  <a:pt x="134137" y="179018"/>
                </a:lnTo>
                <a:lnTo>
                  <a:pt x="130382" y="183163"/>
                </a:lnTo>
                <a:lnTo>
                  <a:pt x="126926" y="187831"/>
                </a:lnTo>
                <a:lnTo>
                  <a:pt x="123668" y="192849"/>
                </a:lnTo>
                <a:lnTo>
                  <a:pt x="117509" y="203503"/>
                </a:lnTo>
                <a:lnTo>
                  <a:pt x="113581" y="209011"/>
                </a:lnTo>
                <a:lnTo>
                  <a:pt x="109058" y="214588"/>
                </a:lnTo>
                <a:lnTo>
                  <a:pt x="104136" y="220212"/>
                </a:lnTo>
                <a:lnTo>
                  <a:pt x="98950" y="225866"/>
                </a:lnTo>
                <a:lnTo>
                  <a:pt x="88109" y="237227"/>
                </a:lnTo>
                <a:lnTo>
                  <a:pt x="83503" y="243876"/>
                </a:lnTo>
                <a:lnTo>
                  <a:pt x="79480" y="251167"/>
                </a:lnTo>
                <a:lnTo>
                  <a:pt x="69268" y="272540"/>
                </a:lnTo>
                <a:lnTo>
                  <a:pt x="48615" y="314221"/>
                </a:lnTo>
                <a:lnTo>
                  <a:pt x="45417" y="323169"/>
                </a:lnTo>
                <a:lnTo>
                  <a:pt x="44565" y="326888"/>
                </a:lnTo>
                <a:lnTo>
                  <a:pt x="41077" y="333562"/>
                </a:lnTo>
                <a:lnTo>
                  <a:pt x="35629" y="341055"/>
                </a:lnTo>
                <a:lnTo>
                  <a:pt x="34884" y="344620"/>
                </a:lnTo>
                <a:lnTo>
                  <a:pt x="34287" y="35147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SMARTPenAnnotation181"/>
          <p:cNvSpPr/>
          <p:nvPr/>
        </p:nvSpPr>
        <p:spPr>
          <a:xfrm>
            <a:off x="7186612" y="5409247"/>
            <a:ext cx="222886" cy="25719"/>
          </a:xfrm>
          <a:custGeom>
            <a:avLst/>
            <a:gdLst/>
            <a:ahLst/>
            <a:cxnLst/>
            <a:rect l="0" t="0" r="0" b="0"/>
            <a:pathLst>
              <a:path w="222886" h="25719">
                <a:moveTo>
                  <a:pt x="0" y="0"/>
                </a:moveTo>
                <a:lnTo>
                  <a:pt x="9102" y="4551"/>
                </a:lnTo>
                <a:lnTo>
                  <a:pt x="12736" y="5892"/>
                </a:lnTo>
                <a:lnTo>
                  <a:pt x="16110" y="6785"/>
                </a:lnTo>
                <a:lnTo>
                  <a:pt x="19312" y="7381"/>
                </a:lnTo>
                <a:lnTo>
                  <a:pt x="22399" y="8731"/>
                </a:lnTo>
                <a:lnTo>
                  <a:pt x="25411" y="10583"/>
                </a:lnTo>
                <a:lnTo>
                  <a:pt x="28370" y="12770"/>
                </a:lnTo>
                <a:lnTo>
                  <a:pt x="32248" y="14229"/>
                </a:lnTo>
                <a:lnTo>
                  <a:pt x="36739" y="15201"/>
                </a:lnTo>
                <a:lnTo>
                  <a:pt x="41638" y="15849"/>
                </a:lnTo>
                <a:lnTo>
                  <a:pt x="45856" y="16281"/>
                </a:lnTo>
                <a:lnTo>
                  <a:pt x="49621" y="16569"/>
                </a:lnTo>
                <a:lnTo>
                  <a:pt x="53083" y="16761"/>
                </a:lnTo>
                <a:lnTo>
                  <a:pt x="57297" y="17841"/>
                </a:lnTo>
                <a:lnTo>
                  <a:pt x="62010" y="19515"/>
                </a:lnTo>
                <a:lnTo>
                  <a:pt x="67057" y="21583"/>
                </a:lnTo>
                <a:lnTo>
                  <a:pt x="72328" y="22961"/>
                </a:lnTo>
                <a:lnTo>
                  <a:pt x="77746" y="23880"/>
                </a:lnTo>
                <a:lnTo>
                  <a:pt x="83263" y="24492"/>
                </a:lnTo>
                <a:lnTo>
                  <a:pt x="88847" y="24901"/>
                </a:lnTo>
                <a:lnTo>
                  <a:pt x="94473" y="25173"/>
                </a:lnTo>
                <a:lnTo>
                  <a:pt x="105806" y="25475"/>
                </a:lnTo>
                <a:lnTo>
                  <a:pt x="182086" y="25716"/>
                </a:lnTo>
                <a:lnTo>
                  <a:pt x="222885" y="2571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SMARTPenAnnotation182"/>
          <p:cNvSpPr/>
          <p:nvPr/>
        </p:nvSpPr>
        <p:spPr>
          <a:xfrm>
            <a:off x="7135284" y="5546407"/>
            <a:ext cx="222779" cy="34291"/>
          </a:xfrm>
          <a:custGeom>
            <a:avLst/>
            <a:gdLst/>
            <a:ahLst/>
            <a:cxnLst/>
            <a:rect l="0" t="0" r="0" b="0"/>
            <a:pathLst>
              <a:path w="222779" h="34291">
                <a:moveTo>
                  <a:pt x="17038" y="34290"/>
                </a:moveTo>
                <a:lnTo>
                  <a:pt x="0" y="34290"/>
                </a:lnTo>
                <a:lnTo>
                  <a:pt x="4476" y="34290"/>
                </a:lnTo>
                <a:lnTo>
                  <a:pt x="5805" y="33338"/>
                </a:lnTo>
                <a:lnTo>
                  <a:pt x="6692" y="31750"/>
                </a:lnTo>
                <a:lnTo>
                  <a:pt x="7283" y="29740"/>
                </a:lnTo>
                <a:lnTo>
                  <a:pt x="8631" y="28399"/>
                </a:lnTo>
                <a:lnTo>
                  <a:pt x="10480" y="27505"/>
                </a:lnTo>
                <a:lnTo>
                  <a:pt x="15076" y="26512"/>
                </a:lnTo>
                <a:lnTo>
                  <a:pt x="20293" y="26071"/>
                </a:lnTo>
                <a:lnTo>
                  <a:pt x="28328" y="25874"/>
                </a:lnTo>
                <a:lnTo>
                  <a:pt x="33137" y="25822"/>
                </a:lnTo>
                <a:lnTo>
                  <a:pt x="37296" y="24835"/>
                </a:lnTo>
                <a:lnTo>
                  <a:pt x="41021" y="23225"/>
                </a:lnTo>
                <a:lnTo>
                  <a:pt x="44456" y="21198"/>
                </a:lnTo>
                <a:lnTo>
                  <a:pt x="48652" y="19847"/>
                </a:lnTo>
                <a:lnTo>
                  <a:pt x="53354" y="18947"/>
                </a:lnTo>
                <a:lnTo>
                  <a:pt x="58393" y="18346"/>
                </a:lnTo>
                <a:lnTo>
                  <a:pt x="63658" y="16993"/>
                </a:lnTo>
                <a:lnTo>
                  <a:pt x="69073" y="15139"/>
                </a:lnTo>
                <a:lnTo>
                  <a:pt x="74588" y="12950"/>
                </a:lnTo>
                <a:lnTo>
                  <a:pt x="80170" y="11491"/>
                </a:lnTo>
                <a:lnTo>
                  <a:pt x="85796" y="10518"/>
                </a:lnTo>
                <a:lnTo>
                  <a:pt x="91451" y="9870"/>
                </a:lnTo>
                <a:lnTo>
                  <a:pt x="97127" y="9437"/>
                </a:lnTo>
                <a:lnTo>
                  <a:pt x="102816" y="9149"/>
                </a:lnTo>
                <a:lnTo>
                  <a:pt x="108513" y="8957"/>
                </a:lnTo>
                <a:lnTo>
                  <a:pt x="114216" y="7876"/>
                </a:lnTo>
                <a:lnTo>
                  <a:pt x="119924" y="6204"/>
                </a:lnTo>
                <a:lnTo>
                  <a:pt x="125634" y="4135"/>
                </a:lnTo>
                <a:lnTo>
                  <a:pt x="131345" y="2757"/>
                </a:lnTo>
                <a:lnTo>
                  <a:pt x="137058" y="1838"/>
                </a:lnTo>
                <a:lnTo>
                  <a:pt x="142771" y="1226"/>
                </a:lnTo>
                <a:lnTo>
                  <a:pt x="148485" y="817"/>
                </a:lnTo>
                <a:lnTo>
                  <a:pt x="154199" y="545"/>
                </a:lnTo>
                <a:lnTo>
                  <a:pt x="168804" y="162"/>
                </a:lnTo>
                <a:lnTo>
                  <a:pt x="22277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SMARTPenAnnotation183"/>
          <p:cNvSpPr/>
          <p:nvPr/>
        </p:nvSpPr>
        <p:spPr>
          <a:xfrm>
            <a:off x="7627708" y="5152072"/>
            <a:ext cx="253235" cy="462796"/>
          </a:xfrm>
          <a:custGeom>
            <a:avLst/>
            <a:gdLst/>
            <a:ahLst/>
            <a:cxnLst/>
            <a:rect l="0" t="0" r="0" b="0"/>
            <a:pathLst>
              <a:path w="253235" h="462796">
                <a:moveTo>
                  <a:pt x="201842" y="0"/>
                </a:moveTo>
                <a:lnTo>
                  <a:pt x="201842" y="7381"/>
                </a:lnTo>
                <a:lnTo>
                  <a:pt x="195950" y="15181"/>
                </a:lnTo>
                <a:lnTo>
                  <a:pt x="193111" y="23125"/>
                </a:lnTo>
                <a:lnTo>
                  <a:pt x="186661" y="31511"/>
                </a:lnTo>
                <a:lnTo>
                  <a:pt x="181442" y="37182"/>
                </a:lnTo>
                <a:lnTo>
                  <a:pt x="173149" y="45731"/>
                </a:lnTo>
                <a:lnTo>
                  <a:pt x="167499" y="53980"/>
                </a:lnTo>
                <a:lnTo>
                  <a:pt x="161814" y="63043"/>
                </a:lnTo>
                <a:lnTo>
                  <a:pt x="156111" y="70247"/>
                </a:lnTo>
                <a:lnTo>
                  <a:pt x="150402" y="79163"/>
                </a:lnTo>
                <a:lnTo>
                  <a:pt x="143737" y="89477"/>
                </a:lnTo>
                <a:lnTo>
                  <a:pt x="139293" y="94894"/>
                </a:lnTo>
                <a:lnTo>
                  <a:pt x="134425" y="100410"/>
                </a:lnTo>
                <a:lnTo>
                  <a:pt x="130227" y="105992"/>
                </a:lnTo>
                <a:lnTo>
                  <a:pt x="123023" y="117276"/>
                </a:lnTo>
                <a:lnTo>
                  <a:pt x="116646" y="128640"/>
                </a:lnTo>
                <a:lnTo>
                  <a:pt x="109684" y="140041"/>
                </a:lnTo>
                <a:lnTo>
                  <a:pt x="105161" y="145748"/>
                </a:lnTo>
                <a:lnTo>
                  <a:pt x="100241" y="151458"/>
                </a:lnTo>
                <a:lnTo>
                  <a:pt x="96008" y="157170"/>
                </a:lnTo>
                <a:lnTo>
                  <a:pt x="88765" y="168596"/>
                </a:lnTo>
                <a:lnTo>
                  <a:pt x="84547" y="174309"/>
                </a:lnTo>
                <a:lnTo>
                  <a:pt x="79830" y="180024"/>
                </a:lnTo>
                <a:lnTo>
                  <a:pt x="74781" y="185739"/>
                </a:lnTo>
                <a:lnTo>
                  <a:pt x="70462" y="191453"/>
                </a:lnTo>
                <a:lnTo>
                  <a:pt x="63124" y="202883"/>
                </a:lnTo>
                <a:lnTo>
                  <a:pt x="56687" y="214313"/>
                </a:lnTo>
                <a:lnTo>
                  <a:pt x="50651" y="225742"/>
                </a:lnTo>
                <a:lnTo>
                  <a:pt x="18965" y="288608"/>
                </a:lnTo>
                <a:lnTo>
                  <a:pt x="15788" y="300038"/>
                </a:lnTo>
                <a:lnTo>
                  <a:pt x="13424" y="311467"/>
                </a:lnTo>
                <a:lnTo>
                  <a:pt x="9197" y="322898"/>
                </a:lnTo>
                <a:lnTo>
                  <a:pt x="6684" y="334328"/>
                </a:lnTo>
                <a:lnTo>
                  <a:pt x="6015" y="340043"/>
                </a:lnTo>
                <a:lnTo>
                  <a:pt x="2730" y="348933"/>
                </a:lnTo>
                <a:lnTo>
                  <a:pt x="520" y="352637"/>
                </a:lnTo>
                <a:lnTo>
                  <a:pt x="0" y="356059"/>
                </a:lnTo>
                <a:lnTo>
                  <a:pt x="606" y="359293"/>
                </a:lnTo>
                <a:lnTo>
                  <a:pt x="1961" y="362401"/>
                </a:lnTo>
                <a:lnTo>
                  <a:pt x="3871" y="375877"/>
                </a:lnTo>
                <a:lnTo>
                  <a:pt x="5091" y="379172"/>
                </a:lnTo>
                <a:lnTo>
                  <a:pt x="6857" y="381369"/>
                </a:lnTo>
                <a:lnTo>
                  <a:pt x="8987" y="382833"/>
                </a:lnTo>
                <a:lnTo>
                  <a:pt x="10407" y="385715"/>
                </a:lnTo>
                <a:lnTo>
                  <a:pt x="13358" y="397919"/>
                </a:lnTo>
                <a:lnTo>
                  <a:pt x="17424" y="404819"/>
                </a:lnTo>
                <a:lnTo>
                  <a:pt x="19841" y="407039"/>
                </a:lnTo>
                <a:lnTo>
                  <a:pt x="22406" y="408519"/>
                </a:lnTo>
                <a:lnTo>
                  <a:pt x="25068" y="409507"/>
                </a:lnTo>
                <a:lnTo>
                  <a:pt x="30566" y="413143"/>
                </a:lnTo>
                <a:lnTo>
                  <a:pt x="36184" y="417934"/>
                </a:lnTo>
                <a:lnTo>
                  <a:pt x="41856" y="423238"/>
                </a:lnTo>
                <a:lnTo>
                  <a:pt x="45654" y="425034"/>
                </a:lnTo>
                <a:lnTo>
                  <a:pt x="50092" y="426231"/>
                </a:lnTo>
                <a:lnTo>
                  <a:pt x="54955" y="427029"/>
                </a:lnTo>
                <a:lnTo>
                  <a:pt x="59149" y="427561"/>
                </a:lnTo>
                <a:lnTo>
                  <a:pt x="66350" y="428152"/>
                </a:lnTo>
                <a:lnTo>
                  <a:pt x="70556" y="429262"/>
                </a:lnTo>
                <a:lnTo>
                  <a:pt x="75266" y="430955"/>
                </a:lnTo>
                <a:lnTo>
                  <a:pt x="80310" y="433036"/>
                </a:lnTo>
                <a:lnTo>
                  <a:pt x="85578" y="433471"/>
                </a:lnTo>
                <a:lnTo>
                  <a:pt x="90996" y="432808"/>
                </a:lnTo>
                <a:lnTo>
                  <a:pt x="96511" y="431414"/>
                </a:lnTo>
                <a:lnTo>
                  <a:pt x="102094" y="430484"/>
                </a:lnTo>
                <a:lnTo>
                  <a:pt x="107721" y="429865"/>
                </a:lnTo>
                <a:lnTo>
                  <a:pt x="113377" y="429451"/>
                </a:lnTo>
                <a:lnTo>
                  <a:pt x="119053" y="429176"/>
                </a:lnTo>
                <a:lnTo>
                  <a:pt x="130439" y="428870"/>
                </a:lnTo>
                <a:lnTo>
                  <a:pt x="136142" y="427836"/>
                </a:lnTo>
                <a:lnTo>
                  <a:pt x="141850" y="426194"/>
                </a:lnTo>
                <a:lnTo>
                  <a:pt x="147560" y="424147"/>
                </a:lnTo>
                <a:lnTo>
                  <a:pt x="152318" y="421830"/>
                </a:lnTo>
                <a:lnTo>
                  <a:pt x="164520" y="414017"/>
                </a:lnTo>
                <a:lnTo>
                  <a:pt x="169340" y="411267"/>
                </a:lnTo>
                <a:lnTo>
                  <a:pt x="174459" y="408480"/>
                </a:lnTo>
                <a:lnTo>
                  <a:pt x="178824" y="406623"/>
                </a:lnTo>
                <a:lnTo>
                  <a:pt x="186214" y="404559"/>
                </a:lnTo>
                <a:lnTo>
                  <a:pt x="190471" y="402104"/>
                </a:lnTo>
                <a:lnTo>
                  <a:pt x="195213" y="398562"/>
                </a:lnTo>
                <a:lnTo>
                  <a:pt x="200280" y="394295"/>
                </a:lnTo>
                <a:lnTo>
                  <a:pt x="204610" y="390498"/>
                </a:lnTo>
                <a:lnTo>
                  <a:pt x="211963" y="383740"/>
                </a:lnTo>
                <a:lnTo>
                  <a:pt x="216209" y="380604"/>
                </a:lnTo>
                <a:lnTo>
                  <a:pt x="220945" y="377561"/>
                </a:lnTo>
                <a:lnTo>
                  <a:pt x="226007" y="374580"/>
                </a:lnTo>
                <a:lnTo>
                  <a:pt x="229382" y="371640"/>
                </a:lnTo>
                <a:lnTo>
                  <a:pt x="231632" y="368727"/>
                </a:lnTo>
                <a:lnTo>
                  <a:pt x="235084" y="362952"/>
                </a:lnTo>
                <a:lnTo>
                  <a:pt x="242383" y="354344"/>
                </a:lnTo>
                <a:lnTo>
                  <a:pt x="247799" y="348622"/>
                </a:lnTo>
                <a:lnTo>
                  <a:pt x="249625" y="345762"/>
                </a:lnTo>
                <a:lnTo>
                  <a:pt x="251653" y="340044"/>
                </a:lnTo>
                <a:lnTo>
                  <a:pt x="253134" y="327449"/>
                </a:lnTo>
                <a:lnTo>
                  <a:pt x="253234" y="321706"/>
                </a:lnTo>
                <a:lnTo>
                  <a:pt x="252296" y="319245"/>
                </a:lnTo>
                <a:lnTo>
                  <a:pt x="247377" y="311232"/>
                </a:lnTo>
                <a:lnTo>
                  <a:pt x="245892" y="305648"/>
                </a:lnTo>
                <a:lnTo>
                  <a:pt x="244544" y="303778"/>
                </a:lnTo>
                <a:lnTo>
                  <a:pt x="242692" y="302531"/>
                </a:lnTo>
                <a:lnTo>
                  <a:pt x="238094" y="301146"/>
                </a:lnTo>
                <a:lnTo>
                  <a:pt x="232877" y="300530"/>
                </a:lnTo>
                <a:lnTo>
                  <a:pt x="227383" y="300257"/>
                </a:lnTo>
                <a:lnTo>
                  <a:pt x="220813" y="300135"/>
                </a:lnTo>
                <a:lnTo>
                  <a:pt x="200166" y="300051"/>
                </a:lnTo>
                <a:lnTo>
                  <a:pt x="195961" y="300999"/>
                </a:lnTo>
                <a:lnTo>
                  <a:pt x="191254" y="302584"/>
                </a:lnTo>
                <a:lnTo>
                  <a:pt x="186211" y="304592"/>
                </a:lnTo>
                <a:lnTo>
                  <a:pt x="181896" y="306884"/>
                </a:lnTo>
                <a:lnTo>
                  <a:pt x="170320" y="314660"/>
                </a:lnTo>
                <a:lnTo>
                  <a:pt x="165587" y="317406"/>
                </a:lnTo>
                <a:lnTo>
                  <a:pt x="160527" y="320189"/>
                </a:lnTo>
                <a:lnTo>
                  <a:pt x="156201" y="323949"/>
                </a:lnTo>
                <a:lnTo>
                  <a:pt x="148855" y="333208"/>
                </a:lnTo>
                <a:lnTo>
                  <a:pt x="144609" y="337391"/>
                </a:lnTo>
                <a:lnTo>
                  <a:pt x="139875" y="341133"/>
                </a:lnTo>
                <a:lnTo>
                  <a:pt x="134812" y="344579"/>
                </a:lnTo>
                <a:lnTo>
                  <a:pt x="130485" y="348782"/>
                </a:lnTo>
                <a:lnTo>
                  <a:pt x="123138" y="358532"/>
                </a:lnTo>
                <a:lnTo>
                  <a:pt x="116697" y="369215"/>
                </a:lnTo>
                <a:lnTo>
                  <a:pt x="110659" y="380313"/>
                </a:lnTo>
                <a:lnTo>
                  <a:pt x="104801" y="391596"/>
                </a:lnTo>
                <a:lnTo>
                  <a:pt x="101562" y="402961"/>
                </a:lnTo>
                <a:lnTo>
                  <a:pt x="100699" y="408658"/>
                </a:lnTo>
                <a:lnTo>
                  <a:pt x="97199" y="417528"/>
                </a:lnTo>
                <a:lnTo>
                  <a:pt x="89874" y="430417"/>
                </a:lnTo>
                <a:lnTo>
                  <a:pt x="85404" y="439899"/>
                </a:lnTo>
                <a:lnTo>
                  <a:pt x="82298" y="452252"/>
                </a:lnTo>
                <a:lnTo>
                  <a:pt x="81868" y="461540"/>
                </a:lnTo>
                <a:lnTo>
                  <a:pt x="82807" y="461998"/>
                </a:lnTo>
                <a:lnTo>
                  <a:pt x="89211" y="462795"/>
                </a:lnTo>
                <a:lnTo>
                  <a:pt x="97028" y="456114"/>
                </a:lnTo>
                <a:lnTo>
                  <a:pt x="98972" y="45434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SMARTPenAnnotation184"/>
          <p:cNvSpPr/>
          <p:nvPr/>
        </p:nvSpPr>
        <p:spPr>
          <a:xfrm>
            <a:off x="8009573" y="5152072"/>
            <a:ext cx="137160" cy="60008"/>
          </a:xfrm>
          <a:custGeom>
            <a:avLst/>
            <a:gdLst/>
            <a:ahLst/>
            <a:cxnLst/>
            <a:rect l="0" t="0" r="0" b="0"/>
            <a:pathLst>
              <a:path w="137160" h="60008">
                <a:moveTo>
                  <a:pt x="34289" y="0"/>
                </a:moveTo>
                <a:lnTo>
                  <a:pt x="25748" y="0"/>
                </a:lnTo>
                <a:lnTo>
                  <a:pt x="25717" y="15849"/>
                </a:lnTo>
                <a:lnTo>
                  <a:pt x="24764" y="17234"/>
                </a:lnTo>
                <a:lnTo>
                  <a:pt x="23177" y="19109"/>
                </a:lnTo>
                <a:lnTo>
                  <a:pt x="21167" y="21312"/>
                </a:lnTo>
                <a:lnTo>
                  <a:pt x="19825" y="23733"/>
                </a:lnTo>
                <a:lnTo>
                  <a:pt x="18931" y="26299"/>
                </a:lnTo>
                <a:lnTo>
                  <a:pt x="18336" y="28963"/>
                </a:lnTo>
                <a:lnTo>
                  <a:pt x="17938" y="31691"/>
                </a:lnTo>
                <a:lnTo>
                  <a:pt x="17674" y="34463"/>
                </a:lnTo>
                <a:lnTo>
                  <a:pt x="17498" y="37263"/>
                </a:lnTo>
                <a:lnTo>
                  <a:pt x="16427" y="39129"/>
                </a:lnTo>
                <a:lnTo>
                  <a:pt x="14762" y="40374"/>
                </a:lnTo>
                <a:lnTo>
                  <a:pt x="12697" y="41204"/>
                </a:lnTo>
                <a:lnTo>
                  <a:pt x="11323" y="42709"/>
                </a:lnTo>
                <a:lnTo>
                  <a:pt x="10406" y="44665"/>
                </a:lnTo>
                <a:lnTo>
                  <a:pt x="9795" y="46922"/>
                </a:lnTo>
                <a:lnTo>
                  <a:pt x="9387" y="49379"/>
                </a:lnTo>
                <a:lnTo>
                  <a:pt x="9115" y="51969"/>
                </a:lnTo>
                <a:lnTo>
                  <a:pt x="8934" y="54649"/>
                </a:lnTo>
                <a:lnTo>
                  <a:pt x="7861" y="56435"/>
                </a:lnTo>
                <a:lnTo>
                  <a:pt x="6193" y="57626"/>
                </a:lnTo>
                <a:lnTo>
                  <a:pt x="20" y="60000"/>
                </a:lnTo>
                <a:lnTo>
                  <a:pt x="5" y="60005"/>
                </a:lnTo>
                <a:lnTo>
                  <a:pt x="3" y="60006"/>
                </a:lnTo>
                <a:lnTo>
                  <a:pt x="1" y="60007"/>
                </a:lnTo>
                <a:lnTo>
                  <a:pt x="0" y="60007"/>
                </a:lnTo>
                <a:lnTo>
                  <a:pt x="37181" y="60007"/>
                </a:lnTo>
                <a:lnTo>
                  <a:pt x="40027" y="59055"/>
                </a:lnTo>
                <a:lnTo>
                  <a:pt x="42877" y="57468"/>
                </a:lnTo>
                <a:lnTo>
                  <a:pt x="49744" y="52626"/>
                </a:lnTo>
                <a:lnTo>
                  <a:pt x="52213" y="52229"/>
                </a:lnTo>
                <a:lnTo>
                  <a:pt x="55763" y="51965"/>
                </a:lnTo>
                <a:lnTo>
                  <a:pt x="63835" y="51671"/>
                </a:lnTo>
                <a:lnTo>
                  <a:pt x="73735" y="51505"/>
                </a:lnTo>
                <a:lnTo>
                  <a:pt x="118321" y="51435"/>
                </a:lnTo>
                <a:lnTo>
                  <a:pt x="119837" y="52388"/>
                </a:lnTo>
                <a:lnTo>
                  <a:pt x="121801" y="53975"/>
                </a:lnTo>
                <a:lnTo>
                  <a:pt x="124064" y="55986"/>
                </a:lnTo>
                <a:lnTo>
                  <a:pt x="126524" y="57327"/>
                </a:lnTo>
                <a:lnTo>
                  <a:pt x="129116" y="58220"/>
                </a:lnTo>
                <a:lnTo>
                  <a:pt x="137159" y="6000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SMARTPenAnnotation185"/>
          <p:cNvSpPr/>
          <p:nvPr/>
        </p:nvSpPr>
        <p:spPr>
          <a:xfrm>
            <a:off x="8103974" y="5117782"/>
            <a:ext cx="42759" cy="214314"/>
          </a:xfrm>
          <a:custGeom>
            <a:avLst/>
            <a:gdLst/>
            <a:ahLst/>
            <a:cxnLst/>
            <a:rect l="0" t="0" r="0" b="0"/>
            <a:pathLst>
              <a:path w="42759" h="214314">
                <a:moveTo>
                  <a:pt x="42758" y="0"/>
                </a:moveTo>
                <a:lnTo>
                  <a:pt x="34290" y="0"/>
                </a:lnTo>
                <a:lnTo>
                  <a:pt x="34217" y="4551"/>
                </a:lnTo>
                <a:lnTo>
                  <a:pt x="33254" y="6844"/>
                </a:lnTo>
                <a:lnTo>
                  <a:pt x="31659" y="9325"/>
                </a:lnTo>
                <a:lnTo>
                  <a:pt x="29644" y="11932"/>
                </a:lnTo>
                <a:lnTo>
                  <a:pt x="28300" y="14622"/>
                </a:lnTo>
                <a:lnTo>
                  <a:pt x="27404" y="17368"/>
                </a:lnTo>
                <a:lnTo>
                  <a:pt x="26409" y="22959"/>
                </a:lnTo>
                <a:lnTo>
                  <a:pt x="25966" y="28619"/>
                </a:lnTo>
                <a:lnTo>
                  <a:pt x="25771" y="36850"/>
                </a:lnTo>
                <a:lnTo>
                  <a:pt x="25718" y="41711"/>
                </a:lnTo>
                <a:lnTo>
                  <a:pt x="24731" y="45905"/>
                </a:lnTo>
                <a:lnTo>
                  <a:pt x="23119" y="49654"/>
                </a:lnTo>
                <a:lnTo>
                  <a:pt x="21093" y="53105"/>
                </a:lnTo>
                <a:lnTo>
                  <a:pt x="19743" y="57311"/>
                </a:lnTo>
                <a:lnTo>
                  <a:pt x="18841" y="62020"/>
                </a:lnTo>
                <a:lnTo>
                  <a:pt x="18241" y="67064"/>
                </a:lnTo>
                <a:lnTo>
                  <a:pt x="17841" y="72332"/>
                </a:lnTo>
                <a:lnTo>
                  <a:pt x="17574" y="77749"/>
                </a:lnTo>
                <a:lnTo>
                  <a:pt x="17199" y="91934"/>
                </a:lnTo>
                <a:lnTo>
                  <a:pt x="17146" y="95580"/>
                </a:lnTo>
                <a:lnTo>
                  <a:pt x="16159" y="99915"/>
                </a:lnTo>
                <a:lnTo>
                  <a:pt x="14548" y="104710"/>
                </a:lnTo>
                <a:lnTo>
                  <a:pt x="12521" y="109812"/>
                </a:lnTo>
                <a:lnTo>
                  <a:pt x="11170" y="115118"/>
                </a:lnTo>
                <a:lnTo>
                  <a:pt x="10270" y="120560"/>
                </a:lnTo>
                <a:lnTo>
                  <a:pt x="9669" y="126094"/>
                </a:lnTo>
                <a:lnTo>
                  <a:pt x="9268" y="130735"/>
                </a:lnTo>
                <a:lnTo>
                  <a:pt x="9002" y="134781"/>
                </a:lnTo>
                <a:lnTo>
                  <a:pt x="8824" y="138432"/>
                </a:lnTo>
                <a:lnTo>
                  <a:pt x="8626" y="147568"/>
                </a:lnTo>
                <a:lnTo>
                  <a:pt x="8499" y="164404"/>
                </a:lnTo>
                <a:lnTo>
                  <a:pt x="7537" y="167705"/>
                </a:lnTo>
                <a:lnTo>
                  <a:pt x="5942" y="170859"/>
                </a:lnTo>
                <a:lnTo>
                  <a:pt x="3927" y="173913"/>
                </a:lnTo>
                <a:lnTo>
                  <a:pt x="2583" y="176902"/>
                </a:lnTo>
                <a:lnTo>
                  <a:pt x="1687" y="179847"/>
                </a:lnTo>
                <a:lnTo>
                  <a:pt x="692" y="185660"/>
                </a:lnTo>
                <a:lnTo>
                  <a:pt x="249" y="191418"/>
                </a:lnTo>
                <a:lnTo>
                  <a:pt x="53" y="197152"/>
                </a:lnTo>
                <a:lnTo>
                  <a:pt x="0" y="200015"/>
                </a:lnTo>
                <a:lnTo>
                  <a:pt x="918" y="201923"/>
                </a:lnTo>
                <a:lnTo>
                  <a:pt x="2483" y="203196"/>
                </a:lnTo>
                <a:lnTo>
                  <a:pt x="7285" y="205237"/>
                </a:lnTo>
                <a:lnTo>
                  <a:pt x="7680" y="206358"/>
                </a:lnTo>
                <a:lnTo>
                  <a:pt x="7943" y="208057"/>
                </a:lnTo>
                <a:lnTo>
                  <a:pt x="8468" y="21431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SMARTPenAnnotation186"/>
          <p:cNvSpPr/>
          <p:nvPr/>
        </p:nvSpPr>
        <p:spPr>
          <a:xfrm>
            <a:off x="8223919" y="5134936"/>
            <a:ext cx="94264" cy="180015"/>
          </a:xfrm>
          <a:custGeom>
            <a:avLst/>
            <a:gdLst/>
            <a:ahLst/>
            <a:cxnLst/>
            <a:rect l="0" t="0" r="0" b="0"/>
            <a:pathLst>
              <a:path w="94264" h="180015">
                <a:moveTo>
                  <a:pt x="94263" y="8564"/>
                </a:moveTo>
                <a:lnTo>
                  <a:pt x="86883" y="1183"/>
                </a:lnTo>
                <a:lnTo>
                  <a:pt x="85532" y="785"/>
                </a:lnTo>
                <a:lnTo>
                  <a:pt x="83680" y="521"/>
                </a:lnTo>
                <a:lnTo>
                  <a:pt x="78415" y="96"/>
                </a:lnTo>
                <a:lnTo>
                  <a:pt x="75154" y="38"/>
                </a:lnTo>
                <a:lnTo>
                  <a:pt x="65300" y="0"/>
                </a:lnTo>
                <a:lnTo>
                  <a:pt x="62572" y="950"/>
                </a:lnTo>
                <a:lnTo>
                  <a:pt x="59801" y="2536"/>
                </a:lnTo>
                <a:lnTo>
                  <a:pt x="57001" y="4545"/>
                </a:lnTo>
                <a:lnTo>
                  <a:pt x="54182" y="5884"/>
                </a:lnTo>
                <a:lnTo>
                  <a:pt x="51349" y="6777"/>
                </a:lnTo>
                <a:lnTo>
                  <a:pt x="48509" y="7373"/>
                </a:lnTo>
                <a:lnTo>
                  <a:pt x="45663" y="8722"/>
                </a:lnTo>
                <a:lnTo>
                  <a:pt x="42813" y="10574"/>
                </a:lnTo>
                <a:lnTo>
                  <a:pt x="39961" y="12761"/>
                </a:lnTo>
                <a:lnTo>
                  <a:pt x="37106" y="15172"/>
                </a:lnTo>
                <a:lnTo>
                  <a:pt x="34252" y="17732"/>
                </a:lnTo>
                <a:lnTo>
                  <a:pt x="31394" y="20391"/>
                </a:lnTo>
                <a:lnTo>
                  <a:pt x="29491" y="23116"/>
                </a:lnTo>
                <a:lnTo>
                  <a:pt x="27375" y="28684"/>
                </a:lnTo>
                <a:lnTo>
                  <a:pt x="25859" y="32455"/>
                </a:lnTo>
                <a:lnTo>
                  <a:pt x="23896" y="36874"/>
                </a:lnTo>
                <a:lnTo>
                  <a:pt x="21633" y="41725"/>
                </a:lnTo>
                <a:lnTo>
                  <a:pt x="19173" y="45911"/>
                </a:lnTo>
                <a:lnTo>
                  <a:pt x="16581" y="49654"/>
                </a:lnTo>
                <a:lnTo>
                  <a:pt x="13900" y="53103"/>
                </a:lnTo>
                <a:lnTo>
                  <a:pt x="12113" y="57306"/>
                </a:lnTo>
                <a:lnTo>
                  <a:pt x="10922" y="62013"/>
                </a:lnTo>
                <a:lnTo>
                  <a:pt x="10127" y="67057"/>
                </a:lnTo>
                <a:lnTo>
                  <a:pt x="8645" y="71372"/>
                </a:lnTo>
                <a:lnTo>
                  <a:pt x="6704" y="75201"/>
                </a:lnTo>
                <a:lnTo>
                  <a:pt x="4458" y="78706"/>
                </a:lnTo>
                <a:lnTo>
                  <a:pt x="2961" y="81995"/>
                </a:lnTo>
                <a:lnTo>
                  <a:pt x="1962" y="85141"/>
                </a:lnTo>
                <a:lnTo>
                  <a:pt x="1296" y="88190"/>
                </a:lnTo>
                <a:lnTo>
                  <a:pt x="853" y="92128"/>
                </a:lnTo>
                <a:lnTo>
                  <a:pt x="558" y="96658"/>
                </a:lnTo>
                <a:lnTo>
                  <a:pt x="82" y="108515"/>
                </a:lnTo>
                <a:lnTo>
                  <a:pt x="0" y="115120"/>
                </a:lnTo>
                <a:lnTo>
                  <a:pt x="940" y="116748"/>
                </a:lnTo>
                <a:lnTo>
                  <a:pt x="2521" y="117834"/>
                </a:lnTo>
                <a:lnTo>
                  <a:pt x="4527" y="118558"/>
                </a:lnTo>
                <a:lnTo>
                  <a:pt x="6817" y="119041"/>
                </a:lnTo>
                <a:lnTo>
                  <a:pt x="9296" y="119363"/>
                </a:lnTo>
                <a:lnTo>
                  <a:pt x="16653" y="119968"/>
                </a:lnTo>
                <a:lnTo>
                  <a:pt x="19447" y="117449"/>
                </a:lnTo>
                <a:lnTo>
                  <a:pt x="25815" y="111274"/>
                </a:lnTo>
                <a:lnTo>
                  <a:pt x="29869" y="107235"/>
                </a:lnTo>
                <a:lnTo>
                  <a:pt x="31331" y="104824"/>
                </a:lnTo>
                <a:lnTo>
                  <a:pt x="32956" y="99606"/>
                </a:lnTo>
                <a:lnTo>
                  <a:pt x="34342" y="96881"/>
                </a:lnTo>
                <a:lnTo>
                  <a:pt x="36217" y="94112"/>
                </a:lnTo>
                <a:lnTo>
                  <a:pt x="38421" y="91313"/>
                </a:lnTo>
                <a:lnTo>
                  <a:pt x="39891" y="88495"/>
                </a:lnTo>
                <a:lnTo>
                  <a:pt x="40870" y="85664"/>
                </a:lnTo>
                <a:lnTo>
                  <a:pt x="41523" y="82824"/>
                </a:lnTo>
                <a:lnTo>
                  <a:pt x="43863" y="79978"/>
                </a:lnTo>
                <a:lnTo>
                  <a:pt x="47328" y="77128"/>
                </a:lnTo>
                <a:lnTo>
                  <a:pt x="51543" y="74276"/>
                </a:lnTo>
                <a:lnTo>
                  <a:pt x="54353" y="71422"/>
                </a:lnTo>
                <a:lnTo>
                  <a:pt x="56227" y="68566"/>
                </a:lnTo>
                <a:lnTo>
                  <a:pt x="57475" y="65711"/>
                </a:lnTo>
                <a:lnTo>
                  <a:pt x="61403" y="57457"/>
                </a:lnTo>
                <a:lnTo>
                  <a:pt x="63784" y="52589"/>
                </a:lnTo>
                <a:lnTo>
                  <a:pt x="65371" y="48392"/>
                </a:lnTo>
                <a:lnTo>
                  <a:pt x="66430" y="44641"/>
                </a:lnTo>
                <a:lnTo>
                  <a:pt x="68128" y="36327"/>
                </a:lnTo>
                <a:lnTo>
                  <a:pt x="68360" y="32651"/>
                </a:lnTo>
                <a:lnTo>
                  <a:pt x="68544" y="25762"/>
                </a:lnTo>
                <a:lnTo>
                  <a:pt x="68544" y="25744"/>
                </a:lnTo>
                <a:lnTo>
                  <a:pt x="68546" y="30270"/>
                </a:lnTo>
                <a:lnTo>
                  <a:pt x="69498" y="32560"/>
                </a:lnTo>
                <a:lnTo>
                  <a:pt x="71085" y="35038"/>
                </a:lnTo>
                <a:lnTo>
                  <a:pt x="73097" y="37644"/>
                </a:lnTo>
                <a:lnTo>
                  <a:pt x="74437" y="41285"/>
                </a:lnTo>
                <a:lnTo>
                  <a:pt x="75331" y="45618"/>
                </a:lnTo>
                <a:lnTo>
                  <a:pt x="75927" y="50412"/>
                </a:lnTo>
                <a:lnTo>
                  <a:pt x="76323" y="55513"/>
                </a:lnTo>
                <a:lnTo>
                  <a:pt x="76589" y="60818"/>
                </a:lnTo>
                <a:lnTo>
                  <a:pt x="76961" y="74846"/>
                </a:lnTo>
                <a:lnTo>
                  <a:pt x="77116" y="125830"/>
                </a:lnTo>
                <a:lnTo>
                  <a:pt x="77118" y="18001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SMARTPenAnnotation187"/>
          <p:cNvSpPr/>
          <p:nvPr/>
        </p:nvSpPr>
        <p:spPr>
          <a:xfrm>
            <a:off x="7983886" y="5357812"/>
            <a:ext cx="497174" cy="8574"/>
          </a:xfrm>
          <a:custGeom>
            <a:avLst/>
            <a:gdLst/>
            <a:ahLst/>
            <a:cxnLst/>
            <a:rect l="0" t="0" r="0" b="0"/>
            <a:pathLst>
              <a:path w="497174" h="8574">
                <a:moveTo>
                  <a:pt x="8541" y="8573"/>
                </a:moveTo>
                <a:lnTo>
                  <a:pt x="0" y="8573"/>
                </a:lnTo>
                <a:lnTo>
                  <a:pt x="4529" y="8573"/>
                </a:lnTo>
                <a:lnTo>
                  <a:pt x="6819" y="7620"/>
                </a:lnTo>
                <a:lnTo>
                  <a:pt x="9298" y="6033"/>
                </a:lnTo>
                <a:lnTo>
                  <a:pt x="11903" y="4022"/>
                </a:lnTo>
                <a:lnTo>
                  <a:pt x="14593" y="2681"/>
                </a:lnTo>
                <a:lnTo>
                  <a:pt x="17338" y="1787"/>
                </a:lnTo>
                <a:lnTo>
                  <a:pt x="20121" y="1191"/>
                </a:lnTo>
                <a:lnTo>
                  <a:pt x="23881" y="795"/>
                </a:lnTo>
                <a:lnTo>
                  <a:pt x="28293" y="529"/>
                </a:lnTo>
                <a:lnTo>
                  <a:pt x="38275" y="236"/>
                </a:lnTo>
                <a:lnTo>
                  <a:pt x="82882" y="10"/>
                </a:lnTo>
                <a:lnTo>
                  <a:pt x="433828" y="0"/>
                </a:lnTo>
                <a:lnTo>
                  <a:pt x="439704" y="953"/>
                </a:lnTo>
                <a:lnTo>
                  <a:pt x="445525" y="2540"/>
                </a:lnTo>
                <a:lnTo>
                  <a:pt x="451311" y="4551"/>
                </a:lnTo>
                <a:lnTo>
                  <a:pt x="456122" y="5892"/>
                </a:lnTo>
                <a:lnTo>
                  <a:pt x="460280" y="6785"/>
                </a:lnTo>
                <a:lnTo>
                  <a:pt x="464006" y="7381"/>
                </a:lnTo>
                <a:lnTo>
                  <a:pt x="467442" y="7778"/>
                </a:lnTo>
                <a:lnTo>
                  <a:pt x="470685" y="8043"/>
                </a:lnTo>
                <a:lnTo>
                  <a:pt x="473799" y="8219"/>
                </a:lnTo>
                <a:lnTo>
                  <a:pt x="482734" y="8468"/>
                </a:lnTo>
                <a:lnTo>
                  <a:pt x="497173" y="857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SMARTPenAnnotation188"/>
          <p:cNvSpPr/>
          <p:nvPr/>
        </p:nvSpPr>
        <p:spPr>
          <a:xfrm>
            <a:off x="8035300" y="5426393"/>
            <a:ext cx="128543" cy="197168"/>
          </a:xfrm>
          <a:custGeom>
            <a:avLst/>
            <a:gdLst/>
            <a:ahLst/>
            <a:cxnLst/>
            <a:rect l="0" t="0" r="0" b="0"/>
            <a:pathLst>
              <a:path w="128543" h="197168">
                <a:moveTo>
                  <a:pt x="94287" y="42861"/>
                </a:moveTo>
                <a:lnTo>
                  <a:pt x="85746" y="34320"/>
                </a:lnTo>
                <a:lnTo>
                  <a:pt x="85724" y="29747"/>
                </a:lnTo>
                <a:lnTo>
                  <a:pt x="84768" y="28404"/>
                </a:lnTo>
                <a:lnTo>
                  <a:pt x="83179" y="27508"/>
                </a:lnTo>
                <a:lnTo>
                  <a:pt x="77496" y="25821"/>
                </a:lnTo>
                <a:lnTo>
                  <a:pt x="74760" y="25763"/>
                </a:lnTo>
                <a:lnTo>
                  <a:pt x="47341" y="25717"/>
                </a:lnTo>
                <a:lnTo>
                  <a:pt x="44892" y="26669"/>
                </a:lnTo>
                <a:lnTo>
                  <a:pt x="42306" y="28257"/>
                </a:lnTo>
                <a:lnTo>
                  <a:pt x="35865" y="33098"/>
                </a:lnTo>
                <a:lnTo>
                  <a:pt x="32444" y="36300"/>
                </a:lnTo>
                <a:lnTo>
                  <a:pt x="14170" y="54410"/>
                </a:lnTo>
                <a:lnTo>
                  <a:pt x="12301" y="57228"/>
                </a:lnTo>
                <a:lnTo>
                  <a:pt x="10224" y="62899"/>
                </a:lnTo>
                <a:lnTo>
                  <a:pt x="6760" y="68595"/>
                </a:lnTo>
                <a:lnTo>
                  <a:pt x="4504" y="71447"/>
                </a:lnTo>
                <a:lnTo>
                  <a:pt x="2999" y="74301"/>
                </a:lnTo>
                <a:lnTo>
                  <a:pt x="1327" y="80012"/>
                </a:lnTo>
                <a:lnTo>
                  <a:pt x="584" y="85726"/>
                </a:lnTo>
                <a:lnTo>
                  <a:pt x="254" y="91440"/>
                </a:lnTo>
                <a:lnTo>
                  <a:pt x="0" y="102367"/>
                </a:lnTo>
                <a:lnTo>
                  <a:pt x="2534" y="102646"/>
                </a:lnTo>
                <a:lnTo>
                  <a:pt x="7371" y="102825"/>
                </a:lnTo>
                <a:lnTo>
                  <a:pt x="12760" y="102856"/>
                </a:lnTo>
                <a:lnTo>
                  <a:pt x="16124" y="101908"/>
                </a:lnTo>
                <a:lnTo>
                  <a:pt x="20271" y="100324"/>
                </a:lnTo>
                <a:lnTo>
                  <a:pt x="24940" y="98315"/>
                </a:lnTo>
                <a:lnTo>
                  <a:pt x="29006" y="96023"/>
                </a:lnTo>
                <a:lnTo>
                  <a:pt x="32669" y="93542"/>
                </a:lnTo>
                <a:lnTo>
                  <a:pt x="36063" y="90936"/>
                </a:lnTo>
                <a:lnTo>
                  <a:pt x="39279" y="88247"/>
                </a:lnTo>
                <a:lnTo>
                  <a:pt x="42375" y="85501"/>
                </a:lnTo>
                <a:lnTo>
                  <a:pt x="48355" y="79910"/>
                </a:lnTo>
                <a:lnTo>
                  <a:pt x="54188" y="74250"/>
                </a:lnTo>
                <a:lnTo>
                  <a:pt x="57076" y="70455"/>
                </a:lnTo>
                <a:lnTo>
                  <a:pt x="59955" y="66019"/>
                </a:lnTo>
                <a:lnTo>
                  <a:pt x="62827" y="61158"/>
                </a:lnTo>
                <a:lnTo>
                  <a:pt x="66646" y="56964"/>
                </a:lnTo>
                <a:lnTo>
                  <a:pt x="71098" y="53216"/>
                </a:lnTo>
                <a:lnTo>
                  <a:pt x="75969" y="49764"/>
                </a:lnTo>
                <a:lnTo>
                  <a:pt x="80171" y="45558"/>
                </a:lnTo>
                <a:lnTo>
                  <a:pt x="83923" y="40850"/>
                </a:lnTo>
                <a:lnTo>
                  <a:pt x="87377" y="35805"/>
                </a:lnTo>
                <a:lnTo>
                  <a:pt x="90634" y="31490"/>
                </a:lnTo>
                <a:lnTo>
                  <a:pt x="93757" y="27660"/>
                </a:lnTo>
                <a:lnTo>
                  <a:pt x="96790" y="24155"/>
                </a:lnTo>
                <a:lnTo>
                  <a:pt x="99767" y="20866"/>
                </a:lnTo>
                <a:lnTo>
                  <a:pt x="105613" y="14671"/>
                </a:lnTo>
                <a:lnTo>
                  <a:pt x="118302" y="1726"/>
                </a:lnTo>
                <a:lnTo>
                  <a:pt x="119823" y="1151"/>
                </a:lnTo>
                <a:lnTo>
                  <a:pt x="121788" y="767"/>
                </a:lnTo>
                <a:lnTo>
                  <a:pt x="128524" y="5"/>
                </a:lnTo>
                <a:lnTo>
                  <a:pt x="128542" y="3"/>
                </a:lnTo>
                <a:lnTo>
                  <a:pt x="124017" y="0"/>
                </a:lnTo>
                <a:lnTo>
                  <a:pt x="122679" y="952"/>
                </a:lnTo>
                <a:lnTo>
                  <a:pt x="121788" y="2540"/>
                </a:lnTo>
                <a:lnTo>
                  <a:pt x="120797" y="6843"/>
                </a:lnTo>
                <a:lnTo>
                  <a:pt x="120358" y="11931"/>
                </a:lnTo>
                <a:lnTo>
                  <a:pt x="120239" y="15574"/>
                </a:lnTo>
                <a:lnTo>
                  <a:pt x="120051" y="35108"/>
                </a:lnTo>
                <a:lnTo>
                  <a:pt x="120014" y="57311"/>
                </a:lnTo>
                <a:lnTo>
                  <a:pt x="119058" y="62020"/>
                </a:lnTo>
                <a:lnTo>
                  <a:pt x="117469" y="66111"/>
                </a:lnTo>
                <a:lnTo>
                  <a:pt x="115457" y="69792"/>
                </a:lnTo>
                <a:lnTo>
                  <a:pt x="114115" y="74150"/>
                </a:lnTo>
                <a:lnTo>
                  <a:pt x="113221" y="78960"/>
                </a:lnTo>
                <a:lnTo>
                  <a:pt x="112625" y="84072"/>
                </a:lnTo>
                <a:lnTo>
                  <a:pt x="112227" y="89386"/>
                </a:lnTo>
                <a:lnTo>
                  <a:pt x="111963" y="94832"/>
                </a:lnTo>
                <a:lnTo>
                  <a:pt x="111667" y="105965"/>
                </a:lnTo>
                <a:lnTo>
                  <a:pt x="111432" y="19716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SMARTPenAnnotation189"/>
          <p:cNvSpPr/>
          <p:nvPr/>
        </p:nvSpPr>
        <p:spPr>
          <a:xfrm>
            <a:off x="8232489" y="5426392"/>
            <a:ext cx="136636" cy="205741"/>
          </a:xfrm>
          <a:custGeom>
            <a:avLst/>
            <a:gdLst/>
            <a:ahLst/>
            <a:cxnLst/>
            <a:rect l="0" t="0" r="0" b="0"/>
            <a:pathLst>
              <a:path w="136636" h="205741">
                <a:moveTo>
                  <a:pt x="34258" y="0"/>
                </a:moveTo>
                <a:lnTo>
                  <a:pt x="29707" y="0"/>
                </a:lnTo>
                <a:lnTo>
                  <a:pt x="28367" y="1905"/>
                </a:lnTo>
                <a:lnTo>
                  <a:pt x="27473" y="5080"/>
                </a:lnTo>
                <a:lnTo>
                  <a:pt x="26878" y="9102"/>
                </a:lnTo>
                <a:lnTo>
                  <a:pt x="26480" y="12735"/>
                </a:lnTo>
                <a:lnTo>
                  <a:pt x="26215" y="16110"/>
                </a:lnTo>
                <a:lnTo>
                  <a:pt x="26039" y="19313"/>
                </a:lnTo>
                <a:lnTo>
                  <a:pt x="24968" y="23353"/>
                </a:lnTo>
                <a:lnTo>
                  <a:pt x="23303" y="27951"/>
                </a:lnTo>
                <a:lnTo>
                  <a:pt x="21239" y="32921"/>
                </a:lnTo>
                <a:lnTo>
                  <a:pt x="18911" y="38140"/>
                </a:lnTo>
                <a:lnTo>
                  <a:pt x="13785" y="49019"/>
                </a:lnTo>
                <a:lnTo>
                  <a:pt x="12037" y="54587"/>
                </a:lnTo>
                <a:lnTo>
                  <a:pt x="10871" y="60204"/>
                </a:lnTo>
                <a:lnTo>
                  <a:pt x="10094" y="65854"/>
                </a:lnTo>
                <a:lnTo>
                  <a:pt x="9576" y="72478"/>
                </a:lnTo>
                <a:lnTo>
                  <a:pt x="9231" y="79751"/>
                </a:lnTo>
                <a:lnTo>
                  <a:pt x="9001" y="87457"/>
                </a:lnTo>
                <a:lnTo>
                  <a:pt x="7895" y="94500"/>
                </a:lnTo>
                <a:lnTo>
                  <a:pt x="6206" y="101100"/>
                </a:lnTo>
                <a:lnTo>
                  <a:pt x="4126" y="107405"/>
                </a:lnTo>
                <a:lnTo>
                  <a:pt x="2740" y="113514"/>
                </a:lnTo>
                <a:lnTo>
                  <a:pt x="1816" y="119491"/>
                </a:lnTo>
                <a:lnTo>
                  <a:pt x="1201" y="125380"/>
                </a:lnTo>
                <a:lnTo>
                  <a:pt x="789" y="130259"/>
                </a:lnTo>
                <a:lnTo>
                  <a:pt x="515" y="134465"/>
                </a:lnTo>
                <a:lnTo>
                  <a:pt x="334" y="138221"/>
                </a:lnTo>
                <a:lnTo>
                  <a:pt x="130" y="147474"/>
                </a:lnTo>
                <a:lnTo>
                  <a:pt x="0" y="164386"/>
                </a:lnTo>
                <a:lnTo>
                  <a:pt x="942" y="167693"/>
                </a:lnTo>
                <a:lnTo>
                  <a:pt x="4529" y="173908"/>
                </a:lnTo>
                <a:lnTo>
                  <a:pt x="6818" y="175946"/>
                </a:lnTo>
                <a:lnTo>
                  <a:pt x="9297" y="177305"/>
                </a:lnTo>
                <a:lnTo>
                  <a:pt x="11903" y="178211"/>
                </a:lnTo>
                <a:lnTo>
                  <a:pt x="14592" y="179767"/>
                </a:lnTo>
                <a:lnTo>
                  <a:pt x="17338" y="181757"/>
                </a:lnTo>
                <a:lnTo>
                  <a:pt x="20121" y="184037"/>
                </a:lnTo>
                <a:lnTo>
                  <a:pt x="22928" y="185556"/>
                </a:lnTo>
                <a:lnTo>
                  <a:pt x="25752" y="186569"/>
                </a:lnTo>
                <a:lnTo>
                  <a:pt x="28588" y="187245"/>
                </a:lnTo>
                <a:lnTo>
                  <a:pt x="31429" y="187695"/>
                </a:lnTo>
                <a:lnTo>
                  <a:pt x="34278" y="187995"/>
                </a:lnTo>
                <a:lnTo>
                  <a:pt x="37128" y="188195"/>
                </a:lnTo>
                <a:lnTo>
                  <a:pt x="39982" y="188328"/>
                </a:lnTo>
                <a:lnTo>
                  <a:pt x="45691" y="188477"/>
                </a:lnTo>
                <a:lnTo>
                  <a:pt x="54262" y="188560"/>
                </a:lnTo>
                <a:lnTo>
                  <a:pt x="57118" y="187619"/>
                </a:lnTo>
                <a:lnTo>
                  <a:pt x="59976" y="186040"/>
                </a:lnTo>
                <a:lnTo>
                  <a:pt x="62834" y="184034"/>
                </a:lnTo>
                <a:lnTo>
                  <a:pt x="65692" y="181745"/>
                </a:lnTo>
                <a:lnTo>
                  <a:pt x="68548" y="179265"/>
                </a:lnTo>
                <a:lnTo>
                  <a:pt x="71406" y="176660"/>
                </a:lnTo>
                <a:lnTo>
                  <a:pt x="77120" y="171226"/>
                </a:lnTo>
                <a:lnTo>
                  <a:pt x="79978" y="168443"/>
                </a:lnTo>
                <a:lnTo>
                  <a:pt x="83788" y="165636"/>
                </a:lnTo>
                <a:lnTo>
                  <a:pt x="88233" y="162811"/>
                </a:lnTo>
                <a:lnTo>
                  <a:pt x="93102" y="159976"/>
                </a:lnTo>
                <a:lnTo>
                  <a:pt x="97299" y="157133"/>
                </a:lnTo>
                <a:lnTo>
                  <a:pt x="101051" y="154285"/>
                </a:lnTo>
                <a:lnTo>
                  <a:pt x="104504" y="151435"/>
                </a:lnTo>
                <a:lnTo>
                  <a:pt x="106806" y="148582"/>
                </a:lnTo>
                <a:lnTo>
                  <a:pt x="108341" y="145727"/>
                </a:lnTo>
                <a:lnTo>
                  <a:pt x="109365" y="142871"/>
                </a:lnTo>
                <a:lnTo>
                  <a:pt x="110999" y="139062"/>
                </a:lnTo>
                <a:lnTo>
                  <a:pt x="115356" y="129751"/>
                </a:lnTo>
                <a:lnTo>
                  <a:pt x="117850" y="125553"/>
                </a:lnTo>
                <a:lnTo>
                  <a:pt x="120467" y="121802"/>
                </a:lnTo>
                <a:lnTo>
                  <a:pt x="123162" y="118349"/>
                </a:lnTo>
                <a:lnTo>
                  <a:pt x="125912" y="115094"/>
                </a:lnTo>
                <a:lnTo>
                  <a:pt x="128699" y="111972"/>
                </a:lnTo>
                <a:lnTo>
                  <a:pt x="131508" y="108938"/>
                </a:lnTo>
                <a:lnTo>
                  <a:pt x="133382" y="105963"/>
                </a:lnTo>
                <a:lnTo>
                  <a:pt x="135463" y="100117"/>
                </a:lnTo>
                <a:lnTo>
                  <a:pt x="136388" y="94344"/>
                </a:lnTo>
                <a:lnTo>
                  <a:pt x="136635" y="91471"/>
                </a:lnTo>
                <a:lnTo>
                  <a:pt x="135847" y="89556"/>
                </a:lnTo>
                <a:lnTo>
                  <a:pt x="134369" y="88279"/>
                </a:lnTo>
                <a:lnTo>
                  <a:pt x="132432" y="87428"/>
                </a:lnTo>
                <a:lnTo>
                  <a:pt x="131140" y="85908"/>
                </a:lnTo>
                <a:lnTo>
                  <a:pt x="130278" y="83942"/>
                </a:lnTo>
                <a:lnTo>
                  <a:pt x="129705" y="81679"/>
                </a:lnTo>
                <a:lnTo>
                  <a:pt x="128368" y="80170"/>
                </a:lnTo>
                <a:lnTo>
                  <a:pt x="126527" y="79164"/>
                </a:lnTo>
                <a:lnTo>
                  <a:pt x="124345" y="78494"/>
                </a:lnTo>
                <a:lnTo>
                  <a:pt x="121939" y="78999"/>
                </a:lnTo>
                <a:lnTo>
                  <a:pt x="119381" y="80289"/>
                </a:lnTo>
                <a:lnTo>
                  <a:pt x="116726" y="82101"/>
                </a:lnTo>
                <a:lnTo>
                  <a:pt x="114002" y="83309"/>
                </a:lnTo>
                <a:lnTo>
                  <a:pt x="111233" y="84115"/>
                </a:lnTo>
                <a:lnTo>
                  <a:pt x="108435" y="84651"/>
                </a:lnTo>
                <a:lnTo>
                  <a:pt x="105616" y="85962"/>
                </a:lnTo>
                <a:lnTo>
                  <a:pt x="102785" y="87788"/>
                </a:lnTo>
                <a:lnTo>
                  <a:pt x="99945" y="89958"/>
                </a:lnTo>
                <a:lnTo>
                  <a:pt x="97099" y="92357"/>
                </a:lnTo>
                <a:lnTo>
                  <a:pt x="94250" y="94909"/>
                </a:lnTo>
                <a:lnTo>
                  <a:pt x="91397" y="97563"/>
                </a:lnTo>
                <a:lnTo>
                  <a:pt x="88544" y="101237"/>
                </a:lnTo>
                <a:lnTo>
                  <a:pt x="85689" y="105592"/>
                </a:lnTo>
                <a:lnTo>
                  <a:pt x="82832" y="110399"/>
                </a:lnTo>
                <a:lnTo>
                  <a:pt x="79976" y="115510"/>
                </a:lnTo>
                <a:lnTo>
                  <a:pt x="74262" y="126268"/>
                </a:lnTo>
                <a:lnTo>
                  <a:pt x="57118" y="160067"/>
                </a:lnTo>
                <a:lnTo>
                  <a:pt x="54261" y="164814"/>
                </a:lnTo>
                <a:lnTo>
                  <a:pt x="51403" y="168931"/>
                </a:lnTo>
                <a:lnTo>
                  <a:pt x="48545" y="172629"/>
                </a:lnTo>
                <a:lnTo>
                  <a:pt x="46641" y="176998"/>
                </a:lnTo>
                <a:lnTo>
                  <a:pt x="45370" y="181816"/>
                </a:lnTo>
                <a:lnTo>
                  <a:pt x="44524" y="186933"/>
                </a:lnTo>
                <a:lnTo>
                  <a:pt x="43008" y="190345"/>
                </a:lnTo>
                <a:lnTo>
                  <a:pt x="41043" y="192619"/>
                </a:lnTo>
                <a:lnTo>
                  <a:pt x="38782" y="194135"/>
                </a:lnTo>
                <a:lnTo>
                  <a:pt x="37274" y="196099"/>
                </a:lnTo>
                <a:lnTo>
                  <a:pt x="36269" y="198360"/>
                </a:lnTo>
                <a:lnTo>
                  <a:pt x="34258" y="20574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0" name="Group 219"/>
          <p:cNvGrpSpPr/>
          <p:nvPr/>
        </p:nvGrpSpPr>
        <p:grpSpPr>
          <a:xfrm>
            <a:off x="5986462" y="3051810"/>
            <a:ext cx="2579776" cy="968693"/>
            <a:chOff x="5986462" y="3051810"/>
            <a:chExt cx="2579776" cy="968693"/>
          </a:xfrm>
        </p:grpSpPr>
        <p:sp>
          <p:nvSpPr>
            <p:cNvPr id="196" name="SMARTPenAnnotation190"/>
            <p:cNvSpPr/>
            <p:nvPr/>
          </p:nvSpPr>
          <p:spPr>
            <a:xfrm>
              <a:off x="5986462" y="3163252"/>
              <a:ext cx="180023" cy="239987"/>
            </a:xfrm>
            <a:custGeom>
              <a:avLst/>
              <a:gdLst/>
              <a:ahLst/>
              <a:cxnLst/>
              <a:rect l="0" t="0" r="0" b="0"/>
              <a:pathLst>
                <a:path w="180023" h="239987">
                  <a:moveTo>
                    <a:pt x="0" y="8573"/>
                  </a:moveTo>
                  <a:lnTo>
                    <a:pt x="4551" y="8573"/>
                  </a:lnTo>
                  <a:lnTo>
                    <a:pt x="5892" y="9525"/>
                  </a:lnTo>
                  <a:lnTo>
                    <a:pt x="6785" y="11112"/>
                  </a:lnTo>
                  <a:lnTo>
                    <a:pt x="8219" y="15953"/>
                  </a:lnTo>
                  <a:lnTo>
                    <a:pt x="13019" y="21343"/>
                  </a:lnTo>
                  <a:lnTo>
                    <a:pt x="20473" y="28972"/>
                  </a:lnTo>
                  <a:lnTo>
                    <a:pt x="22221" y="31697"/>
                  </a:lnTo>
                  <a:lnTo>
                    <a:pt x="24164" y="37265"/>
                  </a:lnTo>
                  <a:lnTo>
                    <a:pt x="27567" y="42915"/>
                  </a:lnTo>
                  <a:lnTo>
                    <a:pt x="29808" y="45755"/>
                  </a:lnTo>
                  <a:lnTo>
                    <a:pt x="31302" y="49553"/>
                  </a:lnTo>
                  <a:lnTo>
                    <a:pt x="32298" y="53990"/>
                  </a:lnTo>
                  <a:lnTo>
                    <a:pt x="32962" y="58854"/>
                  </a:lnTo>
                  <a:lnTo>
                    <a:pt x="34357" y="64001"/>
                  </a:lnTo>
                  <a:lnTo>
                    <a:pt x="36240" y="69337"/>
                  </a:lnTo>
                  <a:lnTo>
                    <a:pt x="38448" y="74800"/>
                  </a:lnTo>
                  <a:lnTo>
                    <a:pt x="40872" y="80347"/>
                  </a:lnTo>
                  <a:lnTo>
                    <a:pt x="46105" y="91590"/>
                  </a:lnTo>
                  <a:lnTo>
                    <a:pt x="71447" y="142879"/>
                  </a:lnTo>
                  <a:lnTo>
                    <a:pt x="73349" y="148593"/>
                  </a:lnTo>
                  <a:lnTo>
                    <a:pt x="74617" y="154307"/>
                  </a:lnTo>
                  <a:lnTo>
                    <a:pt x="75462" y="160021"/>
                  </a:lnTo>
                  <a:lnTo>
                    <a:pt x="76978" y="165736"/>
                  </a:lnTo>
                  <a:lnTo>
                    <a:pt x="78941" y="171451"/>
                  </a:lnTo>
                  <a:lnTo>
                    <a:pt x="81203" y="177165"/>
                  </a:lnTo>
                  <a:lnTo>
                    <a:pt x="83662" y="182880"/>
                  </a:lnTo>
                  <a:lnTo>
                    <a:pt x="88936" y="194310"/>
                  </a:lnTo>
                  <a:lnTo>
                    <a:pt x="90724" y="199073"/>
                  </a:lnTo>
                  <a:lnTo>
                    <a:pt x="91915" y="203200"/>
                  </a:lnTo>
                  <a:lnTo>
                    <a:pt x="92709" y="206904"/>
                  </a:lnTo>
                  <a:lnTo>
                    <a:pt x="96131" y="213560"/>
                  </a:lnTo>
                  <a:lnTo>
                    <a:pt x="100828" y="219693"/>
                  </a:lnTo>
                  <a:lnTo>
                    <a:pt x="106090" y="225594"/>
                  </a:lnTo>
                  <a:lnTo>
                    <a:pt x="107874" y="228501"/>
                  </a:lnTo>
                  <a:lnTo>
                    <a:pt x="109856" y="234271"/>
                  </a:lnTo>
                  <a:lnTo>
                    <a:pt x="111430" y="239986"/>
                  </a:lnTo>
                  <a:lnTo>
                    <a:pt x="111441" y="228094"/>
                  </a:lnTo>
                  <a:lnTo>
                    <a:pt x="112394" y="224453"/>
                  </a:lnTo>
                  <a:lnTo>
                    <a:pt x="113982" y="220120"/>
                  </a:lnTo>
                  <a:lnTo>
                    <a:pt x="115993" y="215327"/>
                  </a:lnTo>
                  <a:lnTo>
                    <a:pt x="117334" y="210226"/>
                  </a:lnTo>
                  <a:lnTo>
                    <a:pt x="118228" y="204921"/>
                  </a:lnTo>
                  <a:lnTo>
                    <a:pt x="118824" y="199479"/>
                  </a:lnTo>
                  <a:lnTo>
                    <a:pt x="119221" y="193946"/>
                  </a:lnTo>
                  <a:lnTo>
                    <a:pt x="119485" y="188352"/>
                  </a:lnTo>
                  <a:lnTo>
                    <a:pt x="119662" y="182718"/>
                  </a:lnTo>
                  <a:lnTo>
                    <a:pt x="120732" y="177057"/>
                  </a:lnTo>
                  <a:lnTo>
                    <a:pt x="122398" y="171378"/>
                  </a:lnTo>
                  <a:lnTo>
                    <a:pt x="126789" y="159035"/>
                  </a:lnTo>
                  <a:lnTo>
                    <a:pt x="131916" y="144025"/>
                  </a:lnTo>
                  <a:lnTo>
                    <a:pt x="133664" y="136974"/>
                  </a:lnTo>
                  <a:lnTo>
                    <a:pt x="134829" y="130369"/>
                  </a:lnTo>
                  <a:lnTo>
                    <a:pt x="135606" y="124060"/>
                  </a:lnTo>
                  <a:lnTo>
                    <a:pt x="137077" y="117949"/>
                  </a:lnTo>
                  <a:lnTo>
                    <a:pt x="139010" y="111970"/>
                  </a:lnTo>
                  <a:lnTo>
                    <a:pt x="141251" y="106079"/>
                  </a:lnTo>
                  <a:lnTo>
                    <a:pt x="146281" y="91914"/>
                  </a:lnTo>
                  <a:lnTo>
                    <a:pt x="148956" y="84136"/>
                  </a:lnTo>
                  <a:lnTo>
                    <a:pt x="151691" y="77046"/>
                  </a:lnTo>
                  <a:lnTo>
                    <a:pt x="154467" y="70414"/>
                  </a:lnTo>
                  <a:lnTo>
                    <a:pt x="157271" y="64088"/>
                  </a:lnTo>
                  <a:lnTo>
                    <a:pt x="160093" y="58918"/>
                  </a:lnTo>
                  <a:lnTo>
                    <a:pt x="162926" y="54518"/>
                  </a:lnTo>
                  <a:lnTo>
                    <a:pt x="165767" y="50633"/>
                  </a:lnTo>
                  <a:lnTo>
                    <a:pt x="167661" y="46138"/>
                  </a:lnTo>
                  <a:lnTo>
                    <a:pt x="168925" y="41236"/>
                  </a:lnTo>
                  <a:lnTo>
                    <a:pt x="169766" y="36063"/>
                  </a:lnTo>
                  <a:lnTo>
                    <a:pt x="171280" y="31662"/>
                  </a:lnTo>
                  <a:lnTo>
                    <a:pt x="175502" y="24232"/>
                  </a:lnTo>
                  <a:lnTo>
                    <a:pt x="178013" y="17755"/>
                  </a:lnTo>
                  <a:lnTo>
                    <a:pt x="179129" y="11701"/>
                  </a:lnTo>
                  <a:lnTo>
                    <a:pt x="179427" y="8753"/>
                  </a:lnTo>
                  <a:lnTo>
                    <a:pt x="180022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7" name="SMARTPenAnnotation191"/>
            <p:cNvSpPr/>
            <p:nvPr/>
          </p:nvSpPr>
          <p:spPr>
            <a:xfrm>
              <a:off x="6200775" y="3189087"/>
              <a:ext cx="197168" cy="210463"/>
            </a:xfrm>
            <a:custGeom>
              <a:avLst/>
              <a:gdLst/>
              <a:ahLst/>
              <a:cxnLst/>
              <a:rect l="0" t="0" r="0" b="0"/>
              <a:pathLst>
                <a:path w="197168" h="210463">
                  <a:moveTo>
                    <a:pt x="0" y="68463"/>
                  </a:moveTo>
                  <a:lnTo>
                    <a:pt x="0" y="76682"/>
                  </a:lnTo>
                  <a:lnTo>
                    <a:pt x="5079" y="79418"/>
                  </a:lnTo>
                  <a:lnTo>
                    <a:pt x="9102" y="81481"/>
                  </a:lnTo>
                  <a:lnTo>
                    <a:pt x="12735" y="83809"/>
                  </a:lnTo>
                  <a:lnTo>
                    <a:pt x="16110" y="86314"/>
                  </a:lnTo>
                  <a:lnTo>
                    <a:pt x="19312" y="88936"/>
                  </a:lnTo>
                  <a:lnTo>
                    <a:pt x="25410" y="91849"/>
                  </a:lnTo>
                  <a:lnTo>
                    <a:pt x="31296" y="93144"/>
                  </a:lnTo>
                  <a:lnTo>
                    <a:pt x="37087" y="93719"/>
                  </a:lnTo>
                  <a:lnTo>
                    <a:pt x="42835" y="93975"/>
                  </a:lnTo>
                  <a:lnTo>
                    <a:pt x="49517" y="94089"/>
                  </a:lnTo>
                  <a:lnTo>
                    <a:pt x="87037" y="94176"/>
                  </a:lnTo>
                  <a:lnTo>
                    <a:pt x="90409" y="93225"/>
                  </a:lnTo>
                  <a:lnTo>
                    <a:pt x="93610" y="91639"/>
                  </a:lnTo>
                  <a:lnTo>
                    <a:pt x="96697" y="89628"/>
                  </a:lnTo>
                  <a:lnTo>
                    <a:pt x="100659" y="87335"/>
                  </a:lnTo>
                  <a:lnTo>
                    <a:pt x="110142" y="82248"/>
                  </a:lnTo>
                  <a:lnTo>
                    <a:pt x="114386" y="79558"/>
                  </a:lnTo>
                  <a:lnTo>
                    <a:pt x="118167" y="76812"/>
                  </a:lnTo>
                  <a:lnTo>
                    <a:pt x="121640" y="74029"/>
                  </a:lnTo>
                  <a:lnTo>
                    <a:pt x="124908" y="71221"/>
                  </a:lnTo>
                  <a:lnTo>
                    <a:pt x="128040" y="68397"/>
                  </a:lnTo>
                  <a:lnTo>
                    <a:pt x="134059" y="62718"/>
                  </a:lnTo>
                  <a:lnTo>
                    <a:pt x="139909" y="57020"/>
                  </a:lnTo>
                  <a:lnTo>
                    <a:pt x="141850" y="54166"/>
                  </a:lnTo>
                  <a:lnTo>
                    <a:pt x="144007" y="48456"/>
                  </a:lnTo>
                  <a:lnTo>
                    <a:pt x="147505" y="42744"/>
                  </a:lnTo>
                  <a:lnTo>
                    <a:pt x="152235" y="37029"/>
                  </a:lnTo>
                  <a:lnTo>
                    <a:pt x="157512" y="31315"/>
                  </a:lnTo>
                  <a:lnTo>
                    <a:pt x="159301" y="28457"/>
                  </a:lnTo>
                  <a:lnTo>
                    <a:pt x="161287" y="22742"/>
                  </a:lnTo>
                  <a:lnTo>
                    <a:pt x="162171" y="17027"/>
                  </a:lnTo>
                  <a:lnTo>
                    <a:pt x="162737" y="10148"/>
                  </a:lnTo>
                  <a:lnTo>
                    <a:pt x="162836" y="4406"/>
                  </a:lnTo>
                  <a:lnTo>
                    <a:pt x="161897" y="2898"/>
                  </a:lnTo>
                  <a:lnTo>
                    <a:pt x="160319" y="1893"/>
                  </a:lnTo>
                  <a:lnTo>
                    <a:pt x="156025" y="776"/>
                  </a:lnTo>
                  <a:lnTo>
                    <a:pt x="150942" y="280"/>
                  </a:lnTo>
                  <a:lnTo>
                    <a:pt x="147300" y="147"/>
                  </a:lnTo>
                  <a:lnTo>
                    <a:pt x="138174" y="0"/>
                  </a:lnTo>
                  <a:lnTo>
                    <a:pt x="134026" y="914"/>
                  </a:lnTo>
                  <a:lnTo>
                    <a:pt x="130308" y="2475"/>
                  </a:lnTo>
                  <a:lnTo>
                    <a:pt x="126877" y="4468"/>
                  </a:lnTo>
                  <a:lnTo>
                    <a:pt x="117985" y="9223"/>
                  </a:lnTo>
                  <a:lnTo>
                    <a:pt x="112946" y="11825"/>
                  </a:lnTo>
                  <a:lnTo>
                    <a:pt x="108635" y="14511"/>
                  </a:lnTo>
                  <a:lnTo>
                    <a:pt x="104808" y="17255"/>
                  </a:lnTo>
                  <a:lnTo>
                    <a:pt x="101305" y="20037"/>
                  </a:lnTo>
                  <a:lnTo>
                    <a:pt x="97064" y="23796"/>
                  </a:lnTo>
                  <a:lnTo>
                    <a:pt x="87272" y="33053"/>
                  </a:lnTo>
                  <a:lnTo>
                    <a:pt x="66619" y="53334"/>
                  </a:lnTo>
                  <a:lnTo>
                    <a:pt x="61558" y="58377"/>
                  </a:lnTo>
                  <a:lnTo>
                    <a:pt x="57231" y="63644"/>
                  </a:lnTo>
                  <a:lnTo>
                    <a:pt x="53394" y="69060"/>
                  </a:lnTo>
                  <a:lnTo>
                    <a:pt x="49883" y="74576"/>
                  </a:lnTo>
                  <a:lnTo>
                    <a:pt x="47543" y="80158"/>
                  </a:lnTo>
                  <a:lnTo>
                    <a:pt x="45982" y="85785"/>
                  </a:lnTo>
                  <a:lnTo>
                    <a:pt x="44942" y="91441"/>
                  </a:lnTo>
                  <a:lnTo>
                    <a:pt x="43297" y="97116"/>
                  </a:lnTo>
                  <a:lnTo>
                    <a:pt x="41247" y="102805"/>
                  </a:lnTo>
                  <a:lnTo>
                    <a:pt x="38928" y="108503"/>
                  </a:lnTo>
                  <a:lnTo>
                    <a:pt x="37382" y="114206"/>
                  </a:lnTo>
                  <a:lnTo>
                    <a:pt x="36351" y="119913"/>
                  </a:lnTo>
                  <a:lnTo>
                    <a:pt x="35664" y="125623"/>
                  </a:lnTo>
                  <a:lnTo>
                    <a:pt x="35205" y="131335"/>
                  </a:lnTo>
                  <a:lnTo>
                    <a:pt x="34900" y="137047"/>
                  </a:lnTo>
                  <a:lnTo>
                    <a:pt x="34697" y="142761"/>
                  </a:lnTo>
                  <a:lnTo>
                    <a:pt x="35513" y="148475"/>
                  </a:lnTo>
                  <a:lnTo>
                    <a:pt x="37011" y="154189"/>
                  </a:lnTo>
                  <a:lnTo>
                    <a:pt x="38961" y="159903"/>
                  </a:lnTo>
                  <a:lnTo>
                    <a:pt x="40261" y="164666"/>
                  </a:lnTo>
                  <a:lnTo>
                    <a:pt x="41128" y="168793"/>
                  </a:lnTo>
                  <a:lnTo>
                    <a:pt x="41706" y="172497"/>
                  </a:lnTo>
                  <a:lnTo>
                    <a:pt x="43044" y="175919"/>
                  </a:lnTo>
                  <a:lnTo>
                    <a:pt x="47070" y="182261"/>
                  </a:lnTo>
                  <a:lnTo>
                    <a:pt x="52035" y="188255"/>
                  </a:lnTo>
                  <a:lnTo>
                    <a:pt x="57417" y="194094"/>
                  </a:lnTo>
                  <a:lnTo>
                    <a:pt x="62983" y="199863"/>
                  </a:lnTo>
                  <a:lnTo>
                    <a:pt x="65801" y="201783"/>
                  </a:lnTo>
                  <a:lnTo>
                    <a:pt x="71472" y="203916"/>
                  </a:lnTo>
                  <a:lnTo>
                    <a:pt x="77168" y="204864"/>
                  </a:lnTo>
                  <a:lnTo>
                    <a:pt x="80020" y="205117"/>
                  </a:lnTo>
                  <a:lnTo>
                    <a:pt x="82874" y="206238"/>
                  </a:lnTo>
                  <a:lnTo>
                    <a:pt x="88585" y="210024"/>
                  </a:lnTo>
                  <a:lnTo>
                    <a:pt x="91442" y="210462"/>
                  </a:lnTo>
                  <a:lnTo>
                    <a:pt x="94298" y="209801"/>
                  </a:lnTo>
                  <a:lnTo>
                    <a:pt x="97155" y="208408"/>
                  </a:lnTo>
                  <a:lnTo>
                    <a:pt x="100965" y="207480"/>
                  </a:lnTo>
                  <a:lnTo>
                    <a:pt x="105410" y="206861"/>
                  </a:lnTo>
                  <a:lnTo>
                    <a:pt x="110278" y="206448"/>
                  </a:lnTo>
                  <a:lnTo>
                    <a:pt x="114476" y="205220"/>
                  </a:lnTo>
                  <a:lnTo>
                    <a:pt x="118227" y="203449"/>
                  </a:lnTo>
                  <a:lnTo>
                    <a:pt x="121680" y="201316"/>
                  </a:lnTo>
                  <a:lnTo>
                    <a:pt x="125888" y="198942"/>
                  </a:lnTo>
                  <a:lnTo>
                    <a:pt x="135643" y="193763"/>
                  </a:lnTo>
                  <a:lnTo>
                    <a:pt x="185772" y="168464"/>
                  </a:lnTo>
                  <a:lnTo>
                    <a:pt x="189570" y="165610"/>
                  </a:lnTo>
                  <a:lnTo>
                    <a:pt x="192103" y="162755"/>
                  </a:lnTo>
                  <a:lnTo>
                    <a:pt x="197167" y="15418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SMARTPenAnnotation192"/>
            <p:cNvSpPr/>
            <p:nvPr/>
          </p:nvSpPr>
          <p:spPr>
            <a:xfrm>
              <a:off x="6457950" y="3180397"/>
              <a:ext cx="102870" cy="222767"/>
            </a:xfrm>
            <a:custGeom>
              <a:avLst/>
              <a:gdLst/>
              <a:ahLst/>
              <a:cxnLst/>
              <a:rect l="0" t="0" r="0" b="0"/>
              <a:pathLst>
                <a:path w="102870" h="222767">
                  <a:moveTo>
                    <a:pt x="0" y="0"/>
                  </a:moveTo>
                  <a:lnTo>
                    <a:pt x="0" y="4551"/>
                  </a:lnTo>
                  <a:lnTo>
                    <a:pt x="952" y="5892"/>
                  </a:lnTo>
                  <a:lnTo>
                    <a:pt x="2540" y="6785"/>
                  </a:lnTo>
                  <a:lnTo>
                    <a:pt x="4550" y="7381"/>
                  </a:lnTo>
                  <a:lnTo>
                    <a:pt x="5891" y="8731"/>
                  </a:lnTo>
                  <a:lnTo>
                    <a:pt x="6785" y="10583"/>
                  </a:lnTo>
                  <a:lnTo>
                    <a:pt x="8730" y="16134"/>
                  </a:lnTo>
                  <a:lnTo>
                    <a:pt x="10583" y="20281"/>
                  </a:lnTo>
                  <a:lnTo>
                    <a:pt x="12770" y="24950"/>
                  </a:lnTo>
                  <a:lnTo>
                    <a:pt x="14228" y="29969"/>
                  </a:lnTo>
                  <a:lnTo>
                    <a:pt x="15200" y="35219"/>
                  </a:lnTo>
                  <a:lnTo>
                    <a:pt x="15849" y="40624"/>
                  </a:lnTo>
                  <a:lnTo>
                    <a:pt x="16281" y="46133"/>
                  </a:lnTo>
                  <a:lnTo>
                    <a:pt x="16568" y="51710"/>
                  </a:lnTo>
                  <a:lnTo>
                    <a:pt x="16760" y="57334"/>
                  </a:lnTo>
                  <a:lnTo>
                    <a:pt x="17841" y="62988"/>
                  </a:lnTo>
                  <a:lnTo>
                    <a:pt x="19514" y="68662"/>
                  </a:lnTo>
                  <a:lnTo>
                    <a:pt x="21582" y="74350"/>
                  </a:lnTo>
                  <a:lnTo>
                    <a:pt x="22960" y="80999"/>
                  </a:lnTo>
                  <a:lnTo>
                    <a:pt x="23879" y="88289"/>
                  </a:lnTo>
                  <a:lnTo>
                    <a:pt x="24492" y="96007"/>
                  </a:lnTo>
                  <a:lnTo>
                    <a:pt x="25853" y="103058"/>
                  </a:lnTo>
                  <a:lnTo>
                    <a:pt x="27713" y="109662"/>
                  </a:lnTo>
                  <a:lnTo>
                    <a:pt x="29905" y="115971"/>
                  </a:lnTo>
                  <a:lnTo>
                    <a:pt x="31366" y="123034"/>
                  </a:lnTo>
                  <a:lnTo>
                    <a:pt x="32341" y="130600"/>
                  </a:lnTo>
                  <a:lnTo>
                    <a:pt x="32991" y="138502"/>
                  </a:lnTo>
                  <a:lnTo>
                    <a:pt x="33423" y="145675"/>
                  </a:lnTo>
                  <a:lnTo>
                    <a:pt x="33905" y="158725"/>
                  </a:lnTo>
                  <a:lnTo>
                    <a:pt x="34985" y="163919"/>
                  </a:lnTo>
                  <a:lnTo>
                    <a:pt x="36659" y="168334"/>
                  </a:lnTo>
                  <a:lnTo>
                    <a:pt x="38727" y="172230"/>
                  </a:lnTo>
                  <a:lnTo>
                    <a:pt x="40105" y="176733"/>
                  </a:lnTo>
                  <a:lnTo>
                    <a:pt x="41024" y="181639"/>
                  </a:lnTo>
                  <a:lnTo>
                    <a:pt x="41636" y="186816"/>
                  </a:lnTo>
                  <a:lnTo>
                    <a:pt x="41092" y="191219"/>
                  </a:lnTo>
                  <a:lnTo>
                    <a:pt x="39778" y="195107"/>
                  </a:lnTo>
                  <a:lnTo>
                    <a:pt x="36729" y="201967"/>
                  </a:lnTo>
                  <a:lnTo>
                    <a:pt x="35374" y="208191"/>
                  </a:lnTo>
                  <a:lnTo>
                    <a:pt x="34504" y="214056"/>
                  </a:lnTo>
                  <a:lnTo>
                    <a:pt x="34332" y="220859"/>
                  </a:lnTo>
                  <a:lnTo>
                    <a:pt x="34292" y="222766"/>
                  </a:lnTo>
                  <a:lnTo>
                    <a:pt x="31751" y="220293"/>
                  </a:lnTo>
                  <a:lnTo>
                    <a:pt x="29740" y="218299"/>
                  </a:lnTo>
                  <a:lnTo>
                    <a:pt x="28399" y="216018"/>
                  </a:lnTo>
                  <a:lnTo>
                    <a:pt x="26909" y="210943"/>
                  </a:lnTo>
                  <a:lnTo>
                    <a:pt x="26247" y="205512"/>
                  </a:lnTo>
                  <a:lnTo>
                    <a:pt x="26070" y="202731"/>
                  </a:lnTo>
                  <a:lnTo>
                    <a:pt x="25000" y="199924"/>
                  </a:lnTo>
                  <a:lnTo>
                    <a:pt x="23334" y="197100"/>
                  </a:lnTo>
                  <a:lnTo>
                    <a:pt x="21271" y="194265"/>
                  </a:lnTo>
                  <a:lnTo>
                    <a:pt x="19896" y="190470"/>
                  </a:lnTo>
                  <a:lnTo>
                    <a:pt x="18979" y="186035"/>
                  </a:lnTo>
                  <a:lnTo>
                    <a:pt x="18367" y="181174"/>
                  </a:lnTo>
                  <a:lnTo>
                    <a:pt x="17960" y="176027"/>
                  </a:lnTo>
                  <a:lnTo>
                    <a:pt x="17688" y="170692"/>
                  </a:lnTo>
                  <a:lnTo>
                    <a:pt x="17507" y="165229"/>
                  </a:lnTo>
                  <a:lnTo>
                    <a:pt x="18339" y="159683"/>
                  </a:lnTo>
                  <a:lnTo>
                    <a:pt x="19846" y="154080"/>
                  </a:lnTo>
                  <a:lnTo>
                    <a:pt x="21803" y="148440"/>
                  </a:lnTo>
                  <a:lnTo>
                    <a:pt x="23108" y="142775"/>
                  </a:lnTo>
                  <a:lnTo>
                    <a:pt x="23977" y="137094"/>
                  </a:lnTo>
                  <a:lnTo>
                    <a:pt x="24558" y="131401"/>
                  </a:lnTo>
                  <a:lnTo>
                    <a:pt x="25896" y="126653"/>
                  </a:lnTo>
                  <a:lnTo>
                    <a:pt x="27742" y="122535"/>
                  </a:lnTo>
                  <a:lnTo>
                    <a:pt x="29924" y="118838"/>
                  </a:lnTo>
                  <a:lnTo>
                    <a:pt x="32332" y="114468"/>
                  </a:lnTo>
                  <a:lnTo>
                    <a:pt x="37547" y="104532"/>
                  </a:lnTo>
                  <a:lnTo>
                    <a:pt x="40271" y="101121"/>
                  </a:lnTo>
                  <a:lnTo>
                    <a:pt x="43040" y="98846"/>
                  </a:lnTo>
                  <a:lnTo>
                    <a:pt x="45838" y="97330"/>
                  </a:lnTo>
                  <a:lnTo>
                    <a:pt x="48656" y="95367"/>
                  </a:lnTo>
                  <a:lnTo>
                    <a:pt x="51487" y="93105"/>
                  </a:lnTo>
                  <a:lnTo>
                    <a:pt x="54327" y="90645"/>
                  </a:lnTo>
                  <a:lnTo>
                    <a:pt x="58125" y="88053"/>
                  </a:lnTo>
                  <a:lnTo>
                    <a:pt x="62562" y="85372"/>
                  </a:lnTo>
                  <a:lnTo>
                    <a:pt x="67426" y="82632"/>
                  </a:lnTo>
                  <a:lnTo>
                    <a:pt x="71621" y="80806"/>
                  </a:lnTo>
                  <a:lnTo>
                    <a:pt x="75369" y="79588"/>
                  </a:lnTo>
                  <a:lnTo>
                    <a:pt x="78821" y="78776"/>
                  </a:lnTo>
                  <a:lnTo>
                    <a:pt x="82075" y="78235"/>
                  </a:lnTo>
                  <a:lnTo>
                    <a:pt x="85197" y="77874"/>
                  </a:lnTo>
                  <a:lnTo>
                    <a:pt x="88230" y="77633"/>
                  </a:lnTo>
                  <a:lnTo>
                    <a:pt x="91205" y="77473"/>
                  </a:lnTo>
                  <a:lnTo>
                    <a:pt x="102869" y="7715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SMARTPenAnnotation193"/>
            <p:cNvSpPr/>
            <p:nvPr/>
          </p:nvSpPr>
          <p:spPr>
            <a:xfrm>
              <a:off x="6749415" y="3051810"/>
              <a:ext cx="25718" cy="317183"/>
            </a:xfrm>
            <a:custGeom>
              <a:avLst/>
              <a:gdLst/>
              <a:ahLst/>
              <a:cxnLst/>
              <a:rect l="0" t="0" r="0" b="0"/>
              <a:pathLst>
                <a:path w="25718" h="317183">
                  <a:moveTo>
                    <a:pt x="0" y="0"/>
                  </a:moveTo>
                  <a:lnTo>
                    <a:pt x="0" y="11931"/>
                  </a:lnTo>
                  <a:lnTo>
                    <a:pt x="952" y="14622"/>
                  </a:lnTo>
                  <a:lnTo>
                    <a:pt x="2540" y="17368"/>
                  </a:lnTo>
                  <a:lnTo>
                    <a:pt x="4551" y="20151"/>
                  </a:lnTo>
                  <a:lnTo>
                    <a:pt x="5891" y="23911"/>
                  </a:lnTo>
                  <a:lnTo>
                    <a:pt x="6785" y="28323"/>
                  </a:lnTo>
                  <a:lnTo>
                    <a:pt x="7381" y="33170"/>
                  </a:lnTo>
                  <a:lnTo>
                    <a:pt x="7777" y="39258"/>
                  </a:lnTo>
                  <a:lnTo>
                    <a:pt x="8043" y="46174"/>
                  </a:lnTo>
                  <a:lnTo>
                    <a:pt x="8415" y="69561"/>
                  </a:lnTo>
                  <a:lnTo>
                    <a:pt x="8570" y="154322"/>
                  </a:lnTo>
                  <a:lnTo>
                    <a:pt x="9522" y="161936"/>
                  </a:lnTo>
                  <a:lnTo>
                    <a:pt x="11111" y="168917"/>
                  </a:lnTo>
                  <a:lnTo>
                    <a:pt x="13122" y="175476"/>
                  </a:lnTo>
                  <a:lnTo>
                    <a:pt x="14463" y="182706"/>
                  </a:lnTo>
                  <a:lnTo>
                    <a:pt x="15357" y="190384"/>
                  </a:lnTo>
                  <a:lnTo>
                    <a:pt x="15953" y="198360"/>
                  </a:lnTo>
                  <a:lnTo>
                    <a:pt x="16350" y="205583"/>
                  </a:lnTo>
                  <a:lnTo>
                    <a:pt x="16792" y="218687"/>
                  </a:lnTo>
                  <a:lnTo>
                    <a:pt x="17862" y="224849"/>
                  </a:lnTo>
                  <a:lnTo>
                    <a:pt x="19528" y="230862"/>
                  </a:lnTo>
                  <a:lnTo>
                    <a:pt x="21591" y="236775"/>
                  </a:lnTo>
                  <a:lnTo>
                    <a:pt x="22966" y="242623"/>
                  </a:lnTo>
                  <a:lnTo>
                    <a:pt x="23883" y="248426"/>
                  </a:lnTo>
                  <a:lnTo>
                    <a:pt x="24495" y="254199"/>
                  </a:lnTo>
                  <a:lnTo>
                    <a:pt x="24902" y="259954"/>
                  </a:lnTo>
                  <a:lnTo>
                    <a:pt x="25174" y="265695"/>
                  </a:lnTo>
                  <a:lnTo>
                    <a:pt x="25476" y="277154"/>
                  </a:lnTo>
                  <a:lnTo>
                    <a:pt x="25717" y="31718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0" name="SMARTPenAnnotation194"/>
            <p:cNvSpPr/>
            <p:nvPr/>
          </p:nvSpPr>
          <p:spPr>
            <a:xfrm>
              <a:off x="6655117" y="3223260"/>
              <a:ext cx="197168" cy="1"/>
            </a:xfrm>
            <a:custGeom>
              <a:avLst/>
              <a:gdLst/>
              <a:ahLst/>
              <a:cxnLst/>
              <a:rect l="0" t="0" r="0" b="0"/>
              <a:pathLst>
                <a:path w="197168" h="1">
                  <a:moveTo>
                    <a:pt x="0" y="0"/>
                  </a:moveTo>
                  <a:lnTo>
                    <a:pt x="197167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1" name="SMARTPenAnnotation195"/>
            <p:cNvSpPr/>
            <p:nvPr/>
          </p:nvSpPr>
          <p:spPr>
            <a:xfrm>
              <a:off x="6946744" y="3180441"/>
              <a:ext cx="171289" cy="188154"/>
            </a:xfrm>
            <a:custGeom>
              <a:avLst/>
              <a:gdLst/>
              <a:ahLst/>
              <a:cxnLst/>
              <a:rect l="0" t="0" r="0" b="0"/>
              <a:pathLst>
                <a:path w="171289" h="188154">
                  <a:moveTo>
                    <a:pt x="8411" y="77109"/>
                  </a:moveTo>
                  <a:lnTo>
                    <a:pt x="3859" y="77109"/>
                  </a:lnTo>
                  <a:lnTo>
                    <a:pt x="2519" y="78061"/>
                  </a:lnTo>
                  <a:lnTo>
                    <a:pt x="1625" y="79649"/>
                  </a:lnTo>
                  <a:lnTo>
                    <a:pt x="1030" y="81659"/>
                  </a:lnTo>
                  <a:lnTo>
                    <a:pt x="1585" y="83000"/>
                  </a:lnTo>
                  <a:lnTo>
                    <a:pt x="2908" y="83894"/>
                  </a:lnTo>
                  <a:lnTo>
                    <a:pt x="7323" y="85328"/>
                  </a:lnTo>
                  <a:lnTo>
                    <a:pt x="12639" y="90127"/>
                  </a:lnTo>
                  <a:lnTo>
                    <a:pt x="15040" y="91503"/>
                  </a:lnTo>
                  <a:lnTo>
                    <a:pt x="20247" y="93031"/>
                  </a:lnTo>
                  <a:lnTo>
                    <a:pt x="25459" y="94012"/>
                  </a:lnTo>
                  <a:lnTo>
                    <a:pt x="29641" y="94146"/>
                  </a:lnTo>
                  <a:lnTo>
                    <a:pt x="33041" y="93230"/>
                  </a:lnTo>
                  <a:lnTo>
                    <a:pt x="37214" y="91666"/>
                  </a:lnTo>
                  <a:lnTo>
                    <a:pt x="41900" y="89671"/>
                  </a:lnTo>
                  <a:lnTo>
                    <a:pt x="46929" y="88341"/>
                  </a:lnTo>
                  <a:lnTo>
                    <a:pt x="52187" y="87454"/>
                  </a:lnTo>
                  <a:lnTo>
                    <a:pt x="57598" y="86863"/>
                  </a:lnTo>
                  <a:lnTo>
                    <a:pt x="62157" y="85517"/>
                  </a:lnTo>
                  <a:lnTo>
                    <a:pt x="66149" y="83667"/>
                  </a:lnTo>
                  <a:lnTo>
                    <a:pt x="69763" y="81481"/>
                  </a:lnTo>
                  <a:lnTo>
                    <a:pt x="74077" y="79071"/>
                  </a:lnTo>
                  <a:lnTo>
                    <a:pt x="83951" y="73853"/>
                  </a:lnTo>
                  <a:lnTo>
                    <a:pt x="100220" y="65561"/>
                  </a:lnTo>
                  <a:lnTo>
                    <a:pt x="104859" y="62743"/>
                  </a:lnTo>
                  <a:lnTo>
                    <a:pt x="108905" y="59911"/>
                  </a:lnTo>
                  <a:lnTo>
                    <a:pt x="112554" y="57071"/>
                  </a:lnTo>
                  <a:lnTo>
                    <a:pt x="116892" y="54225"/>
                  </a:lnTo>
                  <a:lnTo>
                    <a:pt x="121689" y="51376"/>
                  </a:lnTo>
                  <a:lnTo>
                    <a:pt x="126792" y="48523"/>
                  </a:lnTo>
                  <a:lnTo>
                    <a:pt x="131147" y="45669"/>
                  </a:lnTo>
                  <a:lnTo>
                    <a:pt x="135002" y="42814"/>
                  </a:lnTo>
                  <a:lnTo>
                    <a:pt x="138525" y="39958"/>
                  </a:lnTo>
                  <a:lnTo>
                    <a:pt x="141826" y="37102"/>
                  </a:lnTo>
                  <a:lnTo>
                    <a:pt x="144979" y="34245"/>
                  </a:lnTo>
                  <a:lnTo>
                    <a:pt x="148034" y="31388"/>
                  </a:lnTo>
                  <a:lnTo>
                    <a:pt x="150070" y="28530"/>
                  </a:lnTo>
                  <a:lnTo>
                    <a:pt x="152333" y="22816"/>
                  </a:lnTo>
                  <a:lnTo>
                    <a:pt x="153339" y="17101"/>
                  </a:lnTo>
                  <a:lnTo>
                    <a:pt x="153786" y="11386"/>
                  </a:lnTo>
                  <a:lnTo>
                    <a:pt x="154096" y="1650"/>
                  </a:lnTo>
                  <a:lnTo>
                    <a:pt x="153159" y="1085"/>
                  </a:lnTo>
                  <a:lnTo>
                    <a:pt x="149578" y="458"/>
                  </a:lnTo>
                  <a:lnTo>
                    <a:pt x="144812" y="179"/>
                  </a:lnTo>
                  <a:lnTo>
                    <a:pt x="142207" y="105"/>
                  </a:lnTo>
                  <a:lnTo>
                    <a:pt x="129440" y="0"/>
                  </a:lnTo>
                  <a:lnTo>
                    <a:pt x="125292" y="938"/>
                  </a:lnTo>
                  <a:lnTo>
                    <a:pt x="121574" y="2516"/>
                  </a:lnTo>
                  <a:lnTo>
                    <a:pt x="118143" y="4520"/>
                  </a:lnTo>
                  <a:lnTo>
                    <a:pt x="112997" y="6809"/>
                  </a:lnTo>
                  <a:lnTo>
                    <a:pt x="106711" y="9287"/>
                  </a:lnTo>
                  <a:lnTo>
                    <a:pt x="99661" y="11892"/>
                  </a:lnTo>
                  <a:lnTo>
                    <a:pt x="93057" y="14581"/>
                  </a:lnTo>
                  <a:lnTo>
                    <a:pt x="86749" y="17326"/>
                  </a:lnTo>
                  <a:lnTo>
                    <a:pt x="80639" y="20108"/>
                  </a:lnTo>
                  <a:lnTo>
                    <a:pt x="74660" y="23868"/>
                  </a:lnTo>
                  <a:lnTo>
                    <a:pt x="68770" y="28280"/>
                  </a:lnTo>
                  <a:lnTo>
                    <a:pt x="62937" y="33126"/>
                  </a:lnTo>
                  <a:lnTo>
                    <a:pt x="57144" y="38262"/>
                  </a:lnTo>
                  <a:lnTo>
                    <a:pt x="45627" y="49048"/>
                  </a:lnTo>
                  <a:lnTo>
                    <a:pt x="39890" y="53639"/>
                  </a:lnTo>
                  <a:lnTo>
                    <a:pt x="34159" y="57653"/>
                  </a:lnTo>
                  <a:lnTo>
                    <a:pt x="28434" y="61280"/>
                  </a:lnTo>
                  <a:lnTo>
                    <a:pt x="23664" y="65604"/>
                  </a:lnTo>
                  <a:lnTo>
                    <a:pt x="19532" y="70391"/>
                  </a:lnTo>
                  <a:lnTo>
                    <a:pt x="15825" y="75488"/>
                  </a:lnTo>
                  <a:lnTo>
                    <a:pt x="12401" y="80791"/>
                  </a:lnTo>
                  <a:lnTo>
                    <a:pt x="9166" y="86231"/>
                  </a:lnTo>
                  <a:lnTo>
                    <a:pt x="6057" y="91763"/>
                  </a:lnTo>
                  <a:lnTo>
                    <a:pt x="3983" y="96403"/>
                  </a:lnTo>
                  <a:lnTo>
                    <a:pt x="2602" y="100449"/>
                  </a:lnTo>
                  <a:lnTo>
                    <a:pt x="1680" y="104099"/>
                  </a:lnTo>
                  <a:lnTo>
                    <a:pt x="1066" y="107485"/>
                  </a:lnTo>
                  <a:lnTo>
                    <a:pt x="657" y="110694"/>
                  </a:lnTo>
                  <a:lnTo>
                    <a:pt x="383" y="113786"/>
                  </a:lnTo>
                  <a:lnTo>
                    <a:pt x="202" y="117753"/>
                  </a:lnTo>
                  <a:lnTo>
                    <a:pt x="0" y="127240"/>
                  </a:lnTo>
                  <a:lnTo>
                    <a:pt x="899" y="132437"/>
                  </a:lnTo>
                  <a:lnTo>
                    <a:pt x="2450" y="137807"/>
                  </a:lnTo>
                  <a:lnTo>
                    <a:pt x="4437" y="143291"/>
                  </a:lnTo>
                  <a:lnTo>
                    <a:pt x="6714" y="147900"/>
                  </a:lnTo>
                  <a:lnTo>
                    <a:pt x="9184" y="151926"/>
                  </a:lnTo>
                  <a:lnTo>
                    <a:pt x="11784" y="155561"/>
                  </a:lnTo>
                  <a:lnTo>
                    <a:pt x="14469" y="158938"/>
                  </a:lnTo>
                  <a:lnTo>
                    <a:pt x="17212" y="162142"/>
                  </a:lnTo>
                  <a:lnTo>
                    <a:pt x="19994" y="165229"/>
                  </a:lnTo>
                  <a:lnTo>
                    <a:pt x="25624" y="171201"/>
                  </a:lnTo>
                  <a:lnTo>
                    <a:pt x="28458" y="174127"/>
                  </a:lnTo>
                  <a:lnTo>
                    <a:pt x="32254" y="176077"/>
                  </a:lnTo>
                  <a:lnTo>
                    <a:pt x="36688" y="177378"/>
                  </a:lnTo>
                  <a:lnTo>
                    <a:pt x="41549" y="178245"/>
                  </a:lnTo>
                  <a:lnTo>
                    <a:pt x="46696" y="179775"/>
                  </a:lnTo>
                  <a:lnTo>
                    <a:pt x="52031" y="181748"/>
                  </a:lnTo>
                  <a:lnTo>
                    <a:pt x="57494" y="184016"/>
                  </a:lnTo>
                  <a:lnTo>
                    <a:pt x="63040" y="185527"/>
                  </a:lnTo>
                  <a:lnTo>
                    <a:pt x="68643" y="186535"/>
                  </a:lnTo>
                  <a:lnTo>
                    <a:pt x="74284" y="187208"/>
                  </a:lnTo>
                  <a:lnTo>
                    <a:pt x="79948" y="187655"/>
                  </a:lnTo>
                  <a:lnTo>
                    <a:pt x="85630" y="187954"/>
                  </a:lnTo>
                  <a:lnTo>
                    <a:pt x="91323" y="188153"/>
                  </a:lnTo>
                  <a:lnTo>
                    <a:pt x="97022" y="187333"/>
                  </a:lnTo>
                  <a:lnTo>
                    <a:pt x="102728" y="185834"/>
                  </a:lnTo>
                  <a:lnTo>
                    <a:pt x="108436" y="183882"/>
                  </a:lnTo>
                  <a:lnTo>
                    <a:pt x="115099" y="182581"/>
                  </a:lnTo>
                  <a:lnTo>
                    <a:pt x="122399" y="181714"/>
                  </a:lnTo>
                  <a:lnTo>
                    <a:pt x="130123" y="181135"/>
                  </a:lnTo>
                  <a:lnTo>
                    <a:pt x="138130" y="179797"/>
                  </a:lnTo>
                  <a:lnTo>
                    <a:pt x="146325" y="177953"/>
                  </a:lnTo>
                  <a:lnTo>
                    <a:pt x="171288" y="17140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2" name="SMARTPenAnnotation196"/>
            <p:cNvSpPr/>
            <p:nvPr/>
          </p:nvSpPr>
          <p:spPr>
            <a:xfrm>
              <a:off x="7255192" y="3137535"/>
              <a:ext cx="231459" cy="205741"/>
            </a:xfrm>
            <a:custGeom>
              <a:avLst/>
              <a:gdLst/>
              <a:ahLst/>
              <a:cxnLst/>
              <a:rect l="0" t="0" r="0" b="0"/>
              <a:pathLst>
                <a:path w="231459" h="205741">
                  <a:moveTo>
                    <a:pt x="0" y="0"/>
                  </a:moveTo>
                  <a:lnTo>
                    <a:pt x="0" y="13018"/>
                  </a:lnTo>
                  <a:lnTo>
                    <a:pt x="953" y="14394"/>
                  </a:lnTo>
                  <a:lnTo>
                    <a:pt x="2540" y="15311"/>
                  </a:lnTo>
                  <a:lnTo>
                    <a:pt x="4551" y="15922"/>
                  </a:lnTo>
                  <a:lnTo>
                    <a:pt x="6844" y="18234"/>
                  </a:lnTo>
                  <a:lnTo>
                    <a:pt x="9325" y="21681"/>
                  </a:lnTo>
                  <a:lnTo>
                    <a:pt x="11931" y="25884"/>
                  </a:lnTo>
                  <a:lnTo>
                    <a:pt x="14622" y="29638"/>
                  </a:lnTo>
                  <a:lnTo>
                    <a:pt x="17368" y="33094"/>
                  </a:lnTo>
                  <a:lnTo>
                    <a:pt x="22959" y="39473"/>
                  </a:lnTo>
                  <a:lnTo>
                    <a:pt x="28619" y="45483"/>
                  </a:lnTo>
                  <a:lnTo>
                    <a:pt x="31462" y="49372"/>
                  </a:lnTo>
                  <a:lnTo>
                    <a:pt x="34310" y="53870"/>
                  </a:lnTo>
                  <a:lnTo>
                    <a:pt x="37160" y="58773"/>
                  </a:lnTo>
                  <a:lnTo>
                    <a:pt x="40966" y="62994"/>
                  </a:lnTo>
                  <a:lnTo>
                    <a:pt x="45408" y="66761"/>
                  </a:lnTo>
                  <a:lnTo>
                    <a:pt x="50275" y="70225"/>
                  </a:lnTo>
                  <a:lnTo>
                    <a:pt x="55424" y="74439"/>
                  </a:lnTo>
                  <a:lnTo>
                    <a:pt x="60762" y="79153"/>
                  </a:lnTo>
                  <a:lnTo>
                    <a:pt x="70821" y="88519"/>
                  </a:lnTo>
                  <a:lnTo>
                    <a:pt x="78466" y="95856"/>
                  </a:lnTo>
                  <a:lnTo>
                    <a:pt x="82791" y="99147"/>
                  </a:lnTo>
                  <a:lnTo>
                    <a:pt x="87579" y="102293"/>
                  </a:lnTo>
                  <a:lnTo>
                    <a:pt x="92676" y="105343"/>
                  </a:lnTo>
                  <a:lnTo>
                    <a:pt x="97027" y="108328"/>
                  </a:lnTo>
                  <a:lnTo>
                    <a:pt x="100879" y="111271"/>
                  </a:lnTo>
                  <a:lnTo>
                    <a:pt x="104400" y="114185"/>
                  </a:lnTo>
                  <a:lnTo>
                    <a:pt x="108653" y="118034"/>
                  </a:lnTo>
                  <a:lnTo>
                    <a:pt x="118458" y="127389"/>
                  </a:lnTo>
                  <a:lnTo>
                    <a:pt x="123739" y="131598"/>
                  </a:lnTo>
                  <a:lnTo>
                    <a:pt x="129166" y="135357"/>
                  </a:lnTo>
                  <a:lnTo>
                    <a:pt x="134687" y="138816"/>
                  </a:lnTo>
                  <a:lnTo>
                    <a:pt x="140274" y="142073"/>
                  </a:lnTo>
                  <a:lnTo>
                    <a:pt x="145904" y="145198"/>
                  </a:lnTo>
                  <a:lnTo>
                    <a:pt x="157239" y="151209"/>
                  </a:lnTo>
                  <a:lnTo>
                    <a:pt x="168626" y="157057"/>
                  </a:lnTo>
                  <a:lnTo>
                    <a:pt x="173377" y="159949"/>
                  </a:lnTo>
                  <a:lnTo>
                    <a:pt x="177498" y="162830"/>
                  </a:lnTo>
                  <a:lnTo>
                    <a:pt x="184615" y="168571"/>
                  </a:lnTo>
                  <a:lnTo>
                    <a:pt x="190955" y="174298"/>
                  </a:lnTo>
                  <a:lnTo>
                    <a:pt x="196946" y="180018"/>
                  </a:lnTo>
                  <a:lnTo>
                    <a:pt x="208554" y="191451"/>
                  </a:lnTo>
                  <a:lnTo>
                    <a:pt x="212379" y="193357"/>
                  </a:lnTo>
                  <a:lnTo>
                    <a:pt x="216834" y="194627"/>
                  </a:lnTo>
                  <a:lnTo>
                    <a:pt x="221708" y="195473"/>
                  </a:lnTo>
                  <a:lnTo>
                    <a:pt x="224958" y="196990"/>
                  </a:lnTo>
                  <a:lnTo>
                    <a:pt x="227124" y="198954"/>
                  </a:lnTo>
                  <a:lnTo>
                    <a:pt x="231458" y="20574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SMARTPenAnnotation197"/>
            <p:cNvSpPr/>
            <p:nvPr/>
          </p:nvSpPr>
          <p:spPr>
            <a:xfrm>
              <a:off x="7246619" y="3146107"/>
              <a:ext cx="248604" cy="240031"/>
            </a:xfrm>
            <a:custGeom>
              <a:avLst/>
              <a:gdLst/>
              <a:ahLst/>
              <a:cxnLst/>
              <a:rect l="0" t="0" r="0" b="0"/>
              <a:pathLst>
                <a:path w="248604" h="240031">
                  <a:moveTo>
                    <a:pt x="248603" y="0"/>
                  </a:moveTo>
                  <a:lnTo>
                    <a:pt x="244052" y="0"/>
                  </a:lnTo>
                  <a:lnTo>
                    <a:pt x="242712" y="953"/>
                  </a:lnTo>
                  <a:lnTo>
                    <a:pt x="241818" y="2540"/>
                  </a:lnTo>
                  <a:lnTo>
                    <a:pt x="241223" y="4551"/>
                  </a:lnTo>
                  <a:lnTo>
                    <a:pt x="239872" y="5892"/>
                  </a:lnTo>
                  <a:lnTo>
                    <a:pt x="238021" y="6785"/>
                  </a:lnTo>
                  <a:lnTo>
                    <a:pt x="235833" y="7381"/>
                  </a:lnTo>
                  <a:lnTo>
                    <a:pt x="230863" y="10583"/>
                  </a:lnTo>
                  <a:lnTo>
                    <a:pt x="225479" y="15181"/>
                  </a:lnTo>
                  <a:lnTo>
                    <a:pt x="219911" y="20400"/>
                  </a:lnTo>
                  <a:lnTo>
                    <a:pt x="62875" y="177156"/>
                  </a:lnTo>
                  <a:lnTo>
                    <a:pt x="58109" y="182874"/>
                  </a:lnTo>
                  <a:lnTo>
                    <a:pt x="53980" y="188591"/>
                  </a:lnTo>
                  <a:lnTo>
                    <a:pt x="50274" y="194307"/>
                  </a:lnTo>
                  <a:lnTo>
                    <a:pt x="45899" y="199071"/>
                  </a:lnTo>
                  <a:lnTo>
                    <a:pt x="41077" y="203199"/>
                  </a:lnTo>
                  <a:lnTo>
                    <a:pt x="35958" y="206903"/>
                  </a:lnTo>
                  <a:lnTo>
                    <a:pt x="31592" y="210326"/>
                  </a:lnTo>
                  <a:lnTo>
                    <a:pt x="24201" y="216668"/>
                  </a:lnTo>
                  <a:lnTo>
                    <a:pt x="17742" y="222662"/>
                  </a:lnTo>
                  <a:lnTo>
                    <a:pt x="8750" y="231392"/>
                  </a:lnTo>
                  <a:lnTo>
                    <a:pt x="0" y="24003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" name="SMARTPenAnnotation198"/>
            <p:cNvSpPr/>
            <p:nvPr/>
          </p:nvSpPr>
          <p:spPr>
            <a:xfrm>
              <a:off x="6029325" y="3446145"/>
              <a:ext cx="197168" cy="574358"/>
            </a:xfrm>
            <a:custGeom>
              <a:avLst/>
              <a:gdLst/>
              <a:ahLst/>
              <a:cxnLst/>
              <a:rect l="0" t="0" r="0" b="0"/>
              <a:pathLst>
                <a:path w="197168" h="574358">
                  <a:moveTo>
                    <a:pt x="188595" y="0"/>
                  </a:moveTo>
                  <a:lnTo>
                    <a:pt x="175824" y="0"/>
                  </a:lnTo>
                  <a:lnTo>
                    <a:pt x="174366" y="952"/>
                  </a:lnTo>
                  <a:lnTo>
                    <a:pt x="173394" y="2540"/>
                  </a:lnTo>
                  <a:lnTo>
                    <a:pt x="172746" y="4550"/>
                  </a:lnTo>
                  <a:lnTo>
                    <a:pt x="169486" y="9325"/>
                  </a:lnTo>
                  <a:lnTo>
                    <a:pt x="167283" y="11931"/>
                  </a:lnTo>
                  <a:lnTo>
                    <a:pt x="164862" y="13669"/>
                  </a:lnTo>
                  <a:lnTo>
                    <a:pt x="159632" y="15600"/>
                  </a:lnTo>
                  <a:lnTo>
                    <a:pt x="155951" y="17068"/>
                  </a:lnTo>
                  <a:lnTo>
                    <a:pt x="151592" y="18998"/>
                  </a:lnTo>
                  <a:lnTo>
                    <a:pt x="146781" y="21238"/>
                  </a:lnTo>
                  <a:lnTo>
                    <a:pt x="142621" y="23683"/>
                  </a:lnTo>
                  <a:lnTo>
                    <a:pt x="138896" y="26267"/>
                  </a:lnTo>
                  <a:lnTo>
                    <a:pt x="135459" y="28941"/>
                  </a:lnTo>
                  <a:lnTo>
                    <a:pt x="132216" y="31676"/>
                  </a:lnTo>
                  <a:lnTo>
                    <a:pt x="126072" y="37256"/>
                  </a:lnTo>
                  <a:lnTo>
                    <a:pt x="122148" y="40077"/>
                  </a:lnTo>
                  <a:lnTo>
                    <a:pt x="117627" y="42911"/>
                  </a:lnTo>
                  <a:lnTo>
                    <a:pt x="112708" y="45752"/>
                  </a:lnTo>
                  <a:lnTo>
                    <a:pt x="108476" y="49551"/>
                  </a:lnTo>
                  <a:lnTo>
                    <a:pt x="104702" y="53989"/>
                  </a:lnTo>
                  <a:lnTo>
                    <a:pt x="101234" y="58852"/>
                  </a:lnTo>
                  <a:lnTo>
                    <a:pt x="97969" y="64000"/>
                  </a:lnTo>
                  <a:lnTo>
                    <a:pt x="94840" y="69336"/>
                  </a:lnTo>
                  <a:lnTo>
                    <a:pt x="91802" y="74799"/>
                  </a:lnTo>
                  <a:lnTo>
                    <a:pt x="87871" y="80346"/>
                  </a:lnTo>
                  <a:lnTo>
                    <a:pt x="83346" y="85949"/>
                  </a:lnTo>
                  <a:lnTo>
                    <a:pt x="78423" y="91589"/>
                  </a:lnTo>
                  <a:lnTo>
                    <a:pt x="70415" y="100396"/>
                  </a:lnTo>
                  <a:lnTo>
                    <a:pt x="62728" y="108438"/>
                  </a:lnTo>
                  <a:lnTo>
                    <a:pt x="52961" y="118362"/>
                  </a:lnTo>
                  <a:lnTo>
                    <a:pt x="48643" y="123675"/>
                  </a:lnTo>
                  <a:lnTo>
                    <a:pt x="44810" y="129123"/>
                  </a:lnTo>
                  <a:lnTo>
                    <a:pt x="41304" y="134659"/>
                  </a:lnTo>
                  <a:lnTo>
                    <a:pt x="38013" y="140255"/>
                  </a:lnTo>
                  <a:lnTo>
                    <a:pt x="34867" y="145891"/>
                  </a:lnTo>
                  <a:lnTo>
                    <a:pt x="28831" y="157233"/>
                  </a:lnTo>
                  <a:lnTo>
                    <a:pt x="22974" y="168623"/>
                  </a:lnTo>
                  <a:lnTo>
                    <a:pt x="19736" y="177496"/>
                  </a:lnTo>
                  <a:lnTo>
                    <a:pt x="17343" y="185567"/>
                  </a:lnTo>
                  <a:lnTo>
                    <a:pt x="13105" y="195504"/>
                  </a:lnTo>
                  <a:lnTo>
                    <a:pt x="8047" y="206270"/>
                  </a:lnTo>
                  <a:lnTo>
                    <a:pt x="5365" y="211808"/>
                  </a:lnTo>
                  <a:lnTo>
                    <a:pt x="2384" y="225582"/>
                  </a:lnTo>
                  <a:lnTo>
                    <a:pt x="1060" y="240276"/>
                  </a:lnTo>
                  <a:lnTo>
                    <a:pt x="470" y="253157"/>
                  </a:lnTo>
                  <a:lnTo>
                    <a:pt x="139" y="271118"/>
                  </a:lnTo>
                  <a:lnTo>
                    <a:pt x="0" y="382551"/>
                  </a:lnTo>
                  <a:lnTo>
                    <a:pt x="2540" y="394177"/>
                  </a:lnTo>
                  <a:lnTo>
                    <a:pt x="6843" y="405695"/>
                  </a:lnTo>
                  <a:lnTo>
                    <a:pt x="11931" y="417164"/>
                  </a:lnTo>
                  <a:lnTo>
                    <a:pt x="15600" y="429780"/>
                  </a:lnTo>
                  <a:lnTo>
                    <a:pt x="21538" y="438981"/>
                  </a:lnTo>
                  <a:lnTo>
                    <a:pt x="25789" y="444101"/>
                  </a:lnTo>
                  <a:lnTo>
                    <a:pt x="29575" y="449420"/>
                  </a:lnTo>
                  <a:lnTo>
                    <a:pt x="33051" y="454871"/>
                  </a:lnTo>
                  <a:lnTo>
                    <a:pt x="36322" y="460409"/>
                  </a:lnTo>
                  <a:lnTo>
                    <a:pt x="39454" y="466007"/>
                  </a:lnTo>
                  <a:lnTo>
                    <a:pt x="45475" y="477306"/>
                  </a:lnTo>
                  <a:lnTo>
                    <a:pt x="51326" y="486139"/>
                  </a:lnTo>
                  <a:lnTo>
                    <a:pt x="54219" y="489827"/>
                  </a:lnTo>
                  <a:lnTo>
                    <a:pt x="58054" y="494192"/>
                  </a:lnTo>
                  <a:lnTo>
                    <a:pt x="62515" y="499006"/>
                  </a:lnTo>
                  <a:lnTo>
                    <a:pt x="78812" y="515870"/>
                  </a:lnTo>
                  <a:lnTo>
                    <a:pt x="83021" y="519173"/>
                  </a:lnTo>
                  <a:lnTo>
                    <a:pt x="87732" y="522328"/>
                  </a:lnTo>
                  <a:lnTo>
                    <a:pt x="92778" y="525383"/>
                  </a:lnTo>
                  <a:lnTo>
                    <a:pt x="97094" y="528373"/>
                  </a:lnTo>
                  <a:lnTo>
                    <a:pt x="100925" y="531319"/>
                  </a:lnTo>
                  <a:lnTo>
                    <a:pt x="104430" y="534235"/>
                  </a:lnTo>
                  <a:lnTo>
                    <a:pt x="107720" y="537131"/>
                  </a:lnTo>
                  <a:lnTo>
                    <a:pt x="113915" y="542890"/>
                  </a:lnTo>
                  <a:lnTo>
                    <a:pt x="116901" y="544806"/>
                  </a:lnTo>
                  <a:lnTo>
                    <a:pt x="122758" y="546936"/>
                  </a:lnTo>
                  <a:lnTo>
                    <a:pt x="128537" y="550423"/>
                  </a:lnTo>
                  <a:lnTo>
                    <a:pt x="131411" y="552686"/>
                  </a:lnTo>
                  <a:lnTo>
                    <a:pt x="135232" y="555147"/>
                  </a:lnTo>
                  <a:lnTo>
                    <a:pt x="139684" y="557740"/>
                  </a:lnTo>
                  <a:lnTo>
                    <a:pt x="144558" y="560422"/>
                  </a:lnTo>
                  <a:lnTo>
                    <a:pt x="148759" y="562209"/>
                  </a:lnTo>
                  <a:lnTo>
                    <a:pt x="152513" y="563401"/>
                  </a:lnTo>
                  <a:lnTo>
                    <a:pt x="155967" y="564195"/>
                  </a:lnTo>
                  <a:lnTo>
                    <a:pt x="159224" y="564725"/>
                  </a:lnTo>
                  <a:lnTo>
                    <a:pt x="165380" y="565314"/>
                  </a:lnTo>
                  <a:lnTo>
                    <a:pt x="167403" y="566424"/>
                  </a:lnTo>
                  <a:lnTo>
                    <a:pt x="168752" y="568116"/>
                  </a:lnTo>
                  <a:lnTo>
                    <a:pt x="169651" y="570196"/>
                  </a:lnTo>
                  <a:lnTo>
                    <a:pt x="171203" y="571583"/>
                  </a:lnTo>
                  <a:lnTo>
                    <a:pt x="173190" y="572508"/>
                  </a:lnTo>
                  <a:lnTo>
                    <a:pt x="177938" y="573535"/>
                  </a:lnTo>
                  <a:lnTo>
                    <a:pt x="183224" y="573992"/>
                  </a:lnTo>
                  <a:lnTo>
                    <a:pt x="189233" y="574336"/>
                  </a:lnTo>
                  <a:lnTo>
                    <a:pt x="197167" y="57435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" name="SMARTPenAnnotation199"/>
            <p:cNvSpPr/>
            <p:nvPr/>
          </p:nvSpPr>
          <p:spPr>
            <a:xfrm>
              <a:off x="6217920" y="3566191"/>
              <a:ext cx="154302" cy="111412"/>
            </a:xfrm>
            <a:custGeom>
              <a:avLst/>
              <a:gdLst/>
              <a:ahLst/>
              <a:cxnLst/>
              <a:rect l="0" t="0" r="0" b="0"/>
              <a:pathLst>
                <a:path w="154302" h="111412">
                  <a:moveTo>
                    <a:pt x="17145" y="51404"/>
                  </a:moveTo>
                  <a:lnTo>
                    <a:pt x="9763" y="44023"/>
                  </a:lnTo>
                  <a:lnTo>
                    <a:pt x="9101" y="40821"/>
                  </a:lnTo>
                  <a:lnTo>
                    <a:pt x="8925" y="38633"/>
                  </a:lnTo>
                  <a:lnTo>
                    <a:pt x="7855" y="37175"/>
                  </a:lnTo>
                  <a:lnTo>
                    <a:pt x="6189" y="36203"/>
                  </a:lnTo>
                  <a:lnTo>
                    <a:pt x="4126" y="35555"/>
                  </a:lnTo>
                  <a:lnTo>
                    <a:pt x="2751" y="34170"/>
                  </a:lnTo>
                  <a:lnTo>
                    <a:pt x="1834" y="32295"/>
                  </a:lnTo>
                  <a:lnTo>
                    <a:pt x="362" y="26992"/>
                  </a:lnTo>
                  <a:lnTo>
                    <a:pt x="161" y="23726"/>
                  </a:lnTo>
                  <a:lnTo>
                    <a:pt x="9" y="17501"/>
                  </a:lnTo>
                  <a:lnTo>
                    <a:pt x="0" y="8905"/>
                  </a:lnTo>
                  <a:lnTo>
                    <a:pt x="4550" y="8648"/>
                  </a:lnTo>
                  <a:lnTo>
                    <a:pt x="7381" y="8573"/>
                  </a:lnTo>
                  <a:lnTo>
                    <a:pt x="10583" y="11095"/>
                  </a:lnTo>
                  <a:lnTo>
                    <a:pt x="12770" y="13102"/>
                  </a:lnTo>
                  <a:lnTo>
                    <a:pt x="15181" y="14439"/>
                  </a:lnTo>
                  <a:lnTo>
                    <a:pt x="17740" y="15331"/>
                  </a:lnTo>
                  <a:lnTo>
                    <a:pt x="20399" y="15925"/>
                  </a:lnTo>
                  <a:lnTo>
                    <a:pt x="23125" y="16321"/>
                  </a:lnTo>
                  <a:lnTo>
                    <a:pt x="25894" y="16586"/>
                  </a:lnTo>
                  <a:lnTo>
                    <a:pt x="28692" y="16762"/>
                  </a:lnTo>
                  <a:lnTo>
                    <a:pt x="34342" y="16957"/>
                  </a:lnTo>
                  <a:lnTo>
                    <a:pt x="37182" y="17009"/>
                  </a:lnTo>
                  <a:lnTo>
                    <a:pt x="40980" y="16091"/>
                  </a:lnTo>
                  <a:lnTo>
                    <a:pt x="45417" y="14527"/>
                  </a:lnTo>
                  <a:lnTo>
                    <a:pt x="50281" y="12532"/>
                  </a:lnTo>
                  <a:lnTo>
                    <a:pt x="54475" y="11202"/>
                  </a:lnTo>
                  <a:lnTo>
                    <a:pt x="58224" y="10315"/>
                  </a:lnTo>
                  <a:lnTo>
                    <a:pt x="61676" y="9724"/>
                  </a:lnTo>
                  <a:lnTo>
                    <a:pt x="65882" y="9329"/>
                  </a:lnTo>
                  <a:lnTo>
                    <a:pt x="70591" y="9067"/>
                  </a:lnTo>
                  <a:lnTo>
                    <a:pt x="79951" y="8775"/>
                  </a:lnTo>
                  <a:lnTo>
                    <a:pt x="91528" y="8610"/>
                  </a:lnTo>
                  <a:lnTo>
                    <a:pt x="112994" y="8550"/>
                  </a:lnTo>
                  <a:lnTo>
                    <a:pt x="116287" y="7595"/>
                  </a:lnTo>
                  <a:lnTo>
                    <a:pt x="119434" y="6005"/>
                  </a:lnTo>
                  <a:lnTo>
                    <a:pt x="122485" y="3993"/>
                  </a:lnTo>
                  <a:lnTo>
                    <a:pt x="125472" y="2652"/>
                  </a:lnTo>
                  <a:lnTo>
                    <a:pt x="128415" y="1757"/>
                  </a:lnTo>
                  <a:lnTo>
                    <a:pt x="131330" y="1161"/>
                  </a:lnTo>
                  <a:lnTo>
                    <a:pt x="134226" y="764"/>
                  </a:lnTo>
                  <a:lnTo>
                    <a:pt x="137109" y="499"/>
                  </a:lnTo>
                  <a:lnTo>
                    <a:pt x="139983" y="322"/>
                  </a:lnTo>
                  <a:lnTo>
                    <a:pt x="145717" y="126"/>
                  </a:lnTo>
                  <a:lnTo>
                    <a:pt x="152608" y="0"/>
                  </a:lnTo>
                  <a:lnTo>
                    <a:pt x="153174" y="942"/>
                  </a:lnTo>
                  <a:lnTo>
                    <a:pt x="153551" y="2522"/>
                  </a:lnTo>
                  <a:lnTo>
                    <a:pt x="154156" y="7352"/>
                  </a:lnTo>
                  <a:lnTo>
                    <a:pt x="154239" y="10553"/>
                  </a:lnTo>
                  <a:lnTo>
                    <a:pt x="154301" y="21281"/>
                  </a:lnTo>
                  <a:lnTo>
                    <a:pt x="153350" y="23701"/>
                  </a:lnTo>
                  <a:lnTo>
                    <a:pt x="151763" y="26268"/>
                  </a:lnTo>
                  <a:lnTo>
                    <a:pt x="149752" y="28932"/>
                  </a:lnTo>
                  <a:lnTo>
                    <a:pt x="147460" y="31660"/>
                  </a:lnTo>
                  <a:lnTo>
                    <a:pt x="144979" y="34431"/>
                  </a:lnTo>
                  <a:lnTo>
                    <a:pt x="142372" y="37231"/>
                  </a:lnTo>
                  <a:lnTo>
                    <a:pt x="140635" y="40050"/>
                  </a:lnTo>
                  <a:lnTo>
                    <a:pt x="139476" y="42882"/>
                  </a:lnTo>
                  <a:lnTo>
                    <a:pt x="138704" y="45723"/>
                  </a:lnTo>
                  <a:lnTo>
                    <a:pt x="137237" y="49521"/>
                  </a:lnTo>
                  <a:lnTo>
                    <a:pt x="135306" y="53959"/>
                  </a:lnTo>
                  <a:lnTo>
                    <a:pt x="133066" y="58822"/>
                  </a:lnTo>
                  <a:lnTo>
                    <a:pt x="130621" y="63017"/>
                  </a:lnTo>
                  <a:lnTo>
                    <a:pt x="128038" y="66766"/>
                  </a:lnTo>
                  <a:lnTo>
                    <a:pt x="125363" y="70218"/>
                  </a:lnTo>
                  <a:lnTo>
                    <a:pt x="123580" y="73471"/>
                  </a:lnTo>
                  <a:lnTo>
                    <a:pt x="122392" y="76593"/>
                  </a:lnTo>
                  <a:lnTo>
                    <a:pt x="121600" y="79626"/>
                  </a:lnTo>
                  <a:lnTo>
                    <a:pt x="120119" y="82601"/>
                  </a:lnTo>
                  <a:lnTo>
                    <a:pt x="118179" y="85537"/>
                  </a:lnTo>
                  <a:lnTo>
                    <a:pt x="112773" y="92542"/>
                  </a:lnTo>
                  <a:lnTo>
                    <a:pt x="112330" y="94069"/>
                  </a:lnTo>
                  <a:lnTo>
                    <a:pt x="112034" y="96040"/>
                  </a:lnTo>
                  <a:lnTo>
                    <a:pt x="111837" y="98306"/>
                  </a:lnTo>
                  <a:lnTo>
                    <a:pt x="110753" y="99817"/>
                  </a:lnTo>
                  <a:lnTo>
                    <a:pt x="109077" y="100824"/>
                  </a:lnTo>
                  <a:lnTo>
                    <a:pt x="107008" y="101495"/>
                  </a:lnTo>
                  <a:lnTo>
                    <a:pt x="105628" y="102896"/>
                  </a:lnTo>
                  <a:lnTo>
                    <a:pt x="104709" y="104782"/>
                  </a:lnTo>
                  <a:lnTo>
                    <a:pt x="102870" y="11141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" name="SMARTPenAnnotation200"/>
            <p:cNvSpPr/>
            <p:nvPr/>
          </p:nvSpPr>
          <p:spPr>
            <a:xfrm>
              <a:off x="6406515" y="3531870"/>
              <a:ext cx="171346" cy="342901"/>
            </a:xfrm>
            <a:custGeom>
              <a:avLst/>
              <a:gdLst/>
              <a:ahLst/>
              <a:cxnLst/>
              <a:rect l="0" t="0" r="0" b="0"/>
              <a:pathLst>
                <a:path w="171346" h="342901">
                  <a:moveTo>
                    <a:pt x="162877" y="0"/>
                  </a:moveTo>
                  <a:lnTo>
                    <a:pt x="162877" y="7381"/>
                  </a:lnTo>
                  <a:lnTo>
                    <a:pt x="163830" y="7778"/>
                  </a:lnTo>
                  <a:lnTo>
                    <a:pt x="167428" y="8219"/>
                  </a:lnTo>
                  <a:lnTo>
                    <a:pt x="168768" y="9289"/>
                  </a:lnTo>
                  <a:lnTo>
                    <a:pt x="169662" y="10955"/>
                  </a:lnTo>
                  <a:lnTo>
                    <a:pt x="170655" y="15346"/>
                  </a:lnTo>
                  <a:lnTo>
                    <a:pt x="171214" y="24126"/>
                  </a:lnTo>
                  <a:lnTo>
                    <a:pt x="171345" y="33265"/>
                  </a:lnTo>
                  <a:lnTo>
                    <a:pt x="170428" y="37417"/>
                  </a:lnTo>
                  <a:lnTo>
                    <a:pt x="166868" y="44569"/>
                  </a:lnTo>
                  <a:lnTo>
                    <a:pt x="162111" y="53463"/>
                  </a:lnTo>
                  <a:lnTo>
                    <a:pt x="159509" y="58502"/>
                  </a:lnTo>
                  <a:lnTo>
                    <a:pt x="156821" y="64719"/>
                  </a:lnTo>
                  <a:lnTo>
                    <a:pt x="154077" y="71721"/>
                  </a:lnTo>
                  <a:lnTo>
                    <a:pt x="151296" y="79246"/>
                  </a:lnTo>
                  <a:lnTo>
                    <a:pt x="148489" y="86168"/>
                  </a:lnTo>
                  <a:lnTo>
                    <a:pt x="145665" y="92688"/>
                  </a:lnTo>
                  <a:lnTo>
                    <a:pt x="142830" y="98939"/>
                  </a:lnTo>
                  <a:lnTo>
                    <a:pt x="139035" y="105964"/>
                  </a:lnTo>
                  <a:lnTo>
                    <a:pt x="134600" y="113505"/>
                  </a:lnTo>
                  <a:lnTo>
                    <a:pt x="129738" y="121390"/>
                  </a:lnTo>
                  <a:lnTo>
                    <a:pt x="125545" y="129504"/>
                  </a:lnTo>
                  <a:lnTo>
                    <a:pt x="121796" y="137771"/>
                  </a:lnTo>
                  <a:lnTo>
                    <a:pt x="118345" y="146139"/>
                  </a:lnTo>
                  <a:lnTo>
                    <a:pt x="114138" y="153624"/>
                  </a:lnTo>
                  <a:lnTo>
                    <a:pt x="109430" y="160518"/>
                  </a:lnTo>
                  <a:lnTo>
                    <a:pt x="104386" y="167020"/>
                  </a:lnTo>
                  <a:lnTo>
                    <a:pt x="100070" y="174211"/>
                  </a:lnTo>
                  <a:lnTo>
                    <a:pt x="96241" y="181863"/>
                  </a:lnTo>
                  <a:lnTo>
                    <a:pt x="92736" y="189822"/>
                  </a:lnTo>
                  <a:lnTo>
                    <a:pt x="88493" y="197986"/>
                  </a:lnTo>
                  <a:lnTo>
                    <a:pt x="83761" y="206285"/>
                  </a:lnTo>
                  <a:lnTo>
                    <a:pt x="78700" y="214676"/>
                  </a:lnTo>
                  <a:lnTo>
                    <a:pt x="74374" y="222174"/>
                  </a:lnTo>
                  <a:lnTo>
                    <a:pt x="67028" y="235587"/>
                  </a:lnTo>
                  <a:lnTo>
                    <a:pt x="62782" y="242782"/>
                  </a:lnTo>
                  <a:lnTo>
                    <a:pt x="48658" y="265610"/>
                  </a:lnTo>
                  <a:lnTo>
                    <a:pt x="44821" y="272324"/>
                  </a:lnTo>
                  <a:lnTo>
                    <a:pt x="38018" y="284862"/>
                  </a:lnTo>
                  <a:lnTo>
                    <a:pt x="31819" y="296785"/>
                  </a:lnTo>
                  <a:lnTo>
                    <a:pt x="28832" y="301679"/>
                  </a:lnTo>
                  <a:lnTo>
                    <a:pt x="25889" y="305894"/>
                  </a:lnTo>
                  <a:lnTo>
                    <a:pt x="22974" y="309657"/>
                  </a:lnTo>
                  <a:lnTo>
                    <a:pt x="20079" y="313118"/>
                  </a:lnTo>
                  <a:lnTo>
                    <a:pt x="17196" y="316378"/>
                  </a:lnTo>
                  <a:lnTo>
                    <a:pt x="14321" y="319503"/>
                  </a:lnTo>
                  <a:lnTo>
                    <a:pt x="12405" y="322540"/>
                  </a:lnTo>
                  <a:lnTo>
                    <a:pt x="10276" y="328453"/>
                  </a:lnTo>
                  <a:lnTo>
                    <a:pt x="8755" y="330411"/>
                  </a:lnTo>
                  <a:lnTo>
                    <a:pt x="6790" y="331717"/>
                  </a:lnTo>
                  <a:lnTo>
                    <a:pt x="4526" y="332587"/>
                  </a:lnTo>
                  <a:lnTo>
                    <a:pt x="3017" y="334119"/>
                  </a:lnTo>
                  <a:lnTo>
                    <a:pt x="2011" y="336094"/>
                  </a:lnTo>
                  <a:lnTo>
                    <a:pt x="0" y="34290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7" name="SMARTPenAnnotation201"/>
            <p:cNvSpPr/>
            <p:nvPr/>
          </p:nvSpPr>
          <p:spPr>
            <a:xfrm>
              <a:off x="6586574" y="3694747"/>
              <a:ext cx="188559" cy="85726"/>
            </a:xfrm>
            <a:custGeom>
              <a:avLst/>
              <a:gdLst/>
              <a:ahLst/>
              <a:cxnLst/>
              <a:rect l="0" t="0" r="0" b="0"/>
              <a:pathLst>
                <a:path w="188559" h="85726">
                  <a:moveTo>
                    <a:pt x="59970" y="0"/>
                  </a:moveTo>
                  <a:lnTo>
                    <a:pt x="59970" y="4551"/>
                  </a:lnTo>
                  <a:lnTo>
                    <a:pt x="59018" y="6844"/>
                  </a:lnTo>
                  <a:lnTo>
                    <a:pt x="57431" y="9325"/>
                  </a:lnTo>
                  <a:lnTo>
                    <a:pt x="55420" y="11932"/>
                  </a:lnTo>
                  <a:lnTo>
                    <a:pt x="53126" y="13670"/>
                  </a:lnTo>
                  <a:lnTo>
                    <a:pt x="50646" y="14828"/>
                  </a:lnTo>
                  <a:lnTo>
                    <a:pt x="48039" y="15600"/>
                  </a:lnTo>
                  <a:lnTo>
                    <a:pt x="46301" y="18020"/>
                  </a:lnTo>
                  <a:lnTo>
                    <a:pt x="45143" y="21538"/>
                  </a:lnTo>
                  <a:lnTo>
                    <a:pt x="44370" y="25789"/>
                  </a:lnTo>
                  <a:lnTo>
                    <a:pt x="41950" y="29575"/>
                  </a:lnTo>
                  <a:lnTo>
                    <a:pt x="38432" y="33052"/>
                  </a:lnTo>
                  <a:lnTo>
                    <a:pt x="34182" y="36322"/>
                  </a:lnTo>
                  <a:lnTo>
                    <a:pt x="31348" y="39455"/>
                  </a:lnTo>
                  <a:lnTo>
                    <a:pt x="29459" y="42496"/>
                  </a:lnTo>
                  <a:lnTo>
                    <a:pt x="28199" y="45475"/>
                  </a:lnTo>
                  <a:lnTo>
                    <a:pt x="25455" y="48414"/>
                  </a:lnTo>
                  <a:lnTo>
                    <a:pt x="21721" y="51327"/>
                  </a:lnTo>
                  <a:lnTo>
                    <a:pt x="17326" y="54220"/>
                  </a:lnTo>
                  <a:lnTo>
                    <a:pt x="14395" y="57102"/>
                  </a:lnTo>
                  <a:lnTo>
                    <a:pt x="12442" y="59975"/>
                  </a:lnTo>
                  <a:lnTo>
                    <a:pt x="11140" y="62844"/>
                  </a:lnTo>
                  <a:lnTo>
                    <a:pt x="9319" y="64756"/>
                  </a:lnTo>
                  <a:lnTo>
                    <a:pt x="7153" y="66031"/>
                  </a:lnTo>
                  <a:lnTo>
                    <a:pt x="4757" y="66881"/>
                  </a:lnTo>
                  <a:lnTo>
                    <a:pt x="3159" y="68400"/>
                  </a:lnTo>
                  <a:lnTo>
                    <a:pt x="2094" y="70365"/>
                  </a:lnTo>
                  <a:lnTo>
                    <a:pt x="384" y="75812"/>
                  </a:lnTo>
                  <a:lnTo>
                    <a:pt x="244" y="77211"/>
                  </a:lnTo>
                  <a:lnTo>
                    <a:pt x="151" y="79097"/>
                  </a:lnTo>
                  <a:lnTo>
                    <a:pt x="0" y="84416"/>
                  </a:lnTo>
                  <a:lnTo>
                    <a:pt x="940" y="84852"/>
                  </a:lnTo>
                  <a:lnTo>
                    <a:pt x="6814" y="85467"/>
                  </a:lnTo>
                  <a:lnTo>
                    <a:pt x="11898" y="85610"/>
                  </a:lnTo>
                  <a:lnTo>
                    <a:pt x="37124" y="85722"/>
                  </a:lnTo>
                  <a:lnTo>
                    <a:pt x="40929" y="84771"/>
                  </a:lnTo>
                  <a:lnTo>
                    <a:pt x="45372" y="83184"/>
                  </a:lnTo>
                  <a:lnTo>
                    <a:pt x="50238" y="81174"/>
                  </a:lnTo>
                  <a:lnTo>
                    <a:pt x="55387" y="79833"/>
                  </a:lnTo>
                  <a:lnTo>
                    <a:pt x="60725" y="78940"/>
                  </a:lnTo>
                  <a:lnTo>
                    <a:pt x="66188" y="78344"/>
                  </a:lnTo>
                  <a:lnTo>
                    <a:pt x="71735" y="77947"/>
                  </a:lnTo>
                  <a:lnTo>
                    <a:pt x="77339" y="77682"/>
                  </a:lnTo>
                  <a:lnTo>
                    <a:pt x="88644" y="77388"/>
                  </a:lnTo>
                  <a:lnTo>
                    <a:pt x="161175" y="77153"/>
                  </a:lnTo>
                  <a:lnTo>
                    <a:pt x="165540" y="78106"/>
                  </a:lnTo>
                  <a:lnTo>
                    <a:pt x="169403" y="79693"/>
                  </a:lnTo>
                  <a:lnTo>
                    <a:pt x="172931" y="81703"/>
                  </a:lnTo>
                  <a:lnTo>
                    <a:pt x="176234" y="83044"/>
                  </a:lnTo>
                  <a:lnTo>
                    <a:pt x="179390" y="83938"/>
                  </a:lnTo>
                  <a:lnTo>
                    <a:pt x="188558" y="8572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" name="SMARTPenAnnotation202"/>
            <p:cNvSpPr/>
            <p:nvPr/>
          </p:nvSpPr>
          <p:spPr>
            <a:xfrm>
              <a:off x="6723697" y="3703320"/>
              <a:ext cx="25719" cy="197168"/>
            </a:xfrm>
            <a:custGeom>
              <a:avLst/>
              <a:gdLst/>
              <a:ahLst/>
              <a:cxnLst/>
              <a:rect l="0" t="0" r="0" b="0"/>
              <a:pathLst>
                <a:path w="25719" h="197168">
                  <a:moveTo>
                    <a:pt x="25718" y="0"/>
                  </a:moveTo>
                  <a:lnTo>
                    <a:pt x="17250" y="0"/>
                  </a:lnTo>
                  <a:lnTo>
                    <a:pt x="17166" y="5891"/>
                  </a:lnTo>
                  <a:lnTo>
                    <a:pt x="17155" y="7381"/>
                  </a:lnTo>
                  <a:lnTo>
                    <a:pt x="18103" y="8730"/>
                  </a:lnTo>
                  <a:lnTo>
                    <a:pt x="19689" y="10583"/>
                  </a:lnTo>
                  <a:lnTo>
                    <a:pt x="21699" y="12770"/>
                  </a:lnTo>
                  <a:lnTo>
                    <a:pt x="23038" y="15181"/>
                  </a:lnTo>
                  <a:lnTo>
                    <a:pt x="23931" y="17740"/>
                  </a:lnTo>
                  <a:lnTo>
                    <a:pt x="24527" y="20399"/>
                  </a:lnTo>
                  <a:lnTo>
                    <a:pt x="24924" y="24077"/>
                  </a:lnTo>
                  <a:lnTo>
                    <a:pt x="25188" y="28434"/>
                  </a:lnTo>
                  <a:lnTo>
                    <a:pt x="25365" y="33243"/>
                  </a:lnTo>
                  <a:lnTo>
                    <a:pt x="24530" y="37402"/>
                  </a:lnTo>
                  <a:lnTo>
                    <a:pt x="23021" y="41127"/>
                  </a:lnTo>
                  <a:lnTo>
                    <a:pt x="21062" y="44563"/>
                  </a:lnTo>
                  <a:lnTo>
                    <a:pt x="19757" y="48759"/>
                  </a:lnTo>
                  <a:lnTo>
                    <a:pt x="18886" y="53461"/>
                  </a:lnTo>
                  <a:lnTo>
                    <a:pt x="18306" y="58500"/>
                  </a:lnTo>
                  <a:lnTo>
                    <a:pt x="17919" y="63765"/>
                  </a:lnTo>
                  <a:lnTo>
                    <a:pt x="17661" y="69180"/>
                  </a:lnTo>
                  <a:lnTo>
                    <a:pt x="17489" y="74695"/>
                  </a:lnTo>
                  <a:lnTo>
                    <a:pt x="16422" y="79324"/>
                  </a:lnTo>
                  <a:lnTo>
                    <a:pt x="14758" y="83362"/>
                  </a:lnTo>
                  <a:lnTo>
                    <a:pt x="12696" y="87007"/>
                  </a:lnTo>
                  <a:lnTo>
                    <a:pt x="11322" y="91342"/>
                  </a:lnTo>
                  <a:lnTo>
                    <a:pt x="10405" y="96137"/>
                  </a:lnTo>
                  <a:lnTo>
                    <a:pt x="9795" y="101239"/>
                  </a:lnTo>
                  <a:lnTo>
                    <a:pt x="9387" y="106545"/>
                  </a:lnTo>
                  <a:lnTo>
                    <a:pt x="9116" y="111987"/>
                  </a:lnTo>
                  <a:lnTo>
                    <a:pt x="8935" y="117521"/>
                  </a:lnTo>
                  <a:lnTo>
                    <a:pt x="7861" y="123115"/>
                  </a:lnTo>
                  <a:lnTo>
                    <a:pt x="6193" y="128749"/>
                  </a:lnTo>
                  <a:lnTo>
                    <a:pt x="4129" y="134410"/>
                  </a:lnTo>
                  <a:lnTo>
                    <a:pt x="2752" y="140089"/>
                  </a:lnTo>
                  <a:lnTo>
                    <a:pt x="1835" y="145780"/>
                  </a:lnTo>
                  <a:lnTo>
                    <a:pt x="1223" y="151479"/>
                  </a:lnTo>
                  <a:lnTo>
                    <a:pt x="816" y="156231"/>
                  </a:lnTo>
                  <a:lnTo>
                    <a:pt x="544" y="160351"/>
                  </a:lnTo>
                  <a:lnTo>
                    <a:pt x="242" y="167470"/>
                  </a:lnTo>
                  <a:lnTo>
                    <a:pt x="72" y="176832"/>
                  </a:lnTo>
                  <a:lnTo>
                    <a:pt x="0" y="19716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9" name="SMARTPenAnnotation203"/>
            <p:cNvSpPr/>
            <p:nvPr/>
          </p:nvSpPr>
          <p:spPr>
            <a:xfrm>
              <a:off x="6852284" y="3686321"/>
              <a:ext cx="184068" cy="205560"/>
            </a:xfrm>
            <a:custGeom>
              <a:avLst/>
              <a:gdLst/>
              <a:ahLst/>
              <a:cxnLst/>
              <a:rect l="0" t="0" r="0" b="0"/>
              <a:pathLst>
                <a:path w="184068" h="205560">
                  <a:moveTo>
                    <a:pt x="111443" y="8426"/>
                  </a:moveTo>
                  <a:lnTo>
                    <a:pt x="104062" y="8426"/>
                  </a:lnTo>
                  <a:lnTo>
                    <a:pt x="103665" y="7474"/>
                  </a:lnTo>
                  <a:lnTo>
                    <a:pt x="103224" y="3875"/>
                  </a:lnTo>
                  <a:lnTo>
                    <a:pt x="102154" y="2535"/>
                  </a:lnTo>
                  <a:lnTo>
                    <a:pt x="100488" y="1641"/>
                  </a:lnTo>
                  <a:lnTo>
                    <a:pt x="96096" y="648"/>
                  </a:lnTo>
                  <a:lnTo>
                    <a:pt x="90970" y="207"/>
                  </a:lnTo>
                  <a:lnTo>
                    <a:pt x="88269" y="1041"/>
                  </a:lnTo>
                  <a:lnTo>
                    <a:pt x="82729" y="4509"/>
                  </a:lnTo>
                  <a:lnTo>
                    <a:pt x="77091" y="6685"/>
                  </a:lnTo>
                  <a:lnTo>
                    <a:pt x="71411" y="7653"/>
                  </a:lnTo>
                  <a:lnTo>
                    <a:pt x="65710" y="8082"/>
                  </a:lnTo>
                  <a:lnTo>
                    <a:pt x="62858" y="9149"/>
                  </a:lnTo>
                  <a:lnTo>
                    <a:pt x="57147" y="12875"/>
                  </a:lnTo>
                  <a:lnTo>
                    <a:pt x="51434" y="15166"/>
                  </a:lnTo>
                  <a:lnTo>
                    <a:pt x="48576" y="15777"/>
                  </a:lnTo>
                  <a:lnTo>
                    <a:pt x="42863" y="18996"/>
                  </a:lnTo>
                  <a:lnTo>
                    <a:pt x="40005" y="21187"/>
                  </a:lnTo>
                  <a:lnTo>
                    <a:pt x="38100" y="23601"/>
                  </a:lnTo>
                  <a:lnTo>
                    <a:pt x="36830" y="26163"/>
                  </a:lnTo>
                  <a:lnTo>
                    <a:pt x="34792" y="32567"/>
                  </a:lnTo>
                  <a:lnTo>
                    <a:pt x="34439" y="38228"/>
                  </a:lnTo>
                  <a:lnTo>
                    <a:pt x="33437" y="39724"/>
                  </a:lnTo>
                  <a:lnTo>
                    <a:pt x="31817" y="40721"/>
                  </a:lnTo>
                  <a:lnTo>
                    <a:pt x="29784" y="41386"/>
                  </a:lnTo>
                  <a:lnTo>
                    <a:pt x="28429" y="42782"/>
                  </a:lnTo>
                  <a:lnTo>
                    <a:pt x="27525" y="44665"/>
                  </a:lnTo>
                  <a:lnTo>
                    <a:pt x="26923" y="46873"/>
                  </a:lnTo>
                  <a:lnTo>
                    <a:pt x="27473" y="48345"/>
                  </a:lnTo>
                  <a:lnTo>
                    <a:pt x="28793" y="49326"/>
                  </a:lnTo>
                  <a:lnTo>
                    <a:pt x="30626" y="49980"/>
                  </a:lnTo>
                  <a:lnTo>
                    <a:pt x="31847" y="51369"/>
                  </a:lnTo>
                  <a:lnTo>
                    <a:pt x="32662" y="53247"/>
                  </a:lnTo>
                  <a:lnTo>
                    <a:pt x="33205" y="55452"/>
                  </a:lnTo>
                  <a:lnTo>
                    <a:pt x="34519" y="56922"/>
                  </a:lnTo>
                  <a:lnTo>
                    <a:pt x="36348" y="57902"/>
                  </a:lnTo>
                  <a:lnTo>
                    <a:pt x="41576" y="59474"/>
                  </a:lnTo>
                  <a:lnTo>
                    <a:pt x="47032" y="64297"/>
                  </a:lnTo>
                  <a:lnTo>
                    <a:pt x="50405" y="65676"/>
                  </a:lnTo>
                  <a:lnTo>
                    <a:pt x="54558" y="66595"/>
                  </a:lnTo>
                  <a:lnTo>
                    <a:pt x="59233" y="67208"/>
                  </a:lnTo>
                  <a:lnTo>
                    <a:pt x="63301" y="68569"/>
                  </a:lnTo>
                  <a:lnTo>
                    <a:pt x="66966" y="70429"/>
                  </a:lnTo>
                  <a:lnTo>
                    <a:pt x="70362" y="72622"/>
                  </a:lnTo>
                  <a:lnTo>
                    <a:pt x="74531" y="74083"/>
                  </a:lnTo>
                  <a:lnTo>
                    <a:pt x="79215" y="75057"/>
                  </a:lnTo>
                  <a:lnTo>
                    <a:pt x="84242" y="75707"/>
                  </a:lnTo>
                  <a:lnTo>
                    <a:pt x="88547" y="77093"/>
                  </a:lnTo>
                  <a:lnTo>
                    <a:pt x="92369" y="78969"/>
                  </a:lnTo>
                  <a:lnTo>
                    <a:pt x="95869" y="81172"/>
                  </a:lnTo>
                  <a:lnTo>
                    <a:pt x="100108" y="82641"/>
                  </a:lnTo>
                  <a:lnTo>
                    <a:pt x="104839" y="83620"/>
                  </a:lnTo>
                  <a:lnTo>
                    <a:pt x="109898" y="84273"/>
                  </a:lnTo>
                  <a:lnTo>
                    <a:pt x="114223" y="85661"/>
                  </a:lnTo>
                  <a:lnTo>
                    <a:pt x="118059" y="87538"/>
                  </a:lnTo>
                  <a:lnTo>
                    <a:pt x="121568" y="89743"/>
                  </a:lnTo>
                  <a:lnTo>
                    <a:pt x="125814" y="91212"/>
                  </a:lnTo>
                  <a:lnTo>
                    <a:pt x="130548" y="92192"/>
                  </a:lnTo>
                  <a:lnTo>
                    <a:pt x="135610" y="92845"/>
                  </a:lnTo>
                  <a:lnTo>
                    <a:pt x="139937" y="94233"/>
                  </a:lnTo>
                  <a:lnTo>
                    <a:pt x="143774" y="96110"/>
                  </a:lnTo>
                  <a:lnTo>
                    <a:pt x="147284" y="98315"/>
                  </a:lnTo>
                  <a:lnTo>
                    <a:pt x="150577" y="100737"/>
                  </a:lnTo>
                  <a:lnTo>
                    <a:pt x="153725" y="103304"/>
                  </a:lnTo>
                  <a:lnTo>
                    <a:pt x="156776" y="105968"/>
                  </a:lnTo>
                  <a:lnTo>
                    <a:pt x="159763" y="108697"/>
                  </a:lnTo>
                  <a:lnTo>
                    <a:pt x="165620" y="114268"/>
                  </a:lnTo>
                  <a:lnTo>
                    <a:pt x="167564" y="117088"/>
                  </a:lnTo>
                  <a:lnTo>
                    <a:pt x="169723" y="122760"/>
                  </a:lnTo>
                  <a:lnTo>
                    <a:pt x="173223" y="128456"/>
                  </a:lnTo>
                  <a:lnTo>
                    <a:pt x="177954" y="134163"/>
                  </a:lnTo>
                  <a:lnTo>
                    <a:pt x="183231" y="139874"/>
                  </a:lnTo>
                  <a:lnTo>
                    <a:pt x="184067" y="143683"/>
                  </a:lnTo>
                  <a:lnTo>
                    <a:pt x="183671" y="148127"/>
                  </a:lnTo>
                  <a:lnTo>
                    <a:pt x="182455" y="152995"/>
                  </a:lnTo>
                  <a:lnTo>
                    <a:pt x="181644" y="157193"/>
                  </a:lnTo>
                  <a:lnTo>
                    <a:pt x="181104" y="160944"/>
                  </a:lnTo>
                  <a:lnTo>
                    <a:pt x="180744" y="164397"/>
                  </a:lnTo>
                  <a:lnTo>
                    <a:pt x="179551" y="167652"/>
                  </a:lnTo>
                  <a:lnTo>
                    <a:pt x="175686" y="173808"/>
                  </a:lnTo>
                  <a:lnTo>
                    <a:pt x="170793" y="179719"/>
                  </a:lnTo>
                  <a:lnTo>
                    <a:pt x="165444" y="185521"/>
                  </a:lnTo>
                  <a:lnTo>
                    <a:pt x="159891" y="191275"/>
                  </a:lnTo>
                  <a:lnTo>
                    <a:pt x="157077" y="193191"/>
                  </a:lnTo>
                  <a:lnTo>
                    <a:pt x="151410" y="195318"/>
                  </a:lnTo>
                  <a:lnTo>
                    <a:pt x="147612" y="196838"/>
                  </a:lnTo>
                  <a:lnTo>
                    <a:pt x="143176" y="198805"/>
                  </a:lnTo>
                  <a:lnTo>
                    <a:pt x="138313" y="201068"/>
                  </a:lnTo>
                  <a:lnTo>
                    <a:pt x="134119" y="202576"/>
                  </a:lnTo>
                  <a:lnTo>
                    <a:pt x="130371" y="203582"/>
                  </a:lnTo>
                  <a:lnTo>
                    <a:pt x="126919" y="204253"/>
                  </a:lnTo>
                  <a:lnTo>
                    <a:pt x="123665" y="204700"/>
                  </a:lnTo>
                  <a:lnTo>
                    <a:pt x="120543" y="204998"/>
                  </a:lnTo>
                  <a:lnTo>
                    <a:pt x="117510" y="205196"/>
                  </a:lnTo>
                  <a:lnTo>
                    <a:pt x="113583" y="205329"/>
                  </a:lnTo>
                  <a:lnTo>
                    <a:pt x="96132" y="205541"/>
                  </a:lnTo>
                  <a:lnTo>
                    <a:pt x="92664" y="205559"/>
                  </a:lnTo>
                  <a:lnTo>
                    <a:pt x="89399" y="204618"/>
                  </a:lnTo>
                  <a:lnTo>
                    <a:pt x="86269" y="203038"/>
                  </a:lnTo>
                  <a:lnTo>
                    <a:pt x="78954" y="198210"/>
                  </a:lnTo>
                  <a:lnTo>
                    <a:pt x="75414" y="195009"/>
                  </a:lnTo>
                  <a:lnTo>
                    <a:pt x="73135" y="192822"/>
                  </a:lnTo>
                  <a:lnTo>
                    <a:pt x="70665" y="191365"/>
                  </a:lnTo>
                  <a:lnTo>
                    <a:pt x="65379" y="189745"/>
                  </a:lnTo>
                  <a:lnTo>
                    <a:pt x="63589" y="188360"/>
                  </a:lnTo>
                  <a:lnTo>
                    <a:pt x="62396" y="186485"/>
                  </a:lnTo>
                  <a:lnTo>
                    <a:pt x="61069" y="181861"/>
                  </a:lnTo>
                  <a:lnTo>
                    <a:pt x="60480" y="176631"/>
                  </a:lnTo>
                  <a:lnTo>
                    <a:pt x="61275" y="173903"/>
                  </a:lnTo>
                  <a:lnTo>
                    <a:pt x="64699" y="168331"/>
                  </a:lnTo>
                  <a:lnTo>
                    <a:pt x="66855" y="162680"/>
                  </a:lnTo>
                  <a:lnTo>
                    <a:pt x="67430" y="159840"/>
                  </a:lnTo>
                  <a:lnTo>
                    <a:pt x="70609" y="154144"/>
                  </a:lnTo>
                  <a:lnTo>
                    <a:pt x="72790" y="151291"/>
                  </a:lnTo>
                  <a:lnTo>
                    <a:pt x="75197" y="147484"/>
                  </a:lnTo>
                  <a:lnTo>
                    <a:pt x="77755" y="143042"/>
                  </a:lnTo>
                  <a:lnTo>
                    <a:pt x="80411" y="138175"/>
                  </a:lnTo>
                  <a:lnTo>
                    <a:pt x="83135" y="133978"/>
                  </a:lnTo>
                  <a:lnTo>
                    <a:pt x="85904" y="130227"/>
                  </a:lnTo>
                  <a:lnTo>
                    <a:pt x="88702" y="126774"/>
                  </a:lnTo>
                  <a:lnTo>
                    <a:pt x="94351" y="120398"/>
                  </a:lnTo>
                  <a:lnTo>
                    <a:pt x="97191" y="117364"/>
                  </a:lnTo>
                  <a:lnTo>
                    <a:pt x="100037" y="113436"/>
                  </a:lnTo>
                  <a:lnTo>
                    <a:pt x="102886" y="108913"/>
                  </a:lnTo>
                  <a:lnTo>
                    <a:pt x="105739" y="103992"/>
                  </a:lnTo>
                  <a:lnTo>
                    <a:pt x="108592" y="99759"/>
                  </a:lnTo>
                  <a:lnTo>
                    <a:pt x="111448" y="95985"/>
                  </a:lnTo>
                  <a:lnTo>
                    <a:pt x="114303" y="92516"/>
                  </a:lnTo>
                  <a:lnTo>
                    <a:pt x="117477" y="86122"/>
                  </a:lnTo>
                  <a:lnTo>
                    <a:pt x="118323" y="83083"/>
                  </a:lnTo>
                  <a:lnTo>
                    <a:pt x="120792" y="80105"/>
                  </a:lnTo>
                  <a:lnTo>
                    <a:pt x="124344" y="77167"/>
                  </a:lnTo>
                  <a:lnTo>
                    <a:pt x="128616" y="74256"/>
                  </a:lnTo>
                  <a:lnTo>
                    <a:pt x="131464" y="70410"/>
                  </a:lnTo>
                  <a:lnTo>
                    <a:pt x="133363" y="65941"/>
                  </a:lnTo>
                  <a:lnTo>
                    <a:pt x="134629" y="61057"/>
                  </a:lnTo>
                  <a:lnTo>
                    <a:pt x="135473" y="56848"/>
                  </a:lnTo>
                  <a:lnTo>
                    <a:pt x="136035" y="53090"/>
                  </a:lnTo>
                  <a:lnTo>
                    <a:pt x="136410" y="49632"/>
                  </a:lnTo>
                  <a:lnTo>
                    <a:pt x="136827" y="43250"/>
                  </a:lnTo>
                  <a:lnTo>
                    <a:pt x="137012" y="37238"/>
                  </a:lnTo>
                  <a:lnTo>
                    <a:pt x="137094" y="31391"/>
                  </a:lnTo>
                  <a:lnTo>
                    <a:pt x="136164" y="29451"/>
                  </a:lnTo>
                  <a:lnTo>
                    <a:pt x="134591" y="28158"/>
                  </a:lnTo>
                  <a:lnTo>
                    <a:pt x="132590" y="27296"/>
                  </a:lnTo>
                  <a:lnTo>
                    <a:pt x="131257" y="25768"/>
                  </a:lnTo>
                  <a:lnTo>
                    <a:pt x="130367" y="23798"/>
                  </a:lnTo>
                  <a:lnTo>
                    <a:pt x="129774" y="21531"/>
                  </a:lnTo>
                  <a:lnTo>
                    <a:pt x="126575" y="16473"/>
                  </a:lnTo>
                  <a:lnTo>
                    <a:pt x="121979" y="11050"/>
                  </a:lnTo>
                  <a:lnTo>
                    <a:pt x="116761" y="5465"/>
                  </a:lnTo>
                  <a:lnTo>
                    <a:pt x="114035" y="3594"/>
                  </a:lnTo>
                  <a:lnTo>
                    <a:pt x="108468" y="1516"/>
                  </a:lnTo>
                  <a:lnTo>
                    <a:pt x="102818" y="593"/>
                  </a:lnTo>
                  <a:lnTo>
                    <a:pt x="97132" y="182"/>
                  </a:lnTo>
                  <a:lnTo>
                    <a:pt x="91430" y="0"/>
                  </a:lnTo>
                  <a:lnTo>
                    <a:pt x="87624" y="903"/>
                  </a:lnTo>
                  <a:lnTo>
                    <a:pt x="83181" y="2458"/>
                  </a:lnTo>
                  <a:lnTo>
                    <a:pt x="78314" y="4448"/>
                  </a:lnTo>
                  <a:lnTo>
                    <a:pt x="73164" y="7679"/>
                  </a:lnTo>
                  <a:lnTo>
                    <a:pt x="67826" y="11738"/>
                  </a:lnTo>
                  <a:lnTo>
                    <a:pt x="62362" y="16349"/>
                  </a:lnTo>
                  <a:lnTo>
                    <a:pt x="56815" y="20376"/>
                  </a:lnTo>
                  <a:lnTo>
                    <a:pt x="51212" y="24012"/>
                  </a:lnTo>
                  <a:lnTo>
                    <a:pt x="45572" y="27389"/>
                  </a:lnTo>
                  <a:lnTo>
                    <a:pt x="39906" y="30593"/>
                  </a:lnTo>
                  <a:lnTo>
                    <a:pt x="28531" y="36693"/>
                  </a:lnTo>
                  <a:lnTo>
                    <a:pt x="23783" y="39653"/>
                  </a:lnTo>
                  <a:lnTo>
                    <a:pt x="19666" y="42579"/>
                  </a:lnTo>
                  <a:lnTo>
                    <a:pt x="15968" y="45482"/>
                  </a:lnTo>
                  <a:lnTo>
                    <a:pt x="12551" y="47418"/>
                  </a:lnTo>
                  <a:lnTo>
                    <a:pt x="9320" y="48708"/>
                  </a:lnTo>
                  <a:lnTo>
                    <a:pt x="0" y="5128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0" name="SMARTPenAnnotation204"/>
            <p:cNvSpPr/>
            <p:nvPr/>
          </p:nvSpPr>
          <p:spPr>
            <a:xfrm>
              <a:off x="7058025" y="3866197"/>
              <a:ext cx="94298" cy="145733"/>
            </a:xfrm>
            <a:custGeom>
              <a:avLst/>
              <a:gdLst/>
              <a:ahLst/>
              <a:cxnLst/>
              <a:rect l="0" t="0" r="0" b="0"/>
              <a:pathLst>
                <a:path w="94298" h="145733">
                  <a:moveTo>
                    <a:pt x="94297" y="0"/>
                  </a:moveTo>
                  <a:lnTo>
                    <a:pt x="94297" y="4551"/>
                  </a:lnTo>
                  <a:lnTo>
                    <a:pt x="93345" y="5892"/>
                  </a:lnTo>
                  <a:lnTo>
                    <a:pt x="91757" y="6785"/>
                  </a:lnTo>
                  <a:lnTo>
                    <a:pt x="89746" y="7381"/>
                  </a:lnTo>
                  <a:lnTo>
                    <a:pt x="88406" y="9683"/>
                  </a:lnTo>
                  <a:lnTo>
                    <a:pt x="87512" y="13123"/>
                  </a:lnTo>
                  <a:lnTo>
                    <a:pt x="86917" y="17321"/>
                  </a:lnTo>
                  <a:lnTo>
                    <a:pt x="86519" y="21072"/>
                  </a:lnTo>
                  <a:lnTo>
                    <a:pt x="86255" y="24526"/>
                  </a:lnTo>
                  <a:lnTo>
                    <a:pt x="86078" y="27781"/>
                  </a:lnTo>
                  <a:lnTo>
                    <a:pt x="85882" y="33937"/>
                  </a:lnTo>
                  <a:lnTo>
                    <a:pt x="85771" y="45298"/>
                  </a:lnTo>
                  <a:lnTo>
                    <a:pt x="85756" y="50201"/>
                  </a:lnTo>
                  <a:lnTo>
                    <a:pt x="83840" y="54422"/>
                  </a:lnTo>
                  <a:lnTo>
                    <a:pt x="80659" y="58189"/>
                  </a:lnTo>
                  <a:lnTo>
                    <a:pt x="76633" y="61653"/>
                  </a:lnTo>
                  <a:lnTo>
                    <a:pt x="72996" y="65867"/>
                  </a:lnTo>
                  <a:lnTo>
                    <a:pt x="69619" y="70582"/>
                  </a:lnTo>
                  <a:lnTo>
                    <a:pt x="66415" y="75629"/>
                  </a:lnTo>
                  <a:lnTo>
                    <a:pt x="63327" y="79947"/>
                  </a:lnTo>
                  <a:lnTo>
                    <a:pt x="60315" y="83778"/>
                  </a:lnTo>
                  <a:lnTo>
                    <a:pt x="57355" y="87285"/>
                  </a:lnTo>
                  <a:lnTo>
                    <a:pt x="54429" y="91527"/>
                  </a:lnTo>
                  <a:lnTo>
                    <a:pt x="51526" y="96261"/>
                  </a:lnTo>
                  <a:lnTo>
                    <a:pt x="48638" y="101321"/>
                  </a:lnTo>
                  <a:lnTo>
                    <a:pt x="45760" y="105648"/>
                  </a:lnTo>
                  <a:lnTo>
                    <a:pt x="42889" y="109484"/>
                  </a:lnTo>
                  <a:lnTo>
                    <a:pt x="40023" y="112994"/>
                  </a:lnTo>
                  <a:lnTo>
                    <a:pt x="37159" y="116287"/>
                  </a:lnTo>
                  <a:lnTo>
                    <a:pt x="34298" y="119435"/>
                  </a:lnTo>
                  <a:lnTo>
                    <a:pt x="28578" y="125472"/>
                  </a:lnTo>
                  <a:lnTo>
                    <a:pt x="22861" y="131330"/>
                  </a:lnTo>
                  <a:lnTo>
                    <a:pt x="20004" y="133273"/>
                  </a:lnTo>
                  <a:lnTo>
                    <a:pt x="17146" y="134569"/>
                  </a:lnTo>
                  <a:lnTo>
                    <a:pt x="14288" y="135433"/>
                  </a:lnTo>
                  <a:lnTo>
                    <a:pt x="11430" y="136961"/>
                  </a:lnTo>
                  <a:lnTo>
                    <a:pt x="8573" y="138932"/>
                  </a:lnTo>
                  <a:lnTo>
                    <a:pt x="0" y="14573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" name="SMARTPenAnnotation205"/>
            <p:cNvSpPr/>
            <p:nvPr/>
          </p:nvSpPr>
          <p:spPr>
            <a:xfrm>
              <a:off x="7058025" y="4011929"/>
              <a:ext cx="2541" cy="1"/>
            </a:xfrm>
            <a:custGeom>
              <a:avLst/>
              <a:gdLst/>
              <a:ahLst/>
              <a:cxnLst/>
              <a:rect l="0" t="0" r="0" b="0"/>
              <a:pathLst>
                <a:path w="2541" h="1">
                  <a:moveTo>
                    <a:pt x="0" y="0"/>
                  </a:moveTo>
                  <a:lnTo>
                    <a:pt x="2540" y="0"/>
                  </a:lnTo>
                  <a:close/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2" name="SMARTPenAnnotation206"/>
            <p:cNvSpPr/>
            <p:nvPr/>
          </p:nvSpPr>
          <p:spPr>
            <a:xfrm>
              <a:off x="7503805" y="3489007"/>
              <a:ext cx="299994" cy="411481"/>
            </a:xfrm>
            <a:custGeom>
              <a:avLst/>
              <a:gdLst/>
              <a:ahLst/>
              <a:cxnLst/>
              <a:rect l="0" t="0" r="0" b="0"/>
              <a:pathLst>
                <a:path w="299994" h="411481">
                  <a:moveTo>
                    <a:pt x="120004" y="0"/>
                  </a:moveTo>
                  <a:lnTo>
                    <a:pt x="115453" y="0"/>
                  </a:lnTo>
                  <a:lnTo>
                    <a:pt x="114113" y="953"/>
                  </a:lnTo>
                  <a:lnTo>
                    <a:pt x="113219" y="2540"/>
                  </a:lnTo>
                  <a:lnTo>
                    <a:pt x="112624" y="4551"/>
                  </a:lnTo>
                  <a:lnTo>
                    <a:pt x="109422" y="9325"/>
                  </a:lnTo>
                  <a:lnTo>
                    <a:pt x="107235" y="11932"/>
                  </a:lnTo>
                  <a:lnTo>
                    <a:pt x="104824" y="13669"/>
                  </a:lnTo>
                  <a:lnTo>
                    <a:pt x="96880" y="17068"/>
                  </a:lnTo>
                  <a:lnTo>
                    <a:pt x="91312" y="21238"/>
                  </a:lnTo>
                  <a:lnTo>
                    <a:pt x="85662" y="28807"/>
                  </a:lnTo>
                  <a:lnTo>
                    <a:pt x="77127" y="41238"/>
                  </a:lnTo>
                  <a:lnTo>
                    <a:pt x="68565" y="50954"/>
                  </a:lnTo>
                  <a:lnTo>
                    <a:pt x="62853" y="57889"/>
                  </a:lnTo>
                  <a:lnTo>
                    <a:pt x="57139" y="67321"/>
                  </a:lnTo>
                  <a:lnTo>
                    <a:pt x="45710" y="83007"/>
                  </a:lnTo>
                  <a:lnTo>
                    <a:pt x="39995" y="92772"/>
                  </a:lnTo>
                  <a:lnTo>
                    <a:pt x="34279" y="103462"/>
                  </a:lnTo>
                  <a:lnTo>
                    <a:pt x="29517" y="113611"/>
                  </a:lnTo>
                  <a:lnTo>
                    <a:pt x="25884" y="125632"/>
                  </a:lnTo>
                  <a:lnTo>
                    <a:pt x="21658" y="135529"/>
                  </a:lnTo>
                  <a:lnTo>
                    <a:pt x="13924" y="147260"/>
                  </a:lnTo>
                  <a:lnTo>
                    <a:pt x="12137" y="151513"/>
                  </a:lnTo>
                  <a:lnTo>
                    <a:pt x="10151" y="161319"/>
                  </a:lnTo>
                  <a:lnTo>
                    <a:pt x="6728" y="172028"/>
                  </a:lnTo>
                  <a:lnTo>
                    <a:pt x="2985" y="183137"/>
                  </a:lnTo>
                  <a:lnTo>
                    <a:pt x="1321" y="194424"/>
                  </a:lnTo>
                  <a:lnTo>
                    <a:pt x="384" y="206938"/>
                  </a:lnTo>
                  <a:lnTo>
                    <a:pt x="165" y="216115"/>
                  </a:lnTo>
                  <a:lnTo>
                    <a:pt x="0" y="247042"/>
                  </a:lnTo>
                  <a:lnTo>
                    <a:pt x="949" y="251372"/>
                  </a:lnTo>
                  <a:lnTo>
                    <a:pt x="6836" y="262970"/>
                  </a:lnTo>
                  <a:lnTo>
                    <a:pt x="11923" y="272768"/>
                  </a:lnTo>
                  <a:lnTo>
                    <a:pt x="14819" y="280933"/>
                  </a:lnTo>
                  <a:lnTo>
                    <a:pt x="16449" y="293424"/>
                  </a:lnTo>
                  <a:lnTo>
                    <a:pt x="16677" y="298487"/>
                  </a:lnTo>
                  <a:lnTo>
                    <a:pt x="17782" y="302813"/>
                  </a:lnTo>
                  <a:lnTo>
                    <a:pt x="23889" y="314407"/>
                  </a:lnTo>
                  <a:lnTo>
                    <a:pt x="29026" y="324204"/>
                  </a:lnTo>
                  <a:lnTo>
                    <a:pt x="37274" y="335879"/>
                  </a:lnTo>
                  <a:lnTo>
                    <a:pt x="45751" y="345371"/>
                  </a:lnTo>
                  <a:lnTo>
                    <a:pt x="53983" y="351301"/>
                  </a:lnTo>
                  <a:lnTo>
                    <a:pt x="63039" y="357111"/>
                  </a:lnTo>
                  <a:lnTo>
                    <a:pt x="70239" y="362869"/>
                  </a:lnTo>
                  <a:lnTo>
                    <a:pt x="79154" y="368603"/>
                  </a:lnTo>
                  <a:lnTo>
                    <a:pt x="88514" y="373373"/>
                  </a:lnTo>
                  <a:lnTo>
                    <a:pt x="95848" y="375494"/>
                  </a:lnTo>
                  <a:lnTo>
                    <a:pt x="104824" y="378976"/>
                  </a:lnTo>
                  <a:lnTo>
                    <a:pt x="109884" y="381238"/>
                  </a:lnTo>
                  <a:lnTo>
                    <a:pt x="120586" y="386292"/>
                  </a:lnTo>
                  <a:lnTo>
                    <a:pt x="126108" y="388973"/>
                  </a:lnTo>
                  <a:lnTo>
                    <a:pt x="134782" y="391952"/>
                  </a:lnTo>
                  <a:lnTo>
                    <a:pt x="142765" y="393276"/>
                  </a:lnTo>
                  <a:lnTo>
                    <a:pt x="147561" y="393629"/>
                  </a:lnTo>
                  <a:lnTo>
                    <a:pt x="152663" y="393864"/>
                  </a:lnTo>
                  <a:lnTo>
                    <a:pt x="157969" y="393069"/>
                  </a:lnTo>
                  <a:lnTo>
                    <a:pt x="163413" y="391586"/>
                  </a:lnTo>
                  <a:lnTo>
                    <a:pt x="168946" y="389645"/>
                  </a:lnTo>
                  <a:lnTo>
                    <a:pt x="174539" y="388351"/>
                  </a:lnTo>
                  <a:lnTo>
                    <a:pt x="180174" y="387488"/>
                  </a:lnTo>
                  <a:lnTo>
                    <a:pt x="185835" y="386913"/>
                  </a:lnTo>
                  <a:lnTo>
                    <a:pt x="191514" y="385577"/>
                  </a:lnTo>
                  <a:lnTo>
                    <a:pt x="197205" y="383734"/>
                  </a:lnTo>
                  <a:lnTo>
                    <a:pt x="202904" y="381553"/>
                  </a:lnTo>
                  <a:lnTo>
                    <a:pt x="208609" y="380099"/>
                  </a:lnTo>
                  <a:lnTo>
                    <a:pt x="214316" y="379129"/>
                  </a:lnTo>
                  <a:lnTo>
                    <a:pt x="220027" y="378483"/>
                  </a:lnTo>
                  <a:lnTo>
                    <a:pt x="228912" y="375224"/>
                  </a:lnTo>
                  <a:lnTo>
                    <a:pt x="232615" y="373022"/>
                  </a:lnTo>
                  <a:lnTo>
                    <a:pt x="241809" y="370575"/>
                  </a:lnTo>
                  <a:lnTo>
                    <a:pt x="246927" y="369923"/>
                  </a:lnTo>
                  <a:lnTo>
                    <a:pt x="251292" y="367583"/>
                  </a:lnTo>
                  <a:lnTo>
                    <a:pt x="258682" y="359903"/>
                  </a:lnTo>
                  <a:lnTo>
                    <a:pt x="265141" y="352679"/>
                  </a:lnTo>
                  <a:lnTo>
                    <a:pt x="274133" y="343258"/>
                  </a:lnTo>
                  <a:lnTo>
                    <a:pt x="285705" y="331541"/>
                  </a:lnTo>
                  <a:lnTo>
                    <a:pt x="287621" y="327707"/>
                  </a:lnTo>
                  <a:lnTo>
                    <a:pt x="289751" y="318368"/>
                  </a:lnTo>
                  <a:lnTo>
                    <a:pt x="293238" y="310407"/>
                  </a:lnTo>
                  <a:lnTo>
                    <a:pt x="297010" y="303694"/>
                  </a:lnTo>
                  <a:lnTo>
                    <a:pt x="298686" y="297535"/>
                  </a:lnTo>
                  <a:lnTo>
                    <a:pt x="299762" y="284868"/>
                  </a:lnTo>
                  <a:lnTo>
                    <a:pt x="299975" y="267549"/>
                  </a:lnTo>
                  <a:lnTo>
                    <a:pt x="299993" y="264091"/>
                  </a:lnTo>
                  <a:lnTo>
                    <a:pt x="299052" y="261786"/>
                  </a:lnTo>
                  <a:lnTo>
                    <a:pt x="297472" y="260249"/>
                  </a:lnTo>
                  <a:lnTo>
                    <a:pt x="295466" y="259224"/>
                  </a:lnTo>
                  <a:lnTo>
                    <a:pt x="288093" y="253232"/>
                  </a:lnTo>
                  <a:lnTo>
                    <a:pt x="286355" y="250736"/>
                  </a:lnTo>
                  <a:lnTo>
                    <a:pt x="284426" y="245423"/>
                  </a:lnTo>
                  <a:lnTo>
                    <a:pt x="282007" y="243626"/>
                  </a:lnTo>
                  <a:lnTo>
                    <a:pt x="274238" y="241628"/>
                  </a:lnTo>
                  <a:lnTo>
                    <a:pt x="266975" y="240740"/>
                  </a:lnTo>
                  <a:lnTo>
                    <a:pt x="263705" y="240504"/>
                  </a:lnTo>
                  <a:lnTo>
                    <a:pt x="254991" y="242781"/>
                  </a:lnTo>
                  <a:lnTo>
                    <a:pt x="245721" y="246015"/>
                  </a:lnTo>
                  <a:lnTo>
                    <a:pt x="238427" y="247452"/>
                  </a:lnTo>
                  <a:lnTo>
                    <a:pt x="229469" y="250632"/>
                  </a:lnTo>
                  <a:lnTo>
                    <a:pt x="224413" y="252813"/>
                  </a:lnTo>
                  <a:lnTo>
                    <a:pt x="213716" y="257776"/>
                  </a:lnTo>
                  <a:lnTo>
                    <a:pt x="191326" y="268724"/>
                  </a:lnTo>
                  <a:lnTo>
                    <a:pt x="182501" y="274373"/>
                  </a:lnTo>
                  <a:lnTo>
                    <a:pt x="175403" y="280059"/>
                  </a:lnTo>
                  <a:lnTo>
                    <a:pt x="169074" y="285761"/>
                  </a:lnTo>
                  <a:lnTo>
                    <a:pt x="163085" y="294010"/>
                  </a:lnTo>
                  <a:lnTo>
                    <a:pt x="154360" y="306824"/>
                  </a:lnTo>
                  <a:lnTo>
                    <a:pt x="148609" y="314484"/>
                  </a:lnTo>
                  <a:lnTo>
                    <a:pt x="142878" y="324238"/>
                  </a:lnTo>
                  <a:lnTo>
                    <a:pt x="137155" y="334923"/>
                  </a:lnTo>
                  <a:lnTo>
                    <a:pt x="132390" y="345070"/>
                  </a:lnTo>
                  <a:lnTo>
                    <a:pt x="129707" y="356137"/>
                  </a:lnTo>
                  <a:lnTo>
                    <a:pt x="128801" y="368410"/>
                  </a:lnTo>
                  <a:lnTo>
                    <a:pt x="128621" y="380007"/>
                  </a:lnTo>
                  <a:lnTo>
                    <a:pt x="131137" y="388285"/>
                  </a:lnTo>
                  <a:lnTo>
                    <a:pt x="135962" y="400019"/>
                  </a:lnTo>
                  <a:lnTo>
                    <a:pt x="141349" y="406602"/>
                  </a:lnTo>
                  <a:lnTo>
                    <a:pt x="143759" y="408229"/>
                  </a:lnTo>
                  <a:lnTo>
                    <a:pt x="151931" y="410838"/>
                  </a:lnTo>
                  <a:lnTo>
                    <a:pt x="154295" y="41148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3" name="SMARTPenAnnotation207"/>
            <p:cNvSpPr/>
            <p:nvPr/>
          </p:nvSpPr>
          <p:spPr>
            <a:xfrm>
              <a:off x="7889558" y="3489007"/>
              <a:ext cx="171450" cy="85726"/>
            </a:xfrm>
            <a:custGeom>
              <a:avLst/>
              <a:gdLst/>
              <a:ahLst/>
              <a:cxnLst/>
              <a:rect l="0" t="0" r="0" b="0"/>
              <a:pathLst>
                <a:path w="171450" h="85726">
                  <a:moveTo>
                    <a:pt x="25717" y="0"/>
                  </a:moveTo>
                  <a:lnTo>
                    <a:pt x="25717" y="28693"/>
                  </a:lnTo>
                  <a:lnTo>
                    <a:pt x="24765" y="31511"/>
                  </a:lnTo>
                  <a:lnTo>
                    <a:pt x="23177" y="34343"/>
                  </a:lnTo>
                  <a:lnTo>
                    <a:pt x="21166" y="37182"/>
                  </a:lnTo>
                  <a:lnTo>
                    <a:pt x="19825" y="40028"/>
                  </a:lnTo>
                  <a:lnTo>
                    <a:pt x="18932" y="42878"/>
                  </a:lnTo>
                  <a:lnTo>
                    <a:pt x="18336" y="45730"/>
                  </a:lnTo>
                  <a:lnTo>
                    <a:pt x="16986" y="48585"/>
                  </a:lnTo>
                  <a:lnTo>
                    <a:pt x="15133" y="51440"/>
                  </a:lnTo>
                  <a:lnTo>
                    <a:pt x="12947" y="54296"/>
                  </a:lnTo>
                  <a:lnTo>
                    <a:pt x="11488" y="57152"/>
                  </a:lnTo>
                  <a:lnTo>
                    <a:pt x="10516" y="60009"/>
                  </a:lnTo>
                  <a:lnTo>
                    <a:pt x="9868" y="62866"/>
                  </a:lnTo>
                  <a:lnTo>
                    <a:pt x="8483" y="65723"/>
                  </a:lnTo>
                  <a:lnTo>
                    <a:pt x="6608" y="68581"/>
                  </a:lnTo>
                  <a:lnTo>
                    <a:pt x="4405" y="71438"/>
                  </a:lnTo>
                  <a:lnTo>
                    <a:pt x="2936" y="74295"/>
                  </a:lnTo>
                  <a:lnTo>
                    <a:pt x="1957" y="77153"/>
                  </a:lnTo>
                  <a:lnTo>
                    <a:pt x="10" y="85681"/>
                  </a:lnTo>
                  <a:lnTo>
                    <a:pt x="0" y="85719"/>
                  </a:lnTo>
                  <a:lnTo>
                    <a:pt x="0" y="85724"/>
                  </a:lnTo>
                  <a:lnTo>
                    <a:pt x="7380" y="85725"/>
                  </a:lnTo>
                  <a:lnTo>
                    <a:pt x="10582" y="83185"/>
                  </a:lnTo>
                  <a:lnTo>
                    <a:pt x="12770" y="81174"/>
                  </a:lnTo>
                  <a:lnTo>
                    <a:pt x="15181" y="79834"/>
                  </a:lnTo>
                  <a:lnTo>
                    <a:pt x="20400" y="78344"/>
                  </a:lnTo>
                  <a:lnTo>
                    <a:pt x="24077" y="77947"/>
                  </a:lnTo>
                  <a:lnTo>
                    <a:pt x="28433" y="77682"/>
                  </a:lnTo>
                  <a:lnTo>
                    <a:pt x="38354" y="77388"/>
                  </a:lnTo>
                  <a:lnTo>
                    <a:pt x="79883" y="77159"/>
                  </a:lnTo>
                  <a:lnTo>
                    <a:pt x="144460" y="77153"/>
                  </a:lnTo>
                  <a:lnTo>
                    <a:pt x="147741" y="78105"/>
                  </a:lnTo>
                  <a:lnTo>
                    <a:pt x="149929" y="79693"/>
                  </a:lnTo>
                  <a:lnTo>
                    <a:pt x="151388" y="81704"/>
                  </a:lnTo>
                  <a:lnTo>
                    <a:pt x="153312" y="83044"/>
                  </a:lnTo>
                  <a:lnTo>
                    <a:pt x="157991" y="84533"/>
                  </a:lnTo>
                  <a:lnTo>
                    <a:pt x="161429" y="85372"/>
                  </a:lnTo>
                  <a:lnTo>
                    <a:pt x="164774" y="85568"/>
                  </a:lnTo>
                  <a:lnTo>
                    <a:pt x="171449" y="8572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4" name="SMARTPenAnnotation208"/>
            <p:cNvSpPr/>
            <p:nvPr/>
          </p:nvSpPr>
          <p:spPr>
            <a:xfrm>
              <a:off x="8001000" y="3480435"/>
              <a:ext cx="8573" cy="231458"/>
            </a:xfrm>
            <a:custGeom>
              <a:avLst/>
              <a:gdLst/>
              <a:ahLst/>
              <a:cxnLst/>
              <a:rect l="0" t="0" r="0" b="0"/>
              <a:pathLst>
                <a:path w="8573" h="231458">
                  <a:moveTo>
                    <a:pt x="8572" y="0"/>
                  </a:moveTo>
                  <a:lnTo>
                    <a:pt x="8572" y="99695"/>
                  </a:lnTo>
                  <a:lnTo>
                    <a:pt x="7620" y="106468"/>
                  </a:lnTo>
                  <a:lnTo>
                    <a:pt x="6032" y="113841"/>
                  </a:lnTo>
                  <a:lnTo>
                    <a:pt x="4021" y="121614"/>
                  </a:lnTo>
                  <a:lnTo>
                    <a:pt x="2681" y="128701"/>
                  </a:lnTo>
                  <a:lnTo>
                    <a:pt x="1787" y="135330"/>
                  </a:lnTo>
                  <a:lnTo>
                    <a:pt x="1192" y="141655"/>
                  </a:lnTo>
                  <a:lnTo>
                    <a:pt x="794" y="147776"/>
                  </a:lnTo>
                  <a:lnTo>
                    <a:pt x="529" y="153763"/>
                  </a:lnTo>
                  <a:lnTo>
                    <a:pt x="235" y="165494"/>
                  </a:lnTo>
                  <a:lnTo>
                    <a:pt x="0" y="23145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" name="SMARTPenAnnotation209"/>
            <p:cNvSpPr/>
            <p:nvPr/>
          </p:nvSpPr>
          <p:spPr>
            <a:xfrm>
              <a:off x="8103871" y="3471865"/>
              <a:ext cx="111442" cy="171448"/>
            </a:xfrm>
            <a:custGeom>
              <a:avLst/>
              <a:gdLst/>
              <a:ahLst/>
              <a:cxnLst/>
              <a:rect l="0" t="0" r="0" b="0"/>
              <a:pathLst>
                <a:path w="111442" h="171448">
                  <a:moveTo>
                    <a:pt x="68579" y="8570"/>
                  </a:moveTo>
                  <a:lnTo>
                    <a:pt x="68579" y="350"/>
                  </a:lnTo>
                  <a:lnTo>
                    <a:pt x="66039" y="154"/>
                  </a:lnTo>
                  <a:lnTo>
                    <a:pt x="61198" y="28"/>
                  </a:lnTo>
                  <a:lnTo>
                    <a:pt x="52730" y="0"/>
                  </a:lnTo>
                  <a:lnTo>
                    <a:pt x="49470" y="2538"/>
                  </a:lnTo>
                  <a:lnTo>
                    <a:pt x="47267" y="4549"/>
                  </a:lnTo>
                  <a:lnTo>
                    <a:pt x="43894" y="6842"/>
                  </a:lnTo>
                  <a:lnTo>
                    <a:pt x="39739" y="9322"/>
                  </a:lnTo>
                  <a:lnTo>
                    <a:pt x="35065" y="11929"/>
                  </a:lnTo>
                  <a:lnTo>
                    <a:pt x="31949" y="14619"/>
                  </a:lnTo>
                  <a:lnTo>
                    <a:pt x="29872" y="17365"/>
                  </a:lnTo>
                  <a:lnTo>
                    <a:pt x="28486" y="20148"/>
                  </a:lnTo>
                  <a:lnTo>
                    <a:pt x="26611" y="22956"/>
                  </a:lnTo>
                  <a:lnTo>
                    <a:pt x="24407" y="25781"/>
                  </a:lnTo>
                  <a:lnTo>
                    <a:pt x="21987" y="28616"/>
                  </a:lnTo>
                  <a:lnTo>
                    <a:pt x="19419" y="31459"/>
                  </a:lnTo>
                  <a:lnTo>
                    <a:pt x="14028" y="37158"/>
                  </a:lnTo>
                  <a:lnTo>
                    <a:pt x="11256" y="40963"/>
                  </a:lnTo>
                  <a:lnTo>
                    <a:pt x="8456" y="45405"/>
                  </a:lnTo>
                  <a:lnTo>
                    <a:pt x="5638" y="50272"/>
                  </a:lnTo>
                  <a:lnTo>
                    <a:pt x="3758" y="54468"/>
                  </a:lnTo>
                  <a:lnTo>
                    <a:pt x="2505" y="58219"/>
                  </a:lnTo>
                  <a:lnTo>
                    <a:pt x="1669" y="61672"/>
                  </a:lnTo>
                  <a:lnTo>
                    <a:pt x="1112" y="64926"/>
                  </a:lnTo>
                  <a:lnTo>
                    <a:pt x="742" y="68048"/>
                  </a:lnTo>
                  <a:lnTo>
                    <a:pt x="494" y="71082"/>
                  </a:lnTo>
                  <a:lnTo>
                    <a:pt x="328" y="74057"/>
                  </a:lnTo>
                  <a:lnTo>
                    <a:pt x="146" y="79903"/>
                  </a:lnTo>
                  <a:lnTo>
                    <a:pt x="7" y="94112"/>
                  </a:lnTo>
                  <a:lnTo>
                    <a:pt x="0" y="101526"/>
                  </a:lnTo>
                  <a:lnTo>
                    <a:pt x="952" y="101973"/>
                  </a:lnTo>
                  <a:lnTo>
                    <a:pt x="2539" y="102271"/>
                  </a:lnTo>
                  <a:lnTo>
                    <a:pt x="7380" y="102749"/>
                  </a:lnTo>
                  <a:lnTo>
                    <a:pt x="10581" y="100275"/>
                  </a:lnTo>
                  <a:lnTo>
                    <a:pt x="12770" y="98282"/>
                  </a:lnTo>
                  <a:lnTo>
                    <a:pt x="15180" y="96953"/>
                  </a:lnTo>
                  <a:lnTo>
                    <a:pt x="17740" y="96066"/>
                  </a:lnTo>
                  <a:lnTo>
                    <a:pt x="20399" y="95476"/>
                  </a:lnTo>
                  <a:lnTo>
                    <a:pt x="22170" y="94130"/>
                  </a:lnTo>
                  <a:lnTo>
                    <a:pt x="23353" y="92280"/>
                  </a:lnTo>
                  <a:lnTo>
                    <a:pt x="24140" y="90094"/>
                  </a:lnTo>
                  <a:lnTo>
                    <a:pt x="27555" y="85125"/>
                  </a:lnTo>
                  <a:lnTo>
                    <a:pt x="29800" y="82466"/>
                  </a:lnTo>
                  <a:lnTo>
                    <a:pt x="32249" y="78789"/>
                  </a:lnTo>
                  <a:lnTo>
                    <a:pt x="34834" y="74433"/>
                  </a:lnTo>
                  <a:lnTo>
                    <a:pt x="37510" y="69623"/>
                  </a:lnTo>
                  <a:lnTo>
                    <a:pt x="39293" y="65465"/>
                  </a:lnTo>
                  <a:lnTo>
                    <a:pt x="40483" y="61740"/>
                  </a:lnTo>
                  <a:lnTo>
                    <a:pt x="41276" y="58304"/>
                  </a:lnTo>
                  <a:lnTo>
                    <a:pt x="43709" y="54108"/>
                  </a:lnTo>
                  <a:lnTo>
                    <a:pt x="47236" y="49406"/>
                  </a:lnTo>
                  <a:lnTo>
                    <a:pt x="51493" y="44366"/>
                  </a:lnTo>
                  <a:lnTo>
                    <a:pt x="54331" y="40054"/>
                  </a:lnTo>
                  <a:lnTo>
                    <a:pt x="56223" y="36227"/>
                  </a:lnTo>
                  <a:lnTo>
                    <a:pt x="57484" y="32723"/>
                  </a:lnTo>
                  <a:lnTo>
                    <a:pt x="59278" y="29434"/>
                  </a:lnTo>
                  <a:lnTo>
                    <a:pt x="61425" y="26289"/>
                  </a:lnTo>
                  <a:lnTo>
                    <a:pt x="63810" y="23240"/>
                  </a:lnTo>
                  <a:lnTo>
                    <a:pt x="65400" y="20255"/>
                  </a:lnTo>
                  <a:lnTo>
                    <a:pt x="66459" y="17312"/>
                  </a:lnTo>
                  <a:lnTo>
                    <a:pt x="68568" y="8615"/>
                  </a:lnTo>
                  <a:lnTo>
                    <a:pt x="68575" y="8583"/>
                  </a:lnTo>
                  <a:lnTo>
                    <a:pt x="73129" y="8574"/>
                  </a:lnTo>
                  <a:lnTo>
                    <a:pt x="74469" y="9525"/>
                  </a:lnTo>
                  <a:lnTo>
                    <a:pt x="75363" y="11111"/>
                  </a:lnTo>
                  <a:lnTo>
                    <a:pt x="76357" y="15414"/>
                  </a:lnTo>
                  <a:lnTo>
                    <a:pt x="76798" y="20502"/>
                  </a:lnTo>
                  <a:lnTo>
                    <a:pt x="76994" y="28478"/>
                  </a:lnTo>
                  <a:lnTo>
                    <a:pt x="77120" y="44569"/>
                  </a:lnTo>
                  <a:lnTo>
                    <a:pt x="78083" y="48762"/>
                  </a:lnTo>
                  <a:lnTo>
                    <a:pt x="79677" y="53462"/>
                  </a:lnTo>
                  <a:lnTo>
                    <a:pt x="81692" y="58500"/>
                  </a:lnTo>
                  <a:lnTo>
                    <a:pt x="83037" y="63764"/>
                  </a:lnTo>
                  <a:lnTo>
                    <a:pt x="83932" y="69178"/>
                  </a:lnTo>
                  <a:lnTo>
                    <a:pt x="84529" y="74693"/>
                  </a:lnTo>
                  <a:lnTo>
                    <a:pt x="85880" y="80275"/>
                  </a:lnTo>
                  <a:lnTo>
                    <a:pt x="87732" y="85901"/>
                  </a:lnTo>
                  <a:lnTo>
                    <a:pt x="89921" y="91556"/>
                  </a:lnTo>
                  <a:lnTo>
                    <a:pt x="91379" y="96279"/>
                  </a:lnTo>
                  <a:lnTo>
                    <a:pt x="92351" y="100380"/>
                  </a:lnTo>
                  <a:lnTo>
                    <a:pt x="92999" y="104067"/>
                  </a:lnTo>
                  <a:lnTo>
                    <a:pt x="94384" y="108429"/>
                  </a:lnTo>
                  <a:lnTo>
                    <a:pt x="96261" y="113242"/>
                  </a:lnTo>
                  <a:lnTo>
                    <a:pt x="98463" y="118356"/>
                  </a:lnTo>
                  <a:lnTo>
                    <a:pt x="99931" y="122719"/>
                  </a:lnTo>
                  <a:lnTo>
                    <a:pt x="100911" y="126579"/>
                  </a:lnTo>
                  <a:lnTo>
                    <a:pt x="101563" y="130105"/>
                  </a:lnTo>
                  <a:lnTo>
                    <a:pt x="102951" y="133408"/>
                  </a:lnTo>
                  <a:lnTo>
                    <a:pt x="104828" y="136563"/>
                  </a:lnTo>
                  <a:lnTo>
                    <a:pt x="110135" y="143919"/>
                  </a:lnTo>
                  <a:lnTo>
                    <a:pt x="110860" y="147465"/>
                  </a:lnTo>
                  <a:lnTo>
                    <a:pt x="111184" y="152216"/>
                  </a:lnTo>
                  <a:lnTo>
                    <a:pt x="111326" y="157503"/>
                  </a:lnTo>
                  <a:lnTo>
                    <a:pt x="111441" y="17144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" name="SMARTPenAnnotation210"/>
            <p:cNvSpPr/>
            <p:nvPr/>
          </p:nvSpPr>
          <p:spPr>
            <a:xfrm>
              <a:off x="7958137" y="3634740"/>
              <a:ext cx="445771" cy="128588"/>
            </a:xfrm>
            <a:custGeom>
              <a:avLst/>
              <a:gdLst/>
              <a:ahLst/>
              <a:cxnLst/>
              <a:rect l="0" t="0" r="0" b="0"/>
              <a:pathLst>
                <a:path w="445771" h="128588">
                  <a:moveTo>
                    <a:pt x="0" y="128587"/>
                  </a:moveTo>
                  <a:lnTo>
                    <a:pt x="0" y="124036"/>
                  </a:lnTo>
                  <a:lnTo>
                    <a:pt x="953" y="122696"/>
                  </a:lnTo>
                  <a:lnTo>
                    <a:pt x="2539" y="121802"/>
                  </a:lnTo>
                  <a:lnTo>
                    <a:pt x="6844" y="120809"/>
                  </a:lnTo>
                  <a:lnTo>
                    <a:pt x="11932" y="120368"/>
                  </a:lnTo>
                  <a:lnTo>
                    <a:pt x="15574" y="118345"/>
                  </a:lnTo>
                  <a:lnTo>
                    <a:pt x="19907" y="115091"/>
                  </a:lnTo>
                  <a:lnTo>
                    <a:pt x="24702" y="111017"/>
                  </a:lnTo>
                  <a:lnTo>
                    <a:pt x="30755" y="107349"/>
                  </a:lnTo>
                  <a:lnTo>
                    <a:pt x="37649" y="103951"/>
                  </a:lnTo>
                  <a:lnTo>
                    <a:pt x="45102" y="100733"/>
                  </a:lnTo>
                  <a:lnTo>
                    <a:pt x="52929" y="97635"/>
                  </a:lnTo>
                  <a:lnTo>
                    <a:pt x="69244" y="91653"/>
                  </a:lnTo>
                  <a:lnTo>
                    <a:pt x="78547" y="87772"/>
                  </a:lnTo>
                  <a:lnTo>
                    <a:pt x="88560" y="83279"/>
                  </a:lnTo>
                  <a:lnTo>
                    <a:pt x="99045" y="78379"/>
                  </a:lnTo>
                  <a:lnTo>
                    <a:pt x="109846" y="74161"/>
                  </a:lnTo>
                  <a:lnTo>
                    <a:pt x="120855" y="70395"/>
                  </a:lnTo>
                  <a:lnTo>
                    <a:pt x="132005" y="66932"/>
                  </a:lnTo>
                  <a:lnTo>
                    <a:pt x="143249" y="62719"/>
                  </a:lnTo>
                  <a:lnTo>
                    <a:pt x="154554" y="58005"/>
                  </a:lnTo>
                  <a:lnTo>
                    <a:pt x="165902" y="52957"/>
                  </a:lnTo>
                  <a:lnTo>
                    <a:pt x="177275" y="48640"/>
                  </a:lnTo>
                  <a:lnTo>
                    <a:pt x="188669" y="44809"/>
                  </a:lnTo>
                  <a:lnTo>
                    <a:pt x="200075" y="41303"/>
                  </a:lnTo>
                  <a:lnTo>
                    <a:pt x="222907" y="34867"/>
                  </a:lnTo>
                  <a:lnTo>
                    <a:pt x="279085" y="20078"/>
                  </a:lnTo>
                  <a:lnTo>
                    <a:pt x="298345" y="14321"/>
                  </a:lnTo>
                  <a:lnTo>
                    <a:pt x="307482" y="12405"/>
                  </a:lnTo>
                  <a:lnTo>
                    <a:pt x="316430" y="11127"/>
                  </a:lnTo>
                  <a:lnTo>
                    <a:pt x="325254" y="10275"/>
                  </a:lnTo>
                  <a:lnTo>
                    <a:pt x="333993" y="9708"/>
                  </a:lnTo>
                  <a:lnTo>
                    <a:pt x="342677" y="9329"/>
                  </a:lnTo>
                  <a:lnTo>
                    <a:pt x="351324" y="9077"/>
                  </a:lnTo>
                  <a:lnTo>
                    <a:pt x="359945" y="7956"/>
                  </a:lnTo>
                  <a:lnTo>
                    <a:pt x="368552" y="6257"/>
                  </a:lnTo>
                  <a:lnTo>
                    <a:pt x="377146" y="4171"/>
                  </a:lnTo>
                  <a:lnTo>
                    <a:pt x="384781" y="2780"/>
                  </a:lnTo>
                  <a:lnTo>
                    <a:pt x="398344" y="1235"/>
                  </a:lnTo>
                  <a:lnTo>
                    <a:pt x="410721" y="549"/>
                  </a:lnTo>
                  <a:lnTo>
                    <a:pt x="422573" y="244"/>
                  </a:lnTo>
                  <a:lnTo>
                    <a:pt x="445770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SMARTPenAnnotation211"/>
            <p:cNvSpPr/>
            <p:nvPr/>
          </p:nvSpPr>
          <p:spPr>
            <a:xfrm>
              <a:off x="8018188" y="3780475"/>
              <a:ext cx="119972" cy="145730"/>
            </a:xfrm>
            <a:custGeom>
              <a:avLst/>
              <a:gdLst/>
              <a:ahLst/>
              <a:cxnLst/>
              <a:rect l="0" t="0" r="0" b="0"/>
              <a:pathLst>
                <a:path w="119972" h="145730">
                  <a:moveTo>
                    <a:pt x="94254" y="17142"/>
                  </a:moveTo>
                  <a:lnTo>
                    <a:pt x="94254" y="12591"/>
                  </a:lnTo>
                  <a:lnTo>
                    <a:pt x="93302" y="11250"/>
                  </a:lnTo>
                  <a:lnTo>
                    <a:pt x="91714" y="10357"/>
                  </a:lnTo>
                  <a:lnTo>
                    <a:pt x="86873" y="8923"/>
                  </a:lnTo>
                  <a:lnTo>
                    <a:pt x="86476" y="7853"/>
                  </a:lnTo>
                  <a:lnTo>
                    <a:pt x="86035" y="4123"/>
                  </a:lnTo>
                  <a:lnTo>
                    <a:pt x="84965" y="2748"/>
                  </a:lnTo>
                  <a:lnTo>
                    <a:pt x="83298" y="1831"/>
                  </a:lnTo>
                  <a:lnTo>
                    <a:pt x="81235" y="1220"/>
                  </a:lnTo>
                  <a:lnTo>
                    <a:pt x="78908" y="812"/>
                  </a:lnTo>
                  <a:lnTo>
                    <a:pt x="76403" y="541"/>
                  </a:lnTo>
                  <a:lnTo>
                    <a:pt x="73781" y="359"/>
                  </a:lnTo>
                  <a:lnTo>
                    <a:pt x="71081" y="239"/>
                  </a:lnTo>
                  <a:lnTo>
                    <a:pt x="65540" y="105"/>
                  </a:lnTo>
                  <a:lnTo>
                    <a:pt x="39958" y="0"/>
                  </a:lnTo>
                  <a:lnTo>
                    <a:pt x="37101" y="951"/>
                  </a:lnTo>
                  <a:lnTo>
                    <a:pt x="34246" y="2539"/>
                  </a:lnTo>
                  <a:lnTo>
                    <a:pt x="27367" y="7378"/>
                  </a:lnTo>
                  <a:lnTo>
                    <a:pt x="23887" y="10580"/>
                  </a:lnTo>
                  <a:lnTo>
                    <a:pt x="13891" y="20397"/>
                  </a:lnTo>
                  <a:lnTo>
                    <a:pt x="5567" y="28690"/>
                  </a:lnTo>
                  <a:lnTo>
                    <a:pt x="3696" y="31508"/>
                  </a:lnTo>
                  <a:lnTo>
                    <a:pt x="2450" y="34339"/>
                  </a:lnTo>
                  <a:lnTo>
                    <a:pt x="1620" y="37179"/>
                  </a:lnTo>
                  <a:lnTo>
                    <a:pt x="1065" y="40025"/>
                  </a:lnTo>
                  <a:lnTo>
                    <a:pt x="696" y="42875"/>
                  </a:lnTo>
                  <a:lnTo>
                    <a:pt x="449" y="45727"/>
                  </a:lnTo>
                  <a:lnTo>
                    <a:pt x="285" y="48581"/>
                  </a:lnTo>
                  <a:lnTo>
                    <a:pt x="102" y="54293"/>
                  </a:lnTo>
                  <a:lnTo>
                    <a:pt x="0" y="62863"/>
                  </a:lnTo>
                  <a:lnTo>
                    <a:pt x="938" y="65720"/>
                  </a:lnTo>
                  <a:lnTo>
                    <a:pt x="2516" y="68578"/>
                  </a:lnTo>
                  <a:lnTo>
                    <a:pt x="7341" y="75457"/>
                  </a:lnTo>
                  <a:lnTo>
                    <a:pt x="8691" y="76021"/>
                  </a:lnTo>
                  <a:lnTo>
                    <a:pt x="10542" y="76397"/>
                  </a:lnTo>
                  <a:lnTo>
                    <a:pt x="12728" y="76648"/>
                  </a:lnTo>
                  <a:lnTo>
                    <a:pt x="15138" y="76815"/>
                  </a:lnTo>
                  <a:lnTo>
                    <a:pt x="17698" y="76927"/>
                  </a:lnTo>
                  <a:lnTo>
                    <a:pt x="23082" y="77050"/>
                  </a:lnTo>
                  <a:lnTo>
                    <a:pt x="37139" y="77136"/>
                  </a:lnTo>
                  <a:lnTo>
                    <a:pt x="39986" y="76188"/>
                  </a:lnTo>
                  <a:lnTo>
                    <a:pt x="42835" y="74604"/>
                  </a:lnTo>
                  <a:lnTo>
                    <a:pt x="45688" y="72595"/>
                  </a:lnTo>
                  <a:lnTo>
                    <a:pt x="48541" y="70303"/>
                  </a:lnTo>
                  <a:lnTo>
                    <a:pt x="51396" y="67823"/>
                  </a:lnTo>
                  <a:lnTo>
                    <a:pt x="54253" y="65217"/>
                  </a:lnTo>
                  <a:lnTo>
                    <a:pt x="59965" y="59781"/>
                  </a:lnTo>
                  <a:lnTo>
                    <a:pt x="62823" y="56998"/>
                  </a:lnTo>
                  <a:lnTo>
                    <a:pt x="65680" y="53238"/>
                  </a:lnTo>
                  <a:lnTo>
                    <a:pt x="68537" y="48826"/>
                  </a:lnTo>
                  <a:lnTo>
                    <a:pt x="71394" y="43980"/>
                  </a:lnTo>
                  <a:lnTo>
                    <a:pt x="73300" y="39796"/>
                  </a:lnTo>
                  <a:lnTo>
                    <a:pt x="74569" y="36055"/>
                  </a:lnTo>
                  <a:lnTo>
                    <a:pt x="75416" y="32608"/>
                  </a:lnTo>
                  <a:lnTo>
                    <a:pt x="76933" y="29358"/>
                  </a:lnTo>
                  <a:lnTo>
                    <a:pt x="78896" y="26238"/>
                  </a:lnTo>
                  <a:lnTo>
                    <a:pt x="81159" y="23207"/>
                  </a:lnTo>
                  <a:lnTo>
                    <a:pt x="82666" y="20232"/>
                  </a:lnTo>
                  <a:lnTo>
                    <a:pt x="83671" y="17297"/>
                  </a:lnTo>
                  <a:lnTo>
                    <a:pt x="84341" y="14388"/>
                  </a:lnTo>
                  <a:lnTo>
                    <a:pt x="85741" y="11496"/>
                  </a:lnTo>
                  <a:lnTo>
                    <a:pt x="87626" y="8616"/>
                  </a:lnTo>
                  <a:lnTo>
                    <a:pt x="94231" y="27"/>
                  </a:lnTo>
                  <a:lnTo>
                    <a:pt x="94244" y="10"/>
                  </a:lnTo>
                  <a:lnTo>
                    <a:pt x="98802" y="4552"/>
                  </a:lnTo>
                  <a:lnTo>
                    <a:pt x="100143" y="6844"/>
                  </a:lnTo>
                  <a:lnTo>
                    <a:pt x="101038" y="9324"/>
                  </a:lnTo>
                  <a:lnTo>
                    <a:pt x="101634" y="11930"/>
                  </a:lnTo>
                  <a:lnTo>
                    <a:pt x="102031" y="14620"/>
                  </a:lnTo>
                  <a:lnTo>
                    <a:pt x="102297" y="17366"/>
                  </a:lnTo>
                  <a:lnTo>
                    <a:pt x="102473" y="20148"/>
                  </a:lnTo>
                  <a:lnTo>
                    <a:pt x="102591" y="22956"/>
                  </a:lnTo>
                  <a:lnTo>
                    <a:pt x="102722" y="28616"/>
                  </a:lnTo>
                  <a:lnTo>
                    <a:pt x="102795" y="37158"/>
                  </a:lnTo>
                  <a:lnTo>
                    <a:pt x="103759" y="40963"/>
                  </a:lnTo>
                  <a:lnTo>
                    <a:pt x="105353" y="45406"/>
                  </a:lnTo>
                  <a:lnTo>
                    <a:pt x="107368" y="50272"/>
                  </a:lnTo>
                  <a:lnTo>
                    <a:pt x="108712" y="54469"/>
                  </a:lnTo>
                  <a:lnTo>
                    <a:pt x="109608" y="58219"/>
                  </a:lnTo>
                  <a:lnTo>
                    <a:pt x="110205" y="61671"/>
                  </a:lnTo>
                  <a:lnTo>
                    <a:pt x="110603" y="65878"/>
                  </a:lnTo>
                  <a:lnTo>
                    <a:pt x="110869" y="70588"/>
                  </a:lnTo>
                  <a:lnTo>
                    <a:pt x="111163" y="79948"/>
                  </a:lnTo>
                  <a:lnTo>
                    <a:pt x="111329" y="91526"/>
                  </a:lnTo>
                  <a:lnTo>
                    <a:pt x="111398" y="126777"/>
                  </a:lnTo>
                  <a:lnTo>
                    <a:pt x="113938" y="130321"/>
                  </a:lnTo>
                  <a:lnTo>
                    <a:pt x="115950" y="132600"/>
                  </a:lnTo>
                  <a:lnTo>
                    <a:pt x="117291" y="135072"/>
                  </a:lnTo>
                  <a:lnTo>
                    <a:pt x="118184" y="137672"/>
                  </a:lnTo>
                  <a:lnTo>
                    <a:pt x="119971" y="14572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SMARTPenAnnotation212"/>
            <p:cNvSpPr/>
            <p:nvPr/>
          </p:nvSpPr>
          <p:spPr>
            <a:xfrm>
              <a:off x="8207095" y="3729037"/>
              <a:ext cx="102401" cy="205741"/>
            </a:xfrm>
            <a:custGeom>
              <a:avLst/>
              <a:gdLst/>
              <a:ahLst/>
              <a:cxnLst/>
              <a:rect l="0" t="0" r="0" b="0"/>
              <a:pathLst>
                <a:path w="102401" h="205741">
                  <a:moveTo>
                    <a:pt x="25362" y="0"/>
                  </a:moveTo>
                  <a:lnTo>
                    <a:pt x="16821" y="0"/>
                  </a:lnTo>
                  <a:lnTo>
                    <a:pt x="16791" y="20151"/>
                  </a:lnTo>
                  <a:lnTo>
                    <a:pt x="15838" y="22959"/>
                  </a:lnTo>
                  <a:lnTo>
                    <a:pt x="14250" y="25784"/>
                  </a:lnTo>
                  <a:lnTo>
                    <a:pt x="12239" y="28619"/>
                  </a:lnTo>
                  <a:lnTo>
                    <a:pt x="10898" y="32415"/>
                  </a:lnTo>
                  <a:lnTo>
                    <a:pt x="10004" y="36850"/>
                  </a:lnTo>
                  <a:lnTo>
                    <a:pt x="9409" y="41711"/>
                  </a:lnTo>
                  <a:lnTo>
                    <a:pt x="9012" y="45905"/>
                  </a:lnTo>
                  <a:lnTo>
                    <a:pt x="8746" y="49654"/>
                  </a:lnTo>
                  <a:lnTo>
                    <a:pt x="8570" y="53105"/>
                  </a:lnTo>
                  <a:lnTo>
                    <a:pt x="8374" y="62020"/>
                  </a:lnTo>
                  <a:lnTo>
                    <a:pt x="8322" y="67064"/>
                  </a:lnTo>
                  <a:lnTo>
                    <a:pt x="7335" y="71379"/>
                  </a:lnTo>
                  <a:lnTo>
                    <a:pt x="5723" y="75209"/>
                  </a:lnTo>
                  <a:lnTo>
                    <a:pt x="3697" y="78714"/>
                  </a:lnTo>
                  <a:lnTo>
                    <a:pt x="2347" y="82956"/>
                  </a:lnTo>
                  <a:lnTo>
                    <a:pt x="1445" y="87689"/>
                  </a:lnTo>
                  <a:lnTo>
                    <a:pt x="845" y="92749"/>
                  </a:lnTo>
                  <a:lnTo>
                    <a:pt x="445" y="98028"/>
                  </a:lnTo>
                  <a:lnTo>
                    <a:pt x="178" y="103452"/>
                  </a:lnTo>
                  <a:lnTo>
                    <a:pt x="0" y="108973"/>
                  </a:lnTo>
                  <a:lnTo>
                    <a:pt x="835" y="113606"/>
                  </a:lnTo>
                  <a:lnTo>
                    <a:pt x="2343" y="117647"/>
                  </a:lnTo>
                  <a:lnTo>
                    <a:pt x="4301" y="121295"/>
                  </a:lnTo>
                  <a:lnTo>
                    <a:pt x="5606" y="125630"/>
                  </a:lnTo>
                  <a:lnTo>
                    <a:pt x="6477" y="130426"/>
                  </a:lnTo>
                  <a:lnTo>
                    <a:pt x="7057" y="135528"/>
                  </a:lnTo>
                  <a:lnTo>
                    <a:pt x="7443" y="139882"/>
                  </a:lnTo>
                  <a:lnTo>
                    <a:pt x="7701" y="143737"/>
                  </a:lnTo>
                  <a:lnTo>
                    <a:pt x="7874" y="147260"/>
                  </a:lnTo>
                  <a:lnTo>
                    <a:pt x="8064" y="153714"/>
                  </a:lnTo>
                  <a:lnTo>
                    <a:pt x="8115" y="156768"/>
                  </a:lnTo>
                  <a:lnTo>
                    <a:pt x="9101" y="158805"/>
                  </a:lnTo>
                  <a:lnTo>
                    <a:pt x="10711" y="160163"/>
                  </a:lnTo>
                  <a:lnTo>
                    <a:pt x="12738" y="161067"/>
                  </a:lnTo>
                  <a:lnTo>
                    <a:pt x="14089" y="162623"/>
                  </a:lnTo>
                  <a:lnTo>
                    <a:pt x="14989" y="164613"/>
                  </a:lnTo>
                  <a:lnTo>
                    <a:pt x="15589" y="166892"/>
                  </a:lnTo>
                  <a:lnTo>
                    <a:pt x="16941" y="169364"/>
                  </a:lnTo>
                  <a:lnTo>
                    <a:pt x="18795" y="171964"/>
                  </a:lnTo>
                  <a:lnTo>
                    <a:pt x="20984" y="174650"/>
                  </a:lnTo>
                  <a:lnTo>
                    <a:pt x="23397" y="176441"/>
                  </a:lnTo>
                  <a:lnTo>
                    <a:pt x="25956" y="177635"/>
                  </a:lnTo>
                  <a:lnTo>
                    <a:pt x="28616" y="178431"/>
                  </a:lnTo>
                  <a:lnTo>
                    <a:pt x="31341" y="178962"/>
                  </a:lnTo>
                  <a:lnTo>
                    <a:pt x="34110" y="179315"/>
                  </a:lnTo>
                  <a:lnTo>
                    <a:pt x="36910" y="179551"/>
                  </a:lnTo>
                  <a:lnTo>
                    <a:pt x="39727" y="179708"/>
                  </a:lnTo>
                  <a:lnTo>
                    <a:pt x="45399" y="179883"/>
                  </a:lnTo>
                  <a:lnTo>
                    <a:pt x="48246" y="178977"/>
                  </a:lnTo>
                  <a:lnTo>
                    <a:pt x="51095" y="177421"/>
                  </a:lnTo>
                  <a:lnTo>
                    <a:pt x="53948" y="175430"/>
                  </a:lnTo>
                  <a:lnTo>
                    <a:pt x="56802" y="173151"/>
                  </a:lnTo>
                  <a:lnTo>
                    <a:pt x="59657" y="170679"/>
                  </a:lnTo>
                  <a:lnTo>
                    <a:pt x="62513" y="168079"/>
                  </a:lnTo>
                  <a:lnTo>
                    <a:pt x="65369" y="166345"/>
                  </a:lnTo>
                  <a:lnTo>
                    <a:pt x="68226" y="165189"/>
                  </a:lnTo>
                  <a:lnTo>
                    <a:pt x="71084" y="164419"/>
                  </a:lnTo>
                  <a:lnTo>
                    <a:pt x="73940" y="162953"/>
                  </a:lnTo>
                  <a:lnTo>
                    <a:pt x="76798" y="161022"/>
                  </a:lnTo>
                  <a:lnTo>
                    <a:pt x="79655" y="158783"/>
                  </a:lnTo>
                  <a:lnTo>
                    <a:pt x="81561" y="156338"/>
                  </a:lnTo>
                  <a:lnTo>
                    <a:pt x="82830" y="153755"/>
                  </a:lnTo>
                  <a:lnTo>
                    <a:pt x="85194" y="147393"/>
                  </a:lnTo>
                  <a:lnTo>
                    <a:pt x="87157" y="143030"/>
                  </a:lnTo>
                  <a:lnTo>
                    <a:pt x="89419" y="138216"/>
                  </a:lnTo>
                  <a:lnTo>
                    <a:pt x="90926" y="134054"/>
                  </a:lnTo>
                  <a:lnTo>
                    <a:pt x="91932" y="130327"/>
                  </a:lnTo>
                  <a:lnTo>
                    <a:pt x="92602" y="126890"/>
                  </a:lnTo>
                  <a:lnTo>
                    <a:pt x="94002" y="123646"/>
                  </a:lnTo>
                  <a:lnTo>
                    <a:pt x="95886" y="120531"/>
                  </a:lnTo>
                  <a:lnTo>
                    <a:pt x="98095" y="117501"/>
                  </a:lnTo>
                  <a:lnTo>
                    <a:pt x="100550" y="111596"/>
                  </a:lnTo>
                  <a:lnTo>
                    <a:pt x="101642" y="105795"/>
                  </a:lnTo>
                  <a:lnTo>
                    <a:pt x="102128" y="100043"/>
                  </a:lnTo>
                  <a:lnTo>
                    <a:pt x="102400" y="96000"/>
                  </a:lnTo>
                  <a:lnTo>
                    <a:pt x="101486" y="95433"/>
                  </a:lnTo>
                  <a:lnTo>
                    <a:pt x="99924" y="95054"/>
                  </a:lnTo>
                  <a:lnTo>
                    <a:pt x="97930" y="94802"/>
                  </a:lnTo>
                  <a:lnTo>
                    <a:pt x="95648" y="94634"/>
                  </a:lnTo>
                  <a:lnTo>
                    <a:pt x="93175" y="94522"/>
                  </a:lnTo>
                  <a:lnTo>
                    <a:pt x="87887" y="94397"/>
                  </a:lnTo>
                  <a:lnTo>
                    <a:pt x="82361" y="94342"/>
                  </a:lnTo>
                  <a:lnTo>
                    <a:pt x="79554" y="95280"/>
                  </a:lnTo>
                  <a:lnTo>
                    <a:pt x="76730" y="96857"/>
                  </a:lnTo>
                  <a:lnTo>
                    <a:pt x="73895" y="98862"/>
                  </a:lnTo>
                  <a:lnTo>
                    <a:pt x="71052" y="101150"/>
                  </a:lnTo>
                  <a:lnTo>
                    <a:pt x="68205" y="103629"/>
                  </a:lnTo>
                  <a:lnTo>
                    <a:pt x="65354" y="106233"/>
                  </a:lnTo>
                  <a:lnTo>
                    <a:pt x="59646" y="111667"/>
                  </a:lnTo>
                  <a:lnTo>
                    <a:pt x="56791" y="114450"/>
                  </a:lnTo>
                  <a:lnTo>
                    <a:pt x="53934" y="118210"/>
                  </a:lnTo>
                  <a:lnTo>
                    <a:pt x="51079" y="122622"/>
                  </a:lnTo>
                  <a:lnTo>
                    <a:pt x="48221" y="127468"/>
                  </a:lnTo>
                  <a:lnTo>
                    <a:pt x="46316" y="131651"/>
                  </a:lnTo>
                  <a:lnTo>
                    <a:pt x="45047" y="135393"/>
                  </a:lnTo>
                  <a:lnTo>
                    <a:pt x="44200" y="138839"/>
                  </a:lnTo>
                  <a:lnTo>
                    <a:pt x="42683" y="143042"/>
                  </a:lnTo>
                  <a:lnTo>
                    <a:pt x="40720" y="147749"/>
                  </a:lnTo>
                  <a:lnTo>
                    <a:pt x="38457" y="152792"/>
                  </a:lnTo>
                  <a:lnTo>
                    <a:pt x="35997" y="157106"/>
                  </a:lnTo>
                  <a:lnTo>
                    <a:pt x="33405" y="160935"/>
                  </a:lnTo>
                  <a:lnTo>
                    <a:pt x="30724" y="164440"/>
                  </a:lnTo>
                  <a:lnTo>
                    <a:pt x="28937" y="168682"/>
                  </a:lnTo>
                  <a:lnTo>
                    <a:pt x="27746" y="173415"/>
                  </a:lnTo>
                  <a:lnTo>
                    <a:pt x="25833" y="185596"/>
                  </a:lnTo>
                  <a:lnTo>
                    <a:pt x="25571" y="189802"/>
                  </a:lnTo>
                  <a:lnTo>
                    <a:pt x="25501" y="192258"/>
                  </a:lnTo>
                  <a:lnTo>
                    <a:pt x="26407" y="193894"/>
                  </a:lnTo>
                  <a:lnTo>
                    <a:pt x="27965" y="194985"/>
                  </a:lnTo>
                  <a:lnTo>
                    <a:pt x="32755" y="196737"/>
                  </a:lnTo>
                  <a:lnTo>
                    <a:pt x="33149" y="197833"/>
                  </a:lnTo>
                  <a:lnTo>
                    <a:pt x="33410" y="199516"/>
                  </a:lnTo>
                  <a:lnTo>
                    <a:pt x="33935" y="20574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SMARTPenAnnotation213"/>
            <p:cNvSpPr/>
            <p:nvPr/>
          </p:nvSpPr>
          <p:spPr>
            <a:xfrm>
              <a:off x="8335327" y="3403282"/>
              <a:ext cx="230911" cy="454344"/>
            </a:xfrm>
            <a:custGeom>
              <a:avLst/>
              <a:gdLst/>
              <a:ahLst/>
              <a:cxnLst/>
              <a:rect l="0" t="0" r="0" b="0"/>
              <a:pathLst>
                <a:path w="230911" h="454344">
                  <a:moveTo>
                    <a:pt x="0" y="0"/>
                  </a:moveTo>
                  <a:lnTo>
                    <a:pt x="48844" y="0"/>
                  </a:lnTo>
                  <a:lnTo>
                    <a:pt x="55423" y="953"/>
                  </a:lnTo>
                  <a:lnTo>
                    <a:pt x="62667" y="2540"/>
                  </a:lnTo>
                  <a:lnTo>
                    <a:pt x="70352" y="4551"/>
                  </a:lnTo>
                  <a:lnTo>
                    <a:pt x="78334" y="6844"/>
                  </a:lnTo>
                  <a:lnTo>
                    <a:pt x="94823" y="11932"/>
                  </a:lnTo>
                  <a:lnTo>
                    <a:pt x="120171" y="20151"/>
                  </a:lnTo>
                  <a:lnTo>
                    <a:pt x="128692" y="23912"/>
                  </a:lnTo>
                  <a:lnTo>
                    <a:pt x="137229" y="28324"/>
                  </a:lnTo>
                  <a:lnTo>
                    <a:pt x="145779" y="33170"/>
                  </a:lnTo>
                  <a:lnTo>
                    <a:pt x="153383" y="38306"/>
                  </a:lnTo>
                  <a:lnTo>
                    <a:pt x="160358" y="43635"/>
                  </a:lnTo>
                  <a:lnTo>
                    <a:pt x="166912" y="49092"/>
                  </a:lnTo>
                  <a:lnTo>
                    <a:pt x="173188" y="55589"/>
                  </a:lnTo>
                  <a:lnTo>
                    <a:pt x="179277" y="62776"/>
                  </a:lnTo>
                  <a:lnTo>
                    <a:pt x="185240" y="70426"/>
                  </a:lnTo>
                  <a:lnTo>
                    <a:pt x="191120" y="77431"/>
                  </a:lnTo>
                  <a:lnTo>
                    <a:pt x="196947" y="84005"/>
                  </a:lnTo>
                  <a:lnTo>
                    <a:pt x="202734" y="90293"/>
                  </a:lnTo>
                  <a:lnTo>
                    <a:pt x="207546" y="97343"/>
                  </a:lnTo>
                  <a:lnTo>
                    <a:pt x="211707" y="104901"/>
                  </a:lnTo>
                  <a:lnTo>
                    <a:pt x="215434" y="112796"/>
                  </a:lnTo>
                  <a:lnTo>
                    <a:pt x="218870" y="121870"/>
                  </a:lnTo>
                  <a:lnTo>
                    <a:pt x="222113" y="131729"/>
                  </a:lnTo>
                  <a:lnTo>
                    <a:pt x="225228" y="142112"/>
                  </a:lnTo>
                  <a:lnTo>
                    <a:pt x="227304" y="151892"/>
                  </a:lnTo>
                  <a:lnTo>
                    <a:pt x="228689" y="161269"/>
                  </a:lnTo>
                  <a:lnTo>
                    <a:pt x="229612" y="170377"/>
                  </a:lnTo>
                  <a:lnTo>
                    <a:pt x="230227" y="180260"/>
                  </a:lnTo>
                  <a:lnTo>
                    <a:pt x="230910" y="201401"/>
                  </a:lnTo>
                  <a:lnTo>
                    <a:pt x="230140" y="211420"/>
                  </a:lnTo>
                  <a:lnTo>
                    <a:pt x="228675" y="220956"/>
                  </a:lnTo>
                  <a:lnTo>
                    <a:pt x="226744" y="230172"/>
                  </a:lnTo>
                  <a:lnTo>
                    <a:pt x="225458" y="240125"/>
                  </a:lnTo>
                  <a:lnTo>
                    <a:pt x="224600" y="250571"/>
                  </a:lnTo>
                  <a:lnTo>
                    <a:pt x="224029" y="261345"/>
                  </a:lnTo>
                  <a:lnTo>
                    <a:pt x="222694" y="272338"/>
                  </a:lnTo>
                  <a:lnTo>
                    <a:pt x="220854" y="283476"/>
                  </a:lnTo>
                  <a:lnTo>
                    <a:pt x="218673" y="294712"/>
                  </a:lnTo>
                  <a:lnTo>
                    <a:pt x="215315" y="305059"/>
                  </a:lnTo>
                  <a:lnTo>
                    <a:pt x="211171" y="314815"/>
                  </a:lnTo>
                  <a:lnTo>
                    <a:pt x="206503" y="324177"/>
                  </a:lnTo>
                  <a:lnTo>
                    <a:pt x="202438" y="333275"/>
                  </a:lnTo>
                  <a:lnTo>
                    <a:pt x="198777" y="342199"/>
                  </a:lnTo>
                  <a:lnTo>
                    <a:pt x="195384" y="351005"/>
                  </a:lnTo>
                  <a:lnTo>
                    <a:pt x="191216" y="359734"/>
                  </a:lnTo>
                  <a:lnTo>
                    <a:pt x="186532" y="368410"/>
                  </a:lnTo>
                  <a:lnTo>
                    <a:pt x="181505" y="377051"/>
                  </a:lnTo>
                  <a:lnTo>
                    <a:pt x="173379" y="391734"/>
                  </a:lnTo>
                  <a:lnTo>
                    <a:pt x="169878" y="398316"/>
                  </a:lnTo>
                  <a:lnTo>
                    <a:pt x="165640" y="404609"/>
                  </a:lnTo>
                  <a:lnTo>
                    <a:pt x="160909" y="410710"/>
                  </a:lnTo>
                  <a:lnTo>
                    <a:pt x="155850" y="416681"/>
                  </a:lnTo>
                  <a:lnTo>
                    <a:pt x="151526" y="421615"/>
                  </a:lnTo>
                  <a:lnTo>
                    <a:pt x="144180" y="429637"/>
                  </a:lnTo>
                  <a:lnTo>
                    <a:pt x="139935" y="433110"/>
                  </a:lnTo>
                  <a:lnTo>
                    <a:pt x="135200" y="436377"/>
                  </a:lnTo>
                  <a:lnTo>
                    <a:pt x="130139" y="439509"/>
                  </a:lnTo>
                  <a:lnTo>
                    <a:pt x="126764" y="442548"/>
                  </a:lnTo>
                  <a:lnTo>
                    <a:pt x="124515" y="445527"/>
                  </a:lnTo>
                  <a:lnTo>
                    <a:pt x="123014" y="448466"/>
                  </a:lnTo>
                  <a:lnTo>
                    <a:pt x="120111" y="450425"/>
                  </a:lnTo>
                  <a:lnTo>
                    <a:pt x="116269" y="451731"/>
                  </a:lnTo>
                  <a:lnTo>
                    <a:pt x="105516" y="453827"/>
                  </a:lnTo>
                  <a:lnTo>
                    <a:pt x="99104" y="454190"/>
                  </a:lnTo>
                  <a:lnTo>
                    <a:pt x="94298" y="45434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y= 7x</a:t>
            </a:r>
            <a:r>
              <a:rPr lang="en-US" baseline="30000" dirty="0" smtClean="0"/>
              <a:t>2</a:t>
            </a:r>
            <a:r>
              <a:rPr lang="en-US" dirty="0" smtClean="0"/>
              <a:t> + 15x + 8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y= x</a:t>
            </a:r>
            <a:r>
              <a:rPr lang="en-US" baseline="30000" smtClean="0"/>
              <a:t>2</a:t>
            </a:r>
            <a:r>
              <a:rPr lang="en-US" smtClean="0"/>
              <a:t> + 7x + 10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95</Words>
  <Application>Microsoft Office PowerPoint</Application>
  <PresentationFormat>On-screen Show (4:3)</PresentationFormat>
  <Paragraphs>24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More about quadratics</vt:lpstr>
      <vt:lpstr>Vertex and axis of symmetry y=ax2+bx+c</vt:lpstr>
      <vt:lpstr>y= x2 + 3x - 18</vt:lpstr>
      <vt:lpstr>y= x2 - 3x + 2</vt:lpstr>
      <vt:lpstr>y= - 16x2 + 48x - 35</vt:lpstr>
      <vt:lpstr>y= - 24x2 + 7x + 6</vt:lpstr>
      <vt:lpstr>y= 7x2 + 15x + 8</vt:lpstr>
      <vt:lpstr>y= x2 + 7x + 10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More about quadratics</dc:title>
  <dc:creator>Ameena</dc:creator>
  <cp:lastModifiedBy>Ameena</cp:lastModifiedBy>
  <cp:revision>13</cp:revision>
  <dcterms:created xsi:type="dcterms:W3CDTF">2009-12-01T16:28:11Z</dcterms:created>
  <dcterms:modified xsi:type="dcterms:W3CDTF">2009-12-02T18:40:08Z</dcterms:modified>
</cp:coreProperties>
</file>